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Nunito"/>
      <p:regular r:id="rId40"/>
      <p:bold r:id="rId41"/>
      <p:italic r:id="rId42"/>
      <p:boldItalic r:id="rId43"/>
    </p:embeddedFont>
    <p:embeddedFont>
      <p:font typeface="Anaheim"/>
      <p:regular r:id="rId44"/>
    </p:embeddedFont>
    <p:embeddedFont>
      <p:font typeface="Bebas Neue"/>
      <p:regular r:id="rId45"/>
    </p:embeddedFont>
    <p:embeddedFont>
      <p:font typeface="Short Stack"/>
      <p:regular r:id="rId46"/>
    </p:embeddedFont>
    <p:embeddedFont>
      <p:font typeface="Black Han Sans"/>
      <p:regular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03">
          <p15:clr>
            <a:srgbClr val="9AA0A6"/>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03"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regular.fntdata"/><Relationship Id="rId20" Type="http://schemas.openxmlformats.org/officeDocument/2006/relationships/slide" Target="slides/slide15.xml"/><Relationship Id="rId42" Type="http://schemas.openxmlformats.org/officeDocument/2006/relationships/font" Target="fonts/Nunito-italic.fntdata"/><Relationship Id="rId41" Type="http://schemas.openxmlformats.org/officeDocument/2006/relationships/font" Target="fonts/Nunito-bold.fntdata"/><Relationship Id="rId22" Type="http://schemas.openxmlformats.org/officeDocument/2006/relationships/slide" Target="slides/slide17.xml"/><Relationship Id="rId44" Type="http://schemas.openxmlformats.org/officeDocument/2006/relationships/font" Target="fonts/Anaheim-regular.fntdata"/><Relationship Id="rId21" Type="http://schemas.openxmlformats.org/officeDocument/2006/relationships/slide" Target="slides/slide16.xml"/><Relationship Id="rId43" Type="http://schemas.openxmlformats.org/officeDocument/2006/relationships/font" Target="fonts/Nunito-boldItalic.fntdata"/><Relationship Id="rId24" Type="http://schemas.openxmlformats.org/officeDocument/2006/relationships/slide" Target="slides/slide19.xml"/><Relationship Id="rId46" Type="http://schemas.openxmlformats.org/officeDocument/2006/relationships/font" Target="fonts/ShortStack-regular.fntdata"/><Relationship Id="rId23" Type="http://schemas.openxmlformats.org/officeDocument/2006/relationships/slide" Target="slides/slide18.xml"/><Relationship Id="rId45" Type="http://schemas.openxmlformats.org/officeDocument/2006/relationships/font" Target="fonts/BebasNeue-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BlackHanSans-regular.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6" name="Shape 1986"/>
        <p:cNvGrpSpPr/>
        <p:nvPr/>
      </p:nvGrpSpPr>
      <p:grpSpPr>
        <a:xfrm>
          <a:off x="0" y="0"/>
          <a:ext cx="0" cy="0"/>
          <a:chOff x="0" y="0"/>
          <a:chExt cx="0" cy="0"/>
        </a:xfrm>
      </p:grpSpPr>
      <p:sp>
        <p:nvSpPr>
          <p:cNvPr id="1987" name="Google Shape;1987;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8" name="Google Shape;198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0" name="Shape 2100"/>
        <p:cNvGrpSpPr/>
        <p:nvPr/>
      </p:nvGrpSpPr>
      <p:grpSpPr>
        <a:xfrm>
          <a:off x="0" y="0"/>
          <a:ext cx="0" cy="0"/>
          <a:chOff x="0" y="0"/>
          <a:chExt cx="0" cy="0"/>
        </a:xfrm>
      </p:grpSpPr>
      <p:sp>
        <p:nvSpPr>
          <p:cNvPr id="2101" name="Google Shape;2101;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2" name="Google Shape;210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5" name="Shape 2105"/>
        <p:cNvGrpSpPr/>
        <p:nvPr/>
      </p:nvGrpSpPr>
      <p:grpSpPr>
        <a:xfrm>
          <a:off x="0" y="0"/>
          <a:ext cx="0" cy="0"/>
          <a:chOff x="0" y="0"/>
          <a:chExt cx="0" cy="0"/>
        </a:xfrm>
      </p:grpSpPr>
      <p:sp>
        <p:nvSpPr>
          <p:cNvPr id="2106" name="Google Shape;2106;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7" name="Google Shape;210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7" name="Shape 2117"/>
        <p:cNvGrpSpPr/>
        <p:nvPr/>
      </p:nvGrpSpPr>
      <p:grpSpPr>
        <a:xfrm>
          <a:off x="0" y="0"/>
          <a:ext cx="0" cy="0"/>
          <a:chOff x="0" y="0"/>
          <a:chExt cx="0" cy="0"/>
        </a:xfrm>
      </p:grpSpPr>
      <p:sp>
        <p:nvSpPr>
          <p:cNvPr id="2118" name="Google Shape;2118;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9" name="Google Shape;211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4" name="Shape 2124"/>
        <p:cNvGrpSpPr/>
        <p:nvPr/>
      </p:nvGrpSpPr>
      <p:grpSpPr>
        <a:xfrm>
          <a:off x="0" y="0"/>
          <a:ext cx="0" cy="0"/>
          <a:chOff x="0" y="0"/>
          <a:chExt cx="0" cy="0"/>
        </a:xfrm>
      </p:grpSpPr>
      <p:sp>
        <p:nvSpPr>
          <p:cNvPr id="2125" name="Google Shape;2125;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6" name="Google Shape;212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1" name="Shape 2131"/>
        <p:cNvGrpSpPr/>
        <p:nvPr/>
      </p:nvGrpSpPr>
      <p:grpSpPr>
        <a:xfrm>
          <a:off x="0" y="0"/>
          <a:ext cx="0" cy="0"/>
          <a:chOff x="0" y="0"/>
          <a:chExt cx="0" cy="0"/>
        </a:xfrm>
      </p:grpSpPr>
      <p:sp>
        <p:nvSpPr>
          <p:cNvPr id="2132" name="Google Shape;2132;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3" name="Google Shape;213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8" name="Shape 2138"/>
        <p:cNvGrpSpPr/>
        <p:nvPr/>
      </p:nvGrpSpPr>
      <p:grpSpPr>
        <a:xfrm>
          <a:off x="0" y="0"/>
          <a:ext cx="0" cy="0"/>
          <a:chOff x="0" y="0"/>
          <a:chExt cx="0" cy="0"/>
        </a:xfrm>
      </p:grpSpPr>
      <p:sp>
        <p:nvSpPr>
          <p:cNvPr id="2139" name="Google Shape;2139;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0" name="Google Shape;214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0" name="Shape 2150"/>
        <p:cNvGrpSpPr/>
        <p:nvPr/>
      </p:nvGrpSpPr>
      <p:grpSpPr>
        <a:xfrm>
          <a:off x="0" y="0"/>
          <a:ext cx="0" cy="0"/>
          <a:chOff x="0" y="0"/>
          <a:chExt cx="0" cy="0"/>
        </a:xfrm>
      </p:grpSpPr>
      <p:sp>
        <p:nvSpPr>
          <p:cNvPr id="2151" name="Google Shape;2151;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2" name="Google Shape;215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3" name="Shape 2163"/>
        <p:cNvGrpSpPr/>
        <p:nvPr/>
      </p:nvGrpSpPr>
      <p:grpSpPr>
        <a:xfrm>
          <a:off x="0" y="0"/>
          <a:ext cx="0" cy="0"/>
          <a:chOff x="0" y="0"/>
          <a:chExt cx="0" cy="0"/>
        </a:xfrm>
      </p:grpSpPr>
      <p:sp>
        <p:nvSpPr>
          <p:cNvPr id="2164" name="Google Shape;2164;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5" name="Google Shape;216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0" name="Shape 2170"/>
        <p:cNvGrpSpPr/>
        <p:nvPr/>
      </p:nvGrpSpPr>
      <p:grpSpPr>
        <a:xfrm>
          <a:off x="0" y="0"/>
          <a:ext cx="0" cy="0"/>
          <a:chOff x="0" y="0"/>
          <a:chExt cx="0" cy="0"/>
        </a:xfrm>
      </p:grpSpPr>
      <p:sp>
        <p:nvSpPr>
          <p:cNvPr id="2171" name="Google Shape;2171;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2" name="Google Shape;217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7" name="Shape 2177"/>
        <p:cNvGrpSpPr/>
        <p:nvPr/>
      </p:nvGrpSpPr>
      <p:grpSpPr>
        <a:xfrm>
          <a:off x="0" y="0"/>
          <a:ext cx="0" cy="0"/>
          <a:chOff x="0" y="0"/>
          <a:chExt cx="0" cy="0"/>
        </a:xfrm>
      </p:grpSpPr>
      <p:sp>
        <p:nvSpPr>
          <p:cNvPr id="2178" name="Google Shape;2178;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9" name="Google Shape;217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8" name="Shape 1998"/>
        <p:cNvGrpSpPr/>
        <p:nvPr/>
      </p:nvGrpSpPr>
      <p:grpSpPr>
        <a:xfrm>
          <a:off x="0" y="0"/>
          <a:ext cx="0" cy="0"/>
          <a:chOff x="0" y="0"/>
          <a:chExt cx="0" cy="0"/>
        </a:xfrm>
      </p:grpSpPr>
      <p:sp>
        <p:nvSpPr>
          <p:cNvPr id="1999" name="Google Shape;199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0" name="Google Shape;200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4" name="Shape 2184"/>
        <p:cNvGrpSpPr/>
        <p:nvPr/>
      </p:nvGrpSpPr>
      <p:grpSpPr>
        <a:xfrm>
          <a:off x="0" y="0"/>
          <a:ext cx="0" cy="0"/>
          <a:chOff x="0" y="0"/>
          <a:chExt cx="0" cy="0"/>
        </a:xfrm>
      </p:grpSpPr>
      <p:sp>
        <p:nvSpPr>
          <p:cNvPr id="2185" name="Google Shape;2185;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6" name="Google Shape;2186;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1" name="Shape 2191"/>
        <p:cNvGrpSpPr/>
        <p:nvPr/>
      </p:nvGrpSpPr>
      <p:grpSpPr>
        <a:xfrm>
          <a:off x="0" y="0"/>
          <a:ext cx="0" cy="0"/>
          <a:chOff x="0" y="0"/>
          <a:chExt cx="0" cy="0"/>
        </a:xfrm>
      </p:grpSpPr>
      <p:sp>
        <p:nvSpPr>
          <p:cNvPr id="2192" name="Google Shape;2192;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3" name="Google Shape;219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4" name="Shape 2204"/>
        <p:cNvGrpSpPr/>
        <p:nvPr/>
      </p:nvGrpSpPr>
      <p:grpSpPr>
        <a:xfrm>
          <a:off x="0" y="0"/>
          <a:ext cx="0" cy="0"/>
          <a:chOff x="0" y="0"/>
          <a:chExt cx="0" cy="0"/>
        </a:xfrm>
      </p:grpSpPr>
      <p:sp>
        <p:nvSpPr>
          <p:cNvPr id="2205" name="Google Shape;2205;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6" name="Google Shape;220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9" name="Shape 2209"/>
        <p:cNvGrpSpPr/>
        <p:nvPr/>
      </p:nvGrpSpPr>
      <p:grpSpPr>
        <a:xfrm>
          <a:off x="0" y="0"/>
          <a:ext cx="0" cy="0"/>
          <a:chOff x="0" y="0"/>
          <a:chExt cx="0" cy="0"/>
        </a:xfrm>
      </p:grpSpPr>
      <p:sp>
        <p:nvSpPr>
          <p:cNvPr id="2210" name="Google Shape;2210;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1" name="Google Shape;2211;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2" name="Shape 2222"/>
        <p:cNvGrpSpPr/>
        <p:nvPr/>
      </p:nvGrpSpPr>
      <p:grpSpPr>
        <a:xfrm>
          <a:off x="0" y="0"/>
          <a:ext cx="0" cy="0"/>
          <a:chOff x="0" y="0"/>
          <a:chExt cx="0" cy="0"/>
        </a:xfrm>
      </p:grpSpPr>
      <p:sp>
        <p:nvSpPr>
          <p:cNvPr id="2223" name="Google Shape;2223;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4" name="Google Shape;222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7" name="Shape 2227"/>
        <p:cNvGrpSpPr/>
        <p:nvPr/>
      </p:nvGrpSpPr>
      <p:grpSpPr>
        <a:xfrm>
          <a:off x="0" y="0"/>
          <a:ext cx="0" cy="0"/>
          <a:chOff x="0" y="0"/>
          <a:chExt cx="0" cy="0"/>
        </a:xfrm>
      </p:grpSpPr>
      <p:sp>
        <p:nvSpPr>
          <p:cNvPr id="2228" name="Google Shape;2228;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9" name="Google Shape;2229;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4" name="Shape 2244"/>
        <p:cNvGrpSpPr/>
        <p:nvPr/>
      </p:nvGrpSpPr>
      <p:grpSpPr>
        <a:xfrm>
          <a:off x="0" y="0"/>
          <a:ext cx="0" cy="0"/>
          <a:chOff x="0" y="0"/>
          <a:chExt cx="0" cy="0"/>
        </a:xfrm>
      </p:grpSpPr>
      <p:sp>
        <p:nvSpPr>
          <p:cNvPr id="2245" name="Google Shape;2245;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6" name="Google Shape;2246;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1" name="Shape 2251"/>
        <p:cNvGrpSpPr/>
        <p:nvPr/>
      </p:nvGrpSpPr>
      <p:grpSpPr>
        <a:xfrm>
          <a:off x="0" y="0"/>
          <a:ext cx="0" cy="0"/>
          <a:chOff x="0" y="0"/>
          <a:chExt cx="0" cy="0"/>
        </a:xfrm>
      </p:grpSpPr>
      <p:sp>
        <p:nvSpPr>
          <p:cNvPr id="2252" name="Google Shape;2252;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3" name="Google Shape;2253;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8" name="Shape 2258"/>
        <p:cNvGrpSpPr/>
        <p:nvPr/>
      </p:nvGrpSpPr>
      <p:grpSpPr>
        <a:xfrm>
          <a:off x="0" y="0"/>
          <a:ext cx="0" cy="0"/>
          <a:chOff x="0" y="0"/>
          <a:chExt cx="0" cy="0"/>
        </a:xfrm>
      </p:grpSpPr>
      <p:sp>
        <p:nvSpPr>
          <p:cNvPr id="2259" name="Google Shape;2259;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0" name="Google Shape;2260;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8" name="Shape 2278"/>
        <p:cNvGrpSpPr/>
        <p:nvPr/>
      </p:nvGrpSpPr>
      <p:grpSpPr>
        <a:xfrm>
          <a:off x="0" y="0"/>
          <a:ext cx="0" cy="0"/>
          <a:chOff x="0" y="0"/>
          <a:chExt cx="0" cy="0"/>
        </a:xfrm>
      </p:grpSpPr>
      <p:sp>
        <p:nvSpPr>
          <p:cNvPr id="2279" name="Google Shape;2279;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0" name="Google Shape;2280;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6" name="Shape 2016"/>
        <p:cNvGrpSpPr/>
        <p:nvPr/>
      </p:nvGrpSpPr>
      <p:grpSpPr>
        <a:xfrm>
          <a:off x="0" y="0"/>
          <a:ext cx="0" cy="0"/>
          <a:chOff x="0" y="0"/>
          <a:chExt cx="0" cy="0"/>
        </a:xfrm>
      </p:grpSpPr>
      <p:sp>
        <p:nvSpPr>
          <p:cNvPr id="2017" name="Google Shape;201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8" name="Google Shape;201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7" name="Shape 2307"/>
        <p:cNvGrpSpPr/>
        <p:nvPr/>
      </p:nvGrpSpPr>
      <p:grpSpPr>
        <a:xfrm>
          <a:off x="0" y="0"/>
          <a:ext cx="0" cy="0"/>
          <a:chOff x="0" y="0"/>
          <a:chExt cx="0" cy="0"/>
        </a:xfrm>
      </p:grpSpPr>
      <p:sp>
        <p:nvSpPr>
          <p:cNvPr id="2308" name="Google Shape;2308;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9" name="Google Shape;2309;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4" name="Shape 2324"/>
        <p:cNvGrpSpPr/>
        <p:nvPr/>
      </p:nvGrpSpPr>
      <p:grpSpPr>
        <a:xfrm>
          <a:off x="0" y="0"/>
          <a:ext cx="0" cy="0"/>
          <a:chOff x="0" y="0"/>
          <a:chExt cx="0" cy="0"/>
        </a:xfrm>
      </p:grpSpPr>
      <p:sp>
        <p:nvSpPr>
          <p:cNvPr id="2325" name="Google Shape;2325;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6" name="Google Shape;2326;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3" name="Shape 2333"/>
        <p:cNvGrpSpPr/>
        <p:nvPr/>
      </p:nvGrpSpPr>
      <p:grpSpPr>
        <a:xfrm>
          <a:off x="0" y="0"/>
          <a:ext cx="0" cy="0"/>
          <a:chOff x="0" y="0"/>
          <a:chExt cx="0" cy="0"/>
        </a:xfrm>
      </p:grpSpPr>
      <p:sp>
        <p:nvSpPr>
          <p:cNvPr id="2334" name="Google Shape;2334;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5" name="Google Shape;2335;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2" name="Shape 2342"/>
        <p:cNvGrpSpPr/>
        <p:nvPr/>
      </p:nvGrpSpPr>
      <p:grpSpPr>
        <a:xfrm>
          <a:off x="0" y="0"/>
          <a:ext cx="0" cy="0"/>
          <a:chOff x="0" y="0"/>
          <a:chExt cx="0" cy="0"/>
        </a:xfrm>
      </p:grpSpPr>
      <p:sp>
        <p:nvSpPr>
          <p:cNvPr id="2343" name="Google Shape;2343;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4" name="Google Shape;2344;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3" name="Shape 2353"/>
        <p:cNvGrpSpPr/>
        <p:nvPr/>
      </p:nvGrpSpPr>
      <p:grpSpPr>
        <a:xfrm>
          <a:off x="0" y="0"/>
          <a:ext cx="0" cy="0"/>
          <a:chOff x="0" y="0"/>
          <a:chExt cx="0" cy="0"/>
        </a:xfrm>
      </p:grpSpPr>
      <p:sp>
        <p:nvSpPr>
          <p:cNvPr id="2354" name="Google Shape;2354;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5" name="Google Shape;2355;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4" name="Shape 2034"/>
        <p:cNvGrpSpPr/>
        <p:nvPr/>
      </p:nvGrpSpPr>
      <p:grpSpPr>
        <a:xfrm>
          <a:off x="0" y="0"/>
          <a:ext cx="0" cy="0"/>
          <a:chOff x="0" y="0"/>
          <a:chExt cx="0" cy="0"/>
        </a:xfrm>
      </p:grpSpPr>
      <p:sp>
        <p:nvSpPr>
          <p:cNvPr id="2035" name="Google Shape;203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6" name="Google Shape;203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1" name="Shape 2051"/>
        <p:cNvGrpSpPr/>
        <p:nvPr/>
      </p:nvGrpSpPr>
      <p:grpSpPr>
        <a:xfrm>
          <a:off x="0" y="0"/>
          <a:ext cx="0" cy="0"/>
          <a:chOff x="0" y="0"/>
          <a:chExt cx="0" cy="0"/>
        </a:xfrm>
      </p:grpSpPr>
      <p:sp>
        <p:nvSpPr>
          <p:cNvPr id="2052" name="Google Shape;205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3" name="Google Shape;205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0" name="Shape 2060"/>
        <p:cNvGrpSpPr/>
        <p:nvPr/>
      </p:nvGrpSpPr>
      <p:grpSpPr>
        <a:xfrm>
          <a:off x="0" y="0"/>
          <a:ext cx="0" cy="0"/>
          <a:chOff x="0" y="0"/>
          <a:chExt cx="0" cy="0"/>
        </a:xfrm>
      </p:grpSpPr>
      <p:sp>
        <p:nvSpPr>
          <p:cNvPr id="2061" name="Google Shape;206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2" name="Google Shape;206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7" name="Shape 2067"/>
        <p:cNvGrpSpPr/>
        <p:nvPr/>
      </p:nvGrpSpPr>
      <p:grpSpPr>
        <a:xfrm>
          <a:off x="0" y="0"/>
          <a:ext cx="0" cy="0"/>
          <a:chOff x="0" y="0"/>
          <a:chExt cx="0" cy="0"/>
        </a:xfrm>
      </p:grpSpPr>
      <p:sp>
        <p:nvSpPr>
          <p:cNvPr id="2068" name="Google Shape;206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9" name="Google Shape;206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1" name="Shape 2081"/>
        <p:cNvGrpSpPr/>
        <p:nvPr/>
      </p:nvGrpSpPr>
      <p:grpSpPr>
        <a:xfrm>
          <a:off x="0" y="0"/>
          <a:ext cx="0" cy="0"/>
          <a:chOff x="0" y="0"/>
          <a:chExt cx="0" cy="0"/>
        </a:xfrm>
      </p:grpSpPr>
      <p:sp>
        <p:nvSpPr>
          <p:cNvPr id="2082" name="Google Shape;208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3" name="Google Shape;208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1" name="Shape 2091"/>
        <p:cNvGrpSpPr/>
        <p:nvPr/>
      </p:nvGrpSpPr>
      <p:grpSpPr>
        <a:xfrm>
          <a:off x="0" y="0"/>
          <a:ext cx="0" cy="0"/>
          <a:chOff x="0" y="0"/>
          <a:chExt cx="0" cy="0"/>
        </a:xfrm>
      </p:grpSpPr>
      <p:sp>
        <p:nvSpPr>
          <p:cNvPr id="2092" name="Google Shape;2092;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3" name="Google Shape;209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ero Waste Totebags MK Plan" type="title">
  <p:cSld name="TITLE">
    <p:spTree>
      <p:nvGrpSpPr>
        <p:cNvPr id="8" name="Shape 8"/>
        <p:cNvGrpSpPr/>
        <p:nvPr/>
      </p:nvGrpSpPr>
      <p:grpSpPr>
        <a:xfrm>
          <a:off x="0" y="0"/>
          <a:ext cx="0" cy="0"/>
          <a:chOff x="0" y="0"/>
          <a:chExt cx="0" cy="0"/>
        </a:xfrm>
      </p:grpSpPr>
      <p:sp>
        <p:nvSpPr>
          <p:cNvPr id="9" name="Google Shape;9;p2"/>
          <p:cNvSpPr/>
          <p:nvPr/>
        </p:nvSpPr>
        <p:spPr>
          <a:xfrm rot="-5400000">
            <a:off x="4046053" y="132281"/>
            <a:ext cx="1052091" cy="9192247"/>
          </a:xfrm>
          <a:custGeom>
            <a:rect b="b" l="l" r="r" t="t"/>
            <a:pathLst>
              <a:path extrusionOk="0" h="93145" w="16246">
                <a:moveTo>
                  <a:pt x="0" y="1"/>
                </a:moveTo>
                <a:lnTo>
                  <a:pt x="0" y="93144"/>
                </a:lnTo>
                <a:lnTo>
                  <a:pt x="16246" y="93144"/>
                </a:lnTo>
                <a:lnTo>
                  <a:pt x="1624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 name="Google Shape;10;p2"/>
          <p:cNvGrpSpPr/>
          <p:nvPr/>
        </p:nvGrpSpPr>
        <p:grpSpPr>
          <a:xfrm>
            <a:off x="865218" y="4879925"/>
            <a:ext cx="2146582" cy="38557"/>
            <a:chOff x="727444" y="4879925"/>
            <a:chExt cx="2146582" cy="38557"/>
          </a:xfrm>
        </p:grpSpPr>
        <p:sp>
          <p:nvSpPr>
            <p:cNvPr id="11" name="Google Shape;11;p2"/>
            <p:cNvSpPr/>
            <p:nvPr/>
          </p:nvSpPr>
          <p:spPr>
            <a:xfrm rot="-5400000">
              <a:off x="724678" y="4882746"/>
              <a:ext cx="38446" cy="32915"/>
            </a:xfrm>
            <a:custGeom>
              <a:rect b="b" l="l" r="r" t="t"/>
              <a:pathLst>
                <a:path extrusionOk="0" h="595" w="695">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5400000">
              <a:off x="855953" y="4882746"/>
              <a:ext cx="38501" cy="32971"/>
            </a:xfrm>
            <a:custGeom>
              <a:rect b="b" l="l" r="r" t="t"/>
              <a:pathLst>
                <a:path extrusionOk="0" h="596" w="696">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rot="-5400000">
              <a:off x="987448"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rot="-5400000">
              <a:off x="1118916" y="4882718"/>
              <a:ext cx="38446" cy="32971"/>
            </a:xfrm>
            <a:custGeom>
              <a:rect b="b" l="l" r="r" t="t"/>
              <a:pathLst>
                <a:path extrusionOk="0" h="596" w="695">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rot="-5400000">
              <a:off x="1250329" y="4882746"/>
              <a:ext cx="38446" cy="32915"/>
            </a:xfrm>
            <a:custGeom>
              <a:rect b="b" l="l" r="r" t="t"/>
              <a:pathLst>
                <a:path extrusionOk="0" h="595" w="695">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rot="-5400000">
              <a:off x="1381769" y="4882746"/>
              <a:ext cx="38446" cy="32915"/>
            </a:xfrm>
            <a:custGeom>
              <a:rect b="b" l="l" r="r" t="t"/>
              <a:pathLst>
                <a:path extrusionOk="0" h="595" w="695">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
            <p:cNvSpPr/>
            <p:nvPr/>
          </p:nvSpPr>
          <p:spPr>
            <a:xfrm rot="-5400000">
              <a:off x="1513154" y="4882746"/>
              <a:ext cx="38501" cy="32971"/>
            </a:xfrm>
            <a:custGeom>
              <a:rect b="b" l="l" r="r" t="t"/>
              <a:pathLst>
                <a:path extrusionOk="0" h="596" w="696">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
            <p:cNvSpPr/>
            <p:nvPr/>
          </p:nvSpPr>
          <p:spPr>
            <a:xfrm rot="-5400000">
              <a:off x="1655493" y="4882690"/>
              <a:ext cx="38556" cy="33026"/>
            </a:xfrm>
            <a:custGeom>
              <a:rect b="b" l="l" r="r" t="t"/>
              <a:pathLst>
                <a:path extrusionOk="0" h="597" w="697">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
            <p:cNvSpPr/>
            <p:nvPr/>
          </p:nvSpPr>
          <p:spPr>
            <a:xfrm rot="-5400000">
              <a:off x="1787016" y="4882718"/>
              <a:ext cx="38446" cy="32971"/>
            </a:xfrm>
            <a:custGeom>
              <a:rect b="b" l="l" r="r" t="t"/>
              <a:pathLst>
                <a:path extrusionOk="0" h="596" w="695">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
            <p:cNvSpPr/>
            <p:nvPr/>
          </p:nvSpPr>
          <p:spPr>
            <a:xfrm rot="-5400000">
              <a:off x="1918346" y="4882718"/>
              <a:ext cx="38556" cy="32971"/>
            </a:xfrm>
            <a:custGeom>
              <a:rect b="b" l="l" r="r" t="t"/>
              <a:pathLst>
                <a:path extrusionOk="0" h="596" w="697">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
            <p:cNvSpPr/>
            <p:nvPr/>
          </p:nvSpPr>
          <p:spPr>
            <a:xfrm rot="-5400000">
              <a:off x="2049731" y="4882718"/>
              <a:ext cx="38501" cy="33026"/>
            </a:xfrm>
            <a:custGeom>
              <a:rect b="b" l="l" r="r" t="t"/>
              <a:pathLst>
                <a:path extrusionOk="0" h="597" w="696">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
            <p:cNvSpPr/>
            <p:nvPr/>
          </p:nvSpPr>
          <p:spPr>
            <a:xfrm rot="-5400000">
              <a:off x="2181171" y="4882718"/>
              <a:ext cx="38501" cy="33026"/>
            </a:xfrm>
            <a:custGeom>
              <a:rect b="b" l="l" r="r" t="t"/>
              <a:pathLst>
                <a:path extrusionOk="0" h="597" w="696">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
            <p:cNvSpPr/>
            <p:nvPr/>
          </p:nvSpPr>
          <p:spPr>
            <a:xfrm rot="-5400000">
              <a:off x="2312584"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
            <p:cNvSpPr/>
            <p:nvPr/>
          </p:nvSpPr>
          <p:spPr>
            <a:xfrm rot="-5400000">
              <a:off x="2443969" y="4882746"/>
              <a:ext cx="38501" cy="32971"/>
            </a:xfrm>
            <a:custGeom>
              <a:rect b="b" l="l" r="r" t="t"/>
              <a:pathLst>
                <a:path extrusionOk="0" h="596" w="696">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
            <p:cNvSpPr/>
            <p:nvPr/>
          </p:nvSpPr>
          <p:spPr>
            <a:xfrm rot="-5400000">
              <a:off x="2575464" y="4882746"/>
              <a:ext cx="38446" cy="32915"/>
            </a:xfrm>
            <a:custGeom>
              <a:rect b="b" l="l" r="r" t="t"/>
              <a:pathLst>
                <a:path extrusionOk="0" h="595" w="695">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
            <p:cNvSpPr/>
            <p:nvPr/>
          </p:nvSpPr>
          <p:spPr>
            <a:xfrm rot="-5400000">
              <a:off x="270690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
            <p:cNvSpPr/>
            <p:nvPr/>
          </p:nvSpPr>
          <p:spPr>
            <a:xfrm rot="-5400000">
              <a:off x="283834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 name="Google Shape;28;p2"/>
          <p:cNvGrpSpPr/>
          <p:nvPr/>
        </p:nvGrpSpPr>
        <p:grpSpPr>
          <a:xfrm>
            <a:off x="865245" y="4644522"/>
            <a:ext cx="2146527" cy="38391"/>
            <a:chOff x="1003048" y="4639073"/>
            <a:chExt cx="2146527" cy="38391"/>
          </a:xfrm>
        </p:grpSpPr>
        <p:sp>
          <p:nvSpPr>
            <p:cNvPr id="29" name="Google Shape;29;p2"/>
            <p:cNvSpPr/>
            <p:nvPr/>
          </p:nvSpPr>
          <p:spPr>
            <a:xfrm rot="-5400000">
              <a:off x="1000310" y="4641810"/>
              <a:ext cx="38390" cy="32915"/>
            </a:xfrm>
            <a:custGeom>
              <a:rect b="b" l="l" r="r" t="t"/>
              <a:pathLst>
                <a:path extrusionOk="0" h="595" w="694">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2"/>
            <p:cNvSpPr/>
            <p:nvPr/>
          </p:nvSpPr>
          <p:spPr>
            <a:xfrm rot="-5400000">
              <a:off x="1131751" y="4641810"/>
              <a:ext cx="38390" cy="32915"/>
            </a:xfrm>
            <a:custGeom>
              <a:rect b="b" l="l" r="r" t="t"/>
              <a:pathLst>
                <a:path extrusionOk="0" h="595" w="694">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
            <p:cNvSpPr/>
            <p:nvPr/>
          </p:nvSpPr>
          <p:spPr>
            <a:xfrm rot="-5400000">
              <a:off x="1263163" y="4641838"/>
              <a:ext cx="38390" cy="32860"/>
            </a:xfrm>
            <a:custGeom>
              <a:rect b="b" l="l" r="r" t="t"/>
              <a:pathLst>
                <a:path extrusionOk="0" h="594" w="694">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
            <p:cNvSpPr/>
            <p:nvPr/>
          </p:nvSpPr>
          <p:spPr>
            <a:xfrm rot="-5400000">
              <a:off x="1394521" y="4641810"/>
              <a:ext cx="38390" cy="32915"/>
            </a:xfrm>
            <a:custGeom>
              <a:rect b="b" l="l" r="r" t="t"/>
              <a:pathLst>
                <a:path extrusionOk="0" h="595" w="694">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
            <p:cNvSpPr/>
            <p:nvPr/>
          </p:nvSpPr>
          <p:spPr>
            <a:xfrm rot="-5400000">
              <a:off x="1525961" y="4641810"/>
              <a:ext cx="38390" cy="32915"/>
            </a:xfrm>
            <a:custGeom>
              <a:rect b="b" l="l" r="r" t="t"/>
              <a:pathLst>
                <a:path extrusionOk="0" h="595" w="694">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
            <p:cNvSpPr/>
            <p:nvPr/>
          </p:nvSpPr>
          <p:spPr>
            <a:xfrm rot="-5400000">
              <a:off x="1657401" y="4641810"/>
              <a:ext cx="38390" cy="32915"/>
            </a:xfrm>
            <a:custGeom>
              <a:rect b="b" l="l" r="r" t="t"/>
              <a:pathLst>
                <a:path extrusionOk="0" h="595" w="694">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
            <p:cNvSpPr/>
            <p:nvPr/>
          </p:nvSpPr>
          <p:spPr>
            <a:xfrm rot="-5400000">
              <a:off x="1788842" y="4641810"/>
              <a:ext cx="38390" cy="32915"/>
            </a:xfrm>
            <a:custGeom>
              <a:rect b="b" l="l" r="r" t="t"/>
              <a:pathLst>
                <a:path extrusionOk="0" h="595" w="694">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2"/>
            <p:cNvSpPr/>
            <p:nvPr/>
          </p:nvSpPr>
          <p:spPr>
            <a:xfrm rot="-5400000">
              <a:off x="1931208" y="4641838"/>
              <a:ext cx="38390" cy="32860"/>
            </a:xfrm>
            <a:custGeom>
              <a:rect b="b" l="l" r="r" t="t"/>
              <a:pathLst>
                <a:path extrusionOk="0" h="594" w="694">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
            <p:cNvSpPr/>
            <p:nvPr/>
          </p:nvSpPr>
          <p:spPr>
            <a:xfrm rot="-5400000">
              <a:off x="2062620" y="4641810"/>
              <a:ext cx="38390" cy="32915"/>
            </a:xfrm>
            <a:custGeom>
              <a:rect b="b" l="l" r="r" t="t"/>
              <a:pathLst>
                <a:path extrusionOk="0" h="595" w="694">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2"/>
            <p:cNvSpPr/>
            <p:nvPr/>
          </p:nvSpPr>
          <p:spPr>
            <a:xfrm rot="-5400000">
              <a:off x="2194088" y="4641783"/>
              <a:ext cx="38390" cy="32971"/>
            </a:xfrm>
            <a:custGeom>
              <a:rect b="b" l="l" r="r" t="t"/>
              <a:pathLst>
                <a:path extrusionOk="0" h="596" w="694">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
            <p:cNvSpPr/>
            <p:nvPr/>
          </p:nvSpPr>
          <p:spPr>
            <a:xfrm rot="-5400000">
              <a:off x="2325446" y="4641810"/>
              <a:ext cx="38390" cy="32915"/>
            </a:xfrm>
            <a:custGeom>
              <a:rect b="b" l="l" r="r" t="t"/>
              <a:pathLst>
                <a:path extrusionOk="0" h="595" w="694">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2"/>
            <p:cNvSpPr/>
            <p:nvPr/>
          </p:nvSpPr>
          <p:spPr>
            <a:xfrm rot="-5400000">
              <a:off x="2456886" y="4641810"/>
              <a:ext cx="38390" cy="32915"/>
            </a:xfrm>
            <a:custGeom>
              <a:rect b="b" l="l" r="r" t="t"/>
              <a:pathLst>
                <a:path extrusionOk="0" h="595" w="694">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2"/>
            <p:cNvSpPr/>
            <p:nvPr/>
          </p:nvSpPr>
          <p:spPr>
            <a:xfrm rot="-5400000">
              <a:off x="2588326" y="4641810"/>
              <a:ext cx="38390" cy="32915"/>
            </a:xfrm>
            <a:custGeom>
              <a:rect b="b" l="l" r="r" t="t"/>
              <a:pathLst>
                <a:path extrusionOk="0" h="595" w="694">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
            <p:cNvSpPr/>
            <p:nvPr/>
          </p:nvSpPr>
          <p:spPr>
            <a:xfrm rot="-5400000">
              <a:off x="2719739" y="4641838"/>
              <a:ext cx="38390" cy="32860"/>
            </a:xfrm>
            <a:custGeom>
              <a:rect b="b" l="l" r="r" t="t"/>
              <a:pathLst>
                <a:path extrusionOk="0" h="594" w="694">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
            <p:cNvSpPr/>
            <p:nvPr/>
          </p:nvSpPr>
          <p:spPr>
            <a:xfrm rot="-5400000">
              <a:off x="2851124" y="4641838"/>
              <a:ext cx="38390" cy="32860"/>
            </a:xfrm>
            <a:custGeom>
              <a:rect b="b" l="l" r="r" t="t"/>
              <a:pathLst>
                <a:path extrusionOk="0" h="594" w="694">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
            <p:cNvSpPr/>
            <p:nvPr/>
          </p:nvSpPr>
          <p:spPr>
            <a:xfrm rot="-5400000">
              <a:off x="2982564" y="4641838"/>
              <a:ext cx="38390" cy="32860"/>
            </a:xfrm>
            <a:custGeom>
              <a:rect b="b" l="l" r="r" t="t"/>
              <a:pathLst>
                <a:path extrusionOk="0" h="594" w="694">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2"/>
            <p:cNvSpPr/>
            <p:nvPr/>
          </p:nvSpPr>
          <p:spPr>
            <a:xfrm rot="-5400000">
              <a:off x="3113949" y="4641838"/>
              <a:ext cx="38390" cy="32860"/>
            </a:xfrm>
            <a:custGeom>
              <a:rect b="b" l="l" r="r" t="t"/>
              <a:pathLst>
                <a:path extrusionOk="0" h="594" w="694">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 name="Google Shape;46;p2"/>
          <p:cNvGrpSpPr/>
          <p:nvPr/>
        </p:nvGrpSpPr>
        <p:grpSpPr>
          <a:xfrm>
            <a:off x="865218" y="4409007"/>
            <a:ext cx="2146582" cy="38502"/>
            <a:chOff x="727444" y="4409007"/>
            <a:chExt cx="2146582" cy="38502"/>
          </a:xfrm>
        </p:grpSpPr>
        <p:sp>
          <p:nvSpPr>
            <p:cNvPr id="47" name="Google Shape;47;p2"/>
            <p:cNvSpPr/>
            <p:nvPr/>
          </p:nvSpPr>
          <p:spPr>
            <a:xfrm rot="-5400000">
              <a:off x="724678" y="4411828"/>
              <a:ext cx="38446" cy="32915"/>
            </a:xfrm>
            <a:custGeom>
              <a:rect b="b" l="l" r="r" t="t"/>
              <a:pathLst>
                <a:path extrusionOk="0" h="595" w="695">
                  <a:moveTo>
                    <a:pt x="397" y="0"/>
                  </a:moveTo>
                  <a:cubicBezTo>
                    <a:pt x="133" y="0"/>
                    <a:pt x="1" y="321"/>
                    <a:pt x="187" y="507"/>
                  </a:cubicBezTo>
                  <a:cubicBezTo>
                    <a:pt x="248" y="568"/>
                    <a:pt x="323" y="595"/>
                    <a:pt x="396" y="595"/>
                  </a:cubicBezTo>
                  <a:cubicBezTo>
                    <a:pt x="548" y="595"/>
                    <a:pt x="694" y="476"/>
                    <a:pt x="694" y="298"/>
                  </a:cubicBezTo>
                  <a:cubicBezTo>
                    <a:pt x="694" y="133"/>
                    <a:pt x="561"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2"/>
            <p:cNvSpPr/>
            <p:nvPr/>
          </p:nvSpPr>
          <p:spPr>
            <a:xfrm rot="-5400000">
              <a:off x="855980" y="4411800"/>
              <a:ext cx="38446" cy="32971"/>
            </a:xfrm>
            <a:custGeom>
              <a:rect b="b" l="l" r="r" t="t"/>
              <a:pathLst>
                <a:path extrusionOk="0" h="596" w="695">
                  <a:moveTo>
                    <a:pt x="397" y="1"/>
                  </a:moveTo>
                  <a:cubicBezTo>
                    <a:pt x="133" y="2"/>
                    <a:pt x="1" y="321"/>
                    <a:pt x="187" y="508"/>
                  </a:cubicBezTo>
                  <a:cubicBezTo>
                    <a:pt x="248" y="569"/>
                    <a:pt x="323" y="596"/>
                    <a:pt x="396" y="596"/>
                  </a:cubicBezTo>
                  <a:cubicBezTo>
                    <a:pt x="548" y="596"/>
                    <a:pt x="694" y="478"/>
                    <a:pt x="694" y="299"/>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2"/>
            <p:cNvSpPr/>
            <p:nvPr/>
          </p:nvSpPr>
          <p:spPr>
            <a:xfrm rot="-5400000">
              <a:off x="987476" y="4411745"/>
              <a:ext cx="38501" cy="33026"/>
            </a:xfrm>
            <a:custGeom>
              <a:rect b="b" l="l" r="r" t="t"/>
              <a:pathLst>
                <a:path extrusionOk="0" h="597" w="696">
                  <a:moveTo>
                    <a:pt x="397" y="1"/>
                  </a:moveTo>
                  <a:cubicBezTo>
                    <a:pt x="131" y="2"/>
                    <a:pt x="1" y="322"/>
                    <a:pt x="187" y="509"/>
                  </a:cubicBezTo>
                  <a:cubicBezTo>
                    <a:pt x="248" y="569"/>
                    <a:pt x="322" y="596"/>
                    <a:pt x="395" y="596"/>
                  </a:cubicBezTo>
                  <a:cubicBezTo>
                    <a:pt x="549" y="596"/>
                    <a:pt x="695" y="477"/>
                    <a:pt x="694" y="298"/>
                  </a:cubicBezTo>
                  <a:cubicBezTo>
                    <a:pt x="694" y="133"/>
                    <a:pt x="561"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2"/>
            <p:cNvSpPr/>
            <p:nvPr/>
          </p:nvSpPr>
          <p:spPr>
            <a:xfrm rot="-5400000">
              <a:off x="1118916" y="4411800"/>
              <a:ext cx="38446" cy="32971"/>
            </a:xfrm>
            <a:custGeom>
              <a:rect b="b" l="l" r="r" t="t"/>
              <a:pathLst>
                <a:path extrusionOk="0" h="596" w="695">
                  <a:moveTo>
                    <a:pt x="397" y="1"/>
                  </a:moveTo>
                  <a:cubicBezTo>
                    <a:pt x="133" y="1"/>
                    <a:pt x="1" y="321"/>
                    <a:pt x="187" y="508"/>
                  </a:cubicBezTo>
                  <a:cubicBezTo>
                    <a:pt x="248" y="568"/>
                    <a:pt x="323" y="595"/>
                    <a:pt x="396" y="595"/>
                  </a:cubicBezTo>
                  <a:cubicBezTo>
                    <a:pt x="548" y="595"/>
                    <a:pt x="694" y="477"/>
                    <a:pt x="694" y="298"/>
                  </a:cubicBezTo>
                  <a:cubicBezTo>
                    <a:pt x="694" y="133"/>
                    <a:pt x="561"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2"/>
            <p:cNvSpPr/>
            <p:nvPr/>
          </p:nvSpPr>
          <p:spPr>
            <a:xfrm rot="-5400000">
              <a:off x="1250357" y="4411800"/>
              <a:ext cx="38446" cy="32971"/>
            </a:xfrm>
            <a:custGeom>
              <a:rect b="b" l="l" r="r" t="t"/>
              <a:pathLst>
                <a:path extrusionOk="0" h="596" w="695">
                  <a:moveTo>
                    <a:pt x="400" y="1"/>
                  </a:moveTo>
                  <a:cubicBezTo>
                    <a:pt x="399" y="1"/>
                    <a:pt x="398" y="1"/>
                    <a:pt x="397" y="1"/>
                  </a:cubicBezTo>
                  <a:cubicBezTo>
                    <a:pt x="133" y="1"/>
                    <a:pt x="1" y="321"/>
                    <a:pt x="187" y="508"/>
                  </a:cubicBezTo>
                  <a:cubicBezTo>
                    <a:pt x="248" y="568"/>
                    <a:pt x="322" y="595"/>
                    <a:pt x="395" y="595"/>
                  </a:cubicBezTo>
                  <a:cubicBezTo>
                    <a:pt x="548" y="595"/>
                    <a:pt x="694" y="477"/>
                    <a:pt x="694" y="298"/>
                  </a:cubicBezTo>
                  <a:cubicBezTo>
                    <a:pt x="694" y="134"/>
                    <a:pt x="562"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2"/>
            <p:cNvSpPr/>
            <p:nvPr/>
          </p:nvSpPr>
          <p:spPr>
            <a:xfrm rot="-5400000">
              <a:off x="1381742" y="4411800"/>
              <a:ext cx="38501" cy="32915"/>
            </a:xfrm>
            <a:custGeom>
              <a:rect b="b" l="l" r="r" t="t"/>
              <a:pathLst>
                <a:path extrusionOk="0" h="595" w="696">
                  <a:moveTo>
                    <a:pt x="397" y="0"/>
                  </a:moveTo>
                  <a:cubicBezTo>
                    <a:pt x="131" y="0"/>
                    <a:pt x="1" y="321"/>
                    <a:pt x="187" y="508"/>
                  </a:cubicBezTo>
                  <a:cubicBezTo>
                    <a:pt x="248" y="568"/>
                    <a:pt x="322" y="595"/>
                    <a:pt x="395" y="595"/>
                  </a:cubicBezTo>
                  <a:cubicBezTo>
                    <a:pt x="549" y="595"/>
                    <a:pt x="695" y="476"/>
                    <a:pt x="694" y="296"/>
                  </a:cubicBezTo>
                  <a:cubicBezTo>
                    <a:pt x="693" y="133"/>
                    <a:pt x="561"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2"/>
            <p:cNvSpPr/>
            <p:nvPr/>
          </p:nvSpPr>
          <p:spPr>
            <a:xfrm rot="-5400000">
              <a:off x="1513154" y="4411828"/>
              <a:ext cx="38446" cy="32915"/>
            </a:xfrm>
            <a:custGeom>
              <a:rect b="b" l="l" r="r" t="t"/>
              <a:pathLst>
                <a:path extrusionOk="0" h="595" w="695">
                  <a:moveTo>
                    <a:pt x="397" y="0"/>
                  </a:moveTo>
                  <a:cubicBezTo>
                    <a:pt x="133" y="0"/>
                    <a:pt x="1" y="320"/>
                    <a:pt x="187" y="507"/>
                  </a:cubicBezTo>
                  <a:cubicBezTo>
                    <a:pt x="248" y="567"/>
                    <a:pt x="323" y="594"/>
                    <a:pt x="396" y="594"/>
                  </a:cubicBezTo>
                  <a:cubicBezTo>
                    <a:pt x="548" y="594"/>
                    <a:pt x="694" y="476"/>
                    <a:pt x="694" y="297"/>
                  </a:cubicBezTo>
                  <a:cubicBezTo>
                    <a:pt x="694" y="132"/>
                    <a:pt x="561"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2"/>
            <p:cNvSpPr/>
            <p:nvPr/>
          </p:nvSpPr>
          <p:spPr>
            <a:xfrm rot="-5400000">
              <a:off x="1655520" y="4411745"/>
              <a:ext cx="38501" cy="33026"/>
            </a:xfrm>
            <a:custGeom>
              <a:rect b="b" l="l" r="r" t="t"/>
              <a:pathLst>
                <a:path extrusionOk="0" h="597" w="696">
                  <a:moveTo>
                    <a:pt x="397" y="1"/>
                  </a:moveTo>
                  <a:cubicBezTo>
                    <a:pt x="131" y="2"/>
                    <a:pt x="1" y="322"/>
                    <a:pt x="187" y="509"/>
                  </a:cubicBezTo>
                  <a:cubicBezTo>
                    <a:pt x="248" y="569"/>
                    <a:pt x="322" y="596"/>
                    <a:pt x="395" y="596"/>
                  </a:cubicBezTo>
                  <a:cubicBezTo>
                    <a:pt x="548" y="596"/>
                    <a:pt x="695" y="477"/>
                    <a:pt x="694" y="296"/>
                  </a:cubicBezTo>
                  <a:cubicBezTo>
                    <a:pt x="693" y="133"/>
                    <a:pt x="561"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2"/>
            <p:cNvSpPr/>
            <p:nvPr/>
          </p:nvSpPr>
          <p:spPr>
            <a:xfrm rot="-5400000">
              <a:off x="1786961" y="4411800"/>
              <a:ext cx="38501" cy="32915"/>
            </a:xfrm>
            <a:custGeom>
              <a:rect b="b" l="l" r="r" t="t"/>
              <a:pathLst>
                <a:path extrusionOk="0" h="595" w="696">
                  <a:moveTo>
                    <a:pt x="397" y="1"/>
                  </a:moveTo>
                  <a:cubicBezTo>
                    <a:pt x="131" y="1"/>
                    <a:pt x="1" y="321"/>
                    <a:pt x="187" y="508"/>
                  </a:cubicBezTo>
                  <a:cubicBezTo>
                    <a:pt x="248" y="568"/>
                    <a:pt x="322" y="595"/>
                    <a:pt x="395" y="595"/>
                  </a:cubicBezTo>
                  <a:cubicBezTo>
                    <a:pt x="549" y="595"/>
                    <a:pt x="695" y="476"/>
                    <a:pt x="694" y="297"/>
                  </a:cubicBezTo>
                  <a:cubicBezTo>
                    <a:pt x="693" y="133"/>
                    <a:pt x="561"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2"/>
            <p:cNvSpPr/>
            <p:nvPr/>
          </p:nvSpPr>
          <p:spPr>
            <a:xfrm rot="-5400000">
              <a:off x="1918373" y="4411773"/>
              <a:ext cx="38501" cy="32971"/>
            </a:xfrm>
            <a:custGeom>
              <a:rect b="b" l="l" r="r" t="t"/>
              <a:pathLst>
                <a:path extrusionOk="0" h="596" w="696">
                  <a:moveTo>
                    <a:pt x="397" y="0"/>
                  </a:moveTo>
                  <a:cubicBezTo>
                    <a:pt x="131" y="0"/>
                    <a:pt x="1" y="322"/>
                    <a:pt x="187" y="509"/>
                  </a:cubicBezTo>
                  <a:cubicBezTo>
                    <a:pt x="248" y="569"/>
                    <a:pt x="322" y="596"/>
                    <a:pt x="395" y="596"/>
                  </a:cubicBezTo>
                  <a:cubicBezTo>
                    <a:pt x="548" y="596"/>
                    <a:pt x="695" y="476"/>
                    <a:pt x="694" y="296"/>
                  </a:cubicBezTo>
                  <a:cubicBezTo>
                    <a:pt x="693" y="133"/>
                    <a:pt x="561"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2"/>
            <p:cNvSpPr/>
            <p:nvPr/>
          </p:nvSpPr>
          <p:spPr>
            <a:xfrm rot="-5400000">
              <a:off x="2049758" y="4411773"/>
              <a:ext cx="38446" cy="33026"/>
            </a:xfrm>
            <a:custGeom>
              <a:rect b="b" l="l" r="r" t="t"/>
              <a:pathLst>
                <a:path extrusionOk="0" h="597" w="695">
                  <a:moveTo>
                    <a:pt x="397" y="1"/>
                  </a:moveTo>
                  <a:cubicBezTo>
                    <a:pt x="133" y="2"/>
                    <a:pt x="1" y="323"/>
                    <a:pt x="187" y="509"/>
                  </a:cubicBezTo>
                  <a:cubicBezTo>
                    <a:pt x="248" y="570"/>
                    <a:pt x="322" y="597"/>
                    <a:pt x="395" y="597"/>
                  </a:cubicBezTo>
                  <a:cubicBezTo>
                    <a:pt x="548" y="597"/>
                    <a:pt x="694" y="478"/>
                    <a:pt x="694" y="298"/>
                  </a:cubicBezTo>
                  <a:cubicBezTo>
                    <a:pt x="694" y="134"/>
                    <a:pt x="561"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2"/>
            <p:cNvSpPr/>
            <p:nvPr/>
          </p:nvSpPr>
          <p:spPr>
            <a:xfrm rot="-5400000">
              <a:off x="2181171" y="4411745"/>
              <a:ext cx="38501" cy="33026"/>
            </a:xfrm>
            <a:custGeom>
              <a:rect b="b" l="l" r="r" t="t"/>
              <a:pathLst>
                <a:path extrusionOk="0" h="597" w="696">
                  <a:moveTo>
                    <a:pt x="397" y="1"/>
                  </a:moveTo>
                  <a:cubicBezTo>
                    <a:pt x="131" y="2"/>
                    <a:pt x="1" y="322"/>
                    <a:pt x="187" y="509"/>
                  </a:cubicBezTo>
                  <a:cubicBezTo>
                    <a:pt x="248" y="569"/>
                    <a:pt x="322" y="596"/>
                    <a:pt x="395" y="596"/>
                  </a:cubicBezTo>
                  <a:cubicBezTo>
                    <a:pt x="549" y="596"/>
                    <a:pt x="695" y="477"/>
                    <a:pt x="694" y="298"/>
                  </a:cubicBezTo>
                  <a:cubicBezTo>
                    <a:pt x="694" y="133"/>
                    <a:pt x="561"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2"/>
            <p:cNvSpPr/>
            <p:nvPr/>
          </p:nvSpPr>
          <p:spPr>
            <a:xfrm rot="-5400000">
              <a:off x="2312639" y="4411773"/>
              <a:ext cx="38446" cy="33026"/>
            </a:xfrm>
            <a:custGeom>
              <a:rect b="b" l="l" r="r" t="t"/>
              <a:pathLst>
                <a:path extrusionOk="0" h="597" w="695">
                  <a:moveTo>
                    <a:pt x="397" y="1"/>
                  </a:moveTo>
                  <a:cubicBezTo>
                    <a:pt x="133" y="2"/>
                    <a:pt x="1" y="322"/>
                    <a:pt x="187" y="509"/>
                  </a:cubicBezTo>
                  <a:cubicBezTo>
                    <a:pt x="248" y="569"/>
                    <a:pt x="322" y="596"/>
                    <a:pt x="395" y="596"/>
                  </a:cubicBezTo>
                  <a:cubicBezTo>
                    <a:pt x="548" y="596"/>
                    <a:pt x="694" y="477"/>
                    <a:pt x="694" y="298"/>
                  </a:cubicBezTo>
                  <a:cubicBezTo>
                    <a:pt x="694" y="134"/>
                    <a:pt x="561"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2"/>
            <p:cNvSpPr/>
            <p:nvPr/>
          </p:nvSpPr>
          <p:spPr>
            <a:xfrm rot="-5400000">
              <a:off x="2443996" y="4411800"/>
              <a:ext cx="38446" cy="32971"/>
            </a:xfrm>
            <a:custGeom>
              <a:rect b="b" l="l" r="r" t="t"/>
              <a:pathLst>
                <a:path extrusionOk="0" h="596" w="695">
                  <a:moveTo>
                    <a:pt x="397" y="0"/>
                  </a:moveTo>
                  <a:cubicBezTo>
                    <a:pt x="133" y="2"/>
                    <a:pt x="1" y="320"/>
                    <a:pt x="187" y="509"/>
                  </a:cubicBezTo>
                  <a:cubicBezTo>
                    <a:pt x="248" y="569"/>
                    <a:pt x="322" y="596"/>
                    <a:pt x="394" y="596"/>
                  </a:cubicBezTo>
                  <a:cubicBezTo>
                    <a:pt x="547" y="596"/>
                    <a:pt x="694" y="477"/>
                    <a:pt x="694" y="297"/>
                  </a:cubicBezTo>
                  <a:cubicBezTo>
                    <a:pt x="694" y="134"/>
                    <a:pt x="561"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2"/>
            <p:cNvSpPr/>
            <p:nvPr/>
          </p:nvSpPr>
          <p:spPr>
            <a:xfrm rot="-5400000">
              <a:off x="2575464" y="4411828"/>
              <a:ext cx="38446" cy="32915"/>
            </a:xfrm>
            <a:custGeom>
              <a:rect b="b" l="l" r="r" t="t"/>
              <a:pathLst>
                <a:path extrusionOk="0" h="595" w="695">
                  <a:moveTo>
                    <a:pt x="400" y="0"/>
                  </a:moveTo>
                  <a:cubicBezTo>
                    <a:pt x="399" y="0"/>
                    <a:pt x="398" y="0"/>
                    <a:pt x="397" y="0"/>
                  </a:cubicBezTo>
                  <a:cubicBezTo>
                    <a:pt x="133" y="0"/>
                    <a:pt x="1" y="321"/>
                    <a:pt x="187" y="507"/>
                  </a:cubicBezTo>
                  <a:cubicBezTo>
                    <a:pt x="248" y="568"/>
                    <a:pt x="322" y="595"/>
                    <a:pt x="395" y="595"/>
                  </a:cubicBezTo>
                  <a:cubicBezTo>
                    <a:pt x="548" y="595"/>
                    <a:pt x="694" y="477"/>
                    <a:pt x="694" y="298"/>
                  </a:cubicBezTo>
                  <a:cubicBezTo>
                    <a:pt x="694" y="133"/>
                    <a:pt x="562"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2"/>
            <p:cNvSpPr/>
            <p:nvPr/>
          </p:nvSpPr>
          <p:spPr>
            <a:xfrm rot="-5400000">
              <a:off x="2706905" y="4411828"/>
              <a:ext cx="38446" cy="32915"/>
            </a:xfrm>
            <a:custGeom>
              <a:rect b="b" l="l" r="r" t="t"/>
              <a:pathLst>
                <a:path extrusionOk="0" h="595" w="695">
                  <a:moveTo>
                    <a:pt x="400" y="0"/>
                  </a:moveTo>
                  <a:cubicBezTo>
                    <a:pt x="399" y="0"/>
                    <a:pt x="398" y="0"/>
                    <a:pt x="397" y="0"/>
                  </a:cubicBezTo>
                  <a:cubicBezTo>
                    <a:pt x="133" y="0"/>
                    <a:pt x="1" y="321"/>
                    <a:pt x="187" y="507"/>
                  </a:cubicBezTo>
                  <a:cubicBezTo>
                    <a:pt x="248" y="568"/>
                    <a:pt x="322" y="594"/>
                    <a:pt x="395" y="594"/>
                  </a:cubicBezTo>
                  <a:cubicBezTo>
                    <a:pt x="548" y="594"/>
                    <a:pt x="694" y="475"/>
                    <a:pt x="694" y="296"/>
                  </a:cubicBezTo>
                  <a:cubicBezTo>
                    <a:pt x="694" y="133"/>
                    <a:pt x="562"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2"/>
            <p:cNvSpPr/>
            <p:nvPr/>
          </p:nvSpPr>
          <p:spPr>
            <a:xfrm rot="-5400000">
              <a:off x="2838345" y="4411828"/>
              <a:ext cx="38446" cy="32915"/>
            </a:xfrm>
            <a:custGeom>
              <a:rect b="b" l="l" r="r" t="t"/>
              <a:pathLst>
                <a:path extrusionOk="0" h="595" w="695">
                  <a:moveTo>
                    <a:pt x="397" y="0"/>
                  </a:moveTo>
                  <a:cubicBezTo>
                    <a:pt x="133" y="0"/>
                    <a:pt x="1" y="321"/>
                    <a:pt x="187" y="507"/>
                  </a:cubicBezTo>
                  <a:cubicBezTo>
                    <a:pt x="248" y="568"/>
                    <a:pt x="323" y="595"/>
                    <a:pt x="395" y="595"/>
                  </a:cubicBezTo>
                  <a:cubicBezTo>
                    <a:pt x="548" y="595"/>
                    <a:pt x="694" y="476"/>
                    <a:pt x="694" y="296"/>
                  </a:cubicBezTo>
                  <a:cubicBezTo>
                    <a:pt x="694" y="132"/>
                    <a:pt x="561"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 name="Google Shape;64;p2"/>
          <p:cNvGrpSpPr/>
          <p:nvPr/>
        </p:nvGrpSpPr>
        <p:grpSpPr>
          <a:xfrm rot="-5400000">
            <a:off x="6481764" y="3302075"/>
            <a:ext cx="912761" cy="2027050"/>
            <a:chOff x="1583900" y="3788625"/>
            <a:chExt cx="350900" cy="779275"/>
          </a:xfrm>
        </p:grpSpPr>
        <p:sp>
          <p:nvSpPr>
            <p:cNvPr id="65" name="Google Shape;65;p2"/>
            <p:cNvSpPr/>
            <p:nvPr/>
          </p:nvSpPr>
          <p:spPr>
            <a:xfrm>
              <a:off x="1833725" y="4256575"/>
              <a:ext cx="49800" cy="141075"/>
            </a:xfrm>
            <a:custGeom>
              <a:rect b="b" l="l" r="r" t="t"/>
              <a:pathLst>
                <a:path extrusionOk="0" h="5643" w="1992">
                  <a:moveTo>
                    <a:pt x="1906" y="0"/>
                  </a:moveTo>
                  <a:cubicBezTo>
                    <a:pt x="1825" y="0"/>
                    <a:pt x="1703" y="311"/>
                    <a:pt x="1548" y="784"/>
                  </a:cubicBezTo>
                  <a:cubicBezTo>
                    <a:pt x="1469" y="1026"/>
                    <a:pt x="1374" y="1311"/>
                    <a:pt x="1281" y="1587"/>
                  </a:cubicBezTo>
                  <a:cubicBezTo>
                    <a:pt x="1202" y="1842"/>
                    <a:pt x="1138" y="2119"/>
                    <a:pt x="1050" y="2396"/>
                  </a:cubicBezTo>
                  <a:cubicBezTo>
                    <a:pt x="965" y="2663"/>
                    <a:pt x="879" y="2931"/>
                    <a:pt x="795" y="3196"/>
                  </a:cubicBezTo>
                  <a:cubicBezTo>
                    <a:pt x="701" y="3471"/>
                    <a:pt x="564" y="3723"/>
                    <a:pt x="476" y="3974"/>
                  </a:cubicBezTo>
                  <a:lnTo>
                    <a:pt x="207" y="4773"/>
                  </a:lnTo>
                  <a:cubicBezTo>
                    <a:pt x="52" y="5258"/>
                    <a:pt x="0" y="5600"/>
                    <a:pt x="106" y="5641"/>
                  </a:cubicBezTo>
                  <a:cubicBezTo>
                    <a:pt x="108" y="5642"/>
                    <a:pt x="110" y="5642"/>
                    <a:pt x="112" y="5642"/>
                  </a:cubicBezTo>
                  <a:cubicBezTo>
                    <a:pt x="170" y="5642"/>
                    <a:pt x="336" y="5359"/>
                    <a:pt x="566" y="4919"/>
                  </a:cubicBezTo>
                  <a:cubicBezTo>
                    <a:pt x="680" y="4697"/>
                    <a:pt x="864" y="4457"/>
                    <a:pt x="987" y="4165"/>
                  </a:cubicBezTo>
                  <a:cubicBezTo>
                    <a:pt x="1096" y="3915"/>
                    <a:pt x="1186" y="3639"/>
                    <a:pt x="1287" y="3361"/>
                  </a:cubicBezTo>
                  <a:cubicBezTo>
                    <a:pt x="1384" y="3092"/>
                    <a:pt x="1409" y="2796"/>
                    <a:pt x="1490" y="2524"/>
                  </a:cubicBezTo>
                  <a:cubicBezTo>
                    <a:pt x="1573" y="2240"/>
                    <a:pt x="1662" y="1965"/>
                    <a:pt x="1723" y="1699"/>
                  </a:cubicBezTo>
                  <a:cubicBezTo>
                    <a:pt x="1795" y="1392"/>
                    <a:pt x="1848" y="1105"/>
                    <a:pt x="1885" y="857"/>
                  </a:cubicBezTo>
                  <a:cubicBezTo>
                    <a:pt x="1959" y="347"/>
                    <a:pt x="1992" y="16"/>
                    <a:pt x="1911" y="1"/>
                  </a:cubicBezTo>
                  <a:cubicBezTo>
                    <a:pt x="1909" y="0"/>
                    <a:pt x="1908" y="0"/>
                    <a:pt x="190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6" name="Google Shape;66;p2"/>
            <p:cNvSpPr/>
            <p:nvPr/>
          </p:nvSpPr>
          <p:spPr>
            <a:xfrm>
              <a:off x="1816550" y="4167100"/>
              <a:ext cx="63200" cy="155825"/>
            </a:xfrm>
            <a:custGeom>
              <a:rect b="b" l="l" r="r" t="t"/>
              <a:pathLst>
                <a:path extrusionOk="0" h="6233" w="2528">
                  <a:moveTo>
                    <a:pt x="1900" y="0"/>
                  </a:moveTo>
                  <a:cubicBezTo>
                    <a:pt x="1816" y="0"/>
                    <a:pt x="1722" y="530"/>
                    <a:pt x="1547" y="1328"/>
                  </a:cubicBezTo>
                  <a:cubicBezTo>
                    <a:pt x="1463" y="1718"/>
                    <a:pt x="1345" y="2167"/>
                    <a:pt x="1215" y="2649"/>
                  </a:cubicBezTo>
                  <a:cubicBezTo>
                    <a:pt x="1103" y="3066"/>
                    <a:pt x="994" y="3511"/>
                    <a:pt x="842" y="3954"/>
                  </a:cubicBezTo>
                  <a:lnTo>
                    <a:pt x="619" y="4595"/>
                  </a:lnTo>
                  <a:lnTo>
                    <a:pt x="499" y="4914"/>
                  </a:lnTo>
                  <a:lnTo>
                    <a:pt x="438" y="5072"/>
                  </a:lnTo>
                  <a:lnTo>
                    <a:pt x="331" y="5324"/>
                  </a:lnTo>
                  <a:cubicBezTo>
                    <a:pt x="256" y="5507"/>
                    <a:pt x="155" y="5703"/>
                    <a:pt x="119" y="5859"/>
                  </a:cubicBezTo>
                  <a:lnTo>
                    <a:pt x="40" y="6107"/>
                  </a:lnTo>
                  <a:lnTo>
                    <a:pt x="0" y="6232"/>
                  </a:lnTo>
                  <a:cubicBezTo>
                    <a:pt x="41" y="6227"/>
                    <a:pt x="90" y="6214"/>
                    <a:pt x="135" y="6206"/>
                  </a:cubicBezTo>
                  <a:cubicBezTo>
                    <a:pt x="312" y="6168"/>
                    <a:pt x="470" y="6144"/>
                    <a:pt x="650" y="6090"/>
                  </a:cubicBezTo>
                  <a:cubicBezTo>
                    <a:pt x="845" y="6025"/>
                    <a:pt x="1029" y="5932"/>
                    <a:pt x="1201" y="5818"/>
                  </a:cubicBezTo>
                  <a:cubicBezTo>
                    <a:pt x="1666" y="5487"/>
                    <a:pt x="1956" y="5048"/>
                    <a:pt x="2137" y="4669"/>
                  </a:cubicBezTo>
                  <a:cubicBezTo>
                    <a:pt x="2497" y="3869"/>
                    <a:pt x="2527" y="3322"/>
                    <a:pt x="2432" y="3299"/>
                  </a:cubicBezTo>
                  <a:cubicBezTo>
                    <a:pt x="2431" y="3298"/>
                    <a:pt x="2429" y="3298"/>
                    <a:pt x="2428" y="3298"/>
                  </a:cubicBezTo>
                  <a:cubicBezTo>
                    <a:pt x="2359" y="3298"/>
                    <a:pt x="2189" y="3817"/>
                    <a:pt x="1792" y="4492"/>
                  </a:cubicBezTo>
                  <a:cubicBezTo>
                    <a:pt x="1592" y="4821"/>
                    <a:pt x="1258" y="5136"/>
                    <a:pt x="891" y="5368"/>
                  </a:cubicBezTo>
                  <a:cubicBezTo>
                    <a:pt x="882" y="5372"/>
                    <a:pt x="878" y="5373"/>
                    <a:pt x="877" y="5373"/>
                  </a:cubicBezTo>
                  <a:cubicBezTo>
                    <a:pt x="875" y="5373"/>
                    <a:pt x="877" y="5371"/>
                    <a:pt x="877" y="5371"/>
                  </a:cubicBezTo>
                  <a:lnTo>
                    <a:pt x="877" y="5371"/>
                  </a:lnTo>
                  <a:cubicBezTo>
                    <a:pt x="877" y="5371"/>
                    <a:pt x="876" y="5371"/>
                    <a:pt x="875" y="5372"/>
                  </a:cubicBezTo>
                  <a:cubicBezTo>
                    <a:pt x="875" y="5372"/>
                    <a:pt x="875" y="5371"/>
                    <a:pt x="875" y="5371"/>
                  </a:cubicBezTo>
                  <a:cubicBezTo>
                    <a:pt x="875" y="5371"/>
                    <a:pt x="874" y="5372"/>
                    <a:pt x="874" y="5372"/>
                  </a:cubicBezTo>
                  <a:cubicBezTo>
                    <a:pt x="874" y="5372"/>
                    <a:pt x="877" y="5367"/>
                    <a:pt x="898" y="5319"/>
                  </a:cubicBezTo>
                  <a:lnTo>
                    <a:pt x="921" y="5260"/>
                  </a:lnTo>
                  <a:lnTo>
                    <a:pt x="979" y="5095"/>
                  </a:lnTo>
                  <a:cubicBezTo>
                    <a:pt x="1017" y="4985"/>
                    <a:pt x="1051" y="4873"/>
                    <a:pt x="1084" y="4760"/>
                  </a:cubicBezTo>
                  <a:cubicBezTo>
                    <a:pt x="1150" y="4537"/>
                    <a:pt x="1209" y="4310"/>
                    <a:pt x="1280" y="4091"/>
                  </a:cubicBezTo>
                  <a:cubicBezTo>
                    <a:pt x="1427" y="3634"/>
                    <a:pt x="1565" y="3183"/>
                    <a:pt x="1659" y="2751"/>
                  </a:cubicBezTo>
                  <a:cubicBezTo>
                    <a:pt x="1760" y="2298"/>
                    <a:pt x="1836" y="1840"/>
                    <a:pt x="1888" y="1378"/>
                  </a:cubicBezTo>
                  <a:cubicBezTo>
                    <a:pt x="1979" y="548"/>
                    <a:pt x="1978" y="6"/>
                    <a:pt x="1902" y="0"/>
                  </a:cubicBezTo>
                  <a:cubicBezTo>
                    <a:pt x="1901" y="0"/>
                    <a:pt x="1901" y="0"/>
                    <a:pt x="19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7" name="Google Shape;67;p2"/>
            <p:cNvSpPr/>
            <p:nvPr/>
          </p:nvSpPr>
          <p:spPr>
            <a:xfrm>
              <a:off x="1842650" y="4079650"/>
              <a:ext cx="24450" cy="70225"/>
            </a:xfrm>
            <a:custGeom>
              <a:rect b="b" l="l" r="r" t="t"/>
              <a:pathLst>
                <a:path extrusionOk="0" h="2809" w="978">
                  <a:moveTo>
                    <a:pt x="98" y="0"/>
                  </a:moveTo>
                  <a:cubicBezTo>
                    <a:pt x="90" y="0"/>
                    <a:pt x="83" y="2"/>
                    <a:pt x="76" y="4"/>
                  </a:cubicBezTo>
                  <a:cubicBezTo>
                    <a:pt x="2" y="36"/>
                    <a:pt x="0" y="213"/>
                    <a:pt x="41" y="464"/>
                  </a:cubicBezTo>
                  <a:cubicBezTo>
                    <a:pt x="60" y="585"/>
                    <a:pt x="78" y="727"/>
                    <a:pt x="112" y="875"/>
                  </a:cubicBezTo>
                  <a:cubicBezTo>
                    <a:pt x="142" y="1004"/>
                    <a:pt x="198" y="1132"/>
                    <a:pt x="235" y="1268"/>
                  </a:cubicBezTo>
                  <a:cubicBezTo>
                    <a:pt x="269" y="1399"/>
                    <a:pt x="314" y="1530"/>
                    <a:pt x="352" y="1661"/>
                  </a:cubicBezTo>
                  <a:cubicBezTo>
                    <a:pt x="390" y="1798"/>
                    <a:pt x="383" y="1943"/>
                    <a:pt x="423" y="2067"/>
                  </a:cubicBezTo>
                  <a:cubicBezTo>
                    <a:pt x="470" y="2210"/>
                    <a:pt x="517" y="2344"/>
                    <a:pt x="564" y="2455"/>
                  </a:cubicBezTo>
                  <a:cubicBezTo>
                    <a:pt x="658" y="2671"/>
                    <a:pt x="776" y="2808"/>
                    <a:pt x="880" y="2808"/>
                  </a:cubicBezTo>
                  <a:cubicBezTo>
                    <a:pt x="889" y="2808"/>
                    <a:pt x="897" y="2807"/>
                    <a:pt x="905" y="2806"/>
                  </a:cubicBezTo>
                  <a:cubicBezTo>
                    <a:pt x="960" y="2793"/>
                    <a:pt x="960" y="2627"/>
                    <a:pt x="942" y="2372"/>
                  </a:cubicBezTo>
                  <a:cubicBezTo>
                    <a:pt x="935" y="2248"/>
                    <a:pt x="977" y="2090"/>
                    <a:pt x="952" y="1935"/>
                  </a:cubicBezTo>
                  <a:cubicBezTo>
                    <a:pt x="930" y="1800"/>
                    <a:pt x="885" y="1663"/>
                    <a:pt x="851" y="1520"/>
                  </a:cubicBezTo>
                  <a:cubicBezTo>
                    <a:pt x="818" y="1383"/>
                    <a:pt x="713" y="1264"/>
                    <a:pt x="671" y="1129"/>
                  </a:cubicBezTo>
                  <a:cubicBezTo>
                    <a:pt x="626" y="990"/>
                    <a:pt x="592" y="851"/>
                    <a:pt x="541" y="726"/>
                  </a:cubicBezTo>
                  <a:cubicBezTo>
                    <a:pt x="488" y="593"/>
                    <a:pt x="428" y="465"/>
                    <a:pt x="361" y="340"/>
                  </a:cubicBezTo>
                  <a:cubicBezTo>
                    <a:pt x="249" y="136"/>
                    <a:pt x="168" y="0"/>
                    <a:pt x="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8" name="Google Shape;68;p2"/>
            <p:cNvSpPr/>
            <p:nvPr/>
          </p:nvSpPr>
          <p:spPr>
            <a:xfrm>
              <a:off x="1798450" y="4078600"/>
              <a:ext cx="38800" cy="70950"/>
            </a:xfrm>
            <a:custGeom>
              <a:rect b="b" l="l" r="r" t="t"/>
              <a:pathLst>
                <a:path extrusionOk="0" h="2838" w="1552">
                  <a:moveTo>
                    <a:pt x="1419" y="0"/>
                  </a:moveTo>
                  <a:cubicBezTo>
                    <a:pt x="1364" y="0"/>
                    <a:pt x="1267" y="143"/>
                    <a:pt x="1127" y="355"/>
                  </a:cubicBezTo>
                  <a:cubicBezTo>
                    <a:pt x="1055" y="464"/>
                    <a:pt x="919" y="569"/>
                    <a:pt x="837" y="712"/>
                  </a:cubicBezTo>
                  <a:cubicBezTo>
                    <a:pt x="766" y="836"/>
                    <a:pt x="708" y="976"/>
                    <a:pt x="637" y="1114"/>
                  </a:cubicBezTo>
                  <a:cubicBezTo>
                    <a:pt x="567" y="1246"/>
                    <a:pt x="562" y="1411"/>
                    <a:pt x="498" y="1546"/>
                  </a:cubicBezTo>
                  <a:cubicBezTo>
                    <a:pt x="431" y="1685"/>
                    <a:pt x="356" y="1817"/>
                    <a:pt x="300" y="1949"/>
                  </a:cubicBezTo>
                  <a:cubicBezTo>
                    <a:pt x="236" y="2102"/>
                    <a:pt x="180" y="2244"/>
                    <a:pt x="139" y="2369"/>
                  </a:cubicBezTo>
                  <a:cubicBezTo>
                    <a:pt x="53" y="2628"/>
                    <a:pt x="0" y="2796"/>
                    <a:pt x="72" y="2831"/>
                  </a:cubicBezTo>
                  <a:cubicBezTo>
                    <a:pt x="81" y="2835"/>
                    <a:pt x="90" y="2837"/>
                    <a:pt x="100" y="2837"/>
                  </a:cubicBezTo>
                  <a:cubicBezTo>
                    <a:pt x="177" y="2837"/>
                    <a:pt x="303" y="2715"/>
                    <a:pt x="449" y="2518"/>
                  </a:cubicBezTo>
                  <a:cubicBezTo>
                    <a:pt x="528" y="2410"/>
                    <a:pt x="625" y="2287"/>
                    <a:pt x="710" y="2144"/>
                  </a:cubicBezTo>
                  <a:cubicBezTo>
                    <a:pt x="785" y="2022"/>
                    <a:pt x="839" y="1878"/>
                    <a:pt x="912" y="1742"/>
                  </a:cubicBezTo>
                  <a:cubicBezTo>
                    <a:pt x="982" y="1611"/>
                    <a:pt x="1042" y="1471"/>
                    <a:pt x="1106" y="1336"/>
                  </a:cubicBezTo>
                  <a:cubicBezTo>
                    <a:pt x="1171" y="1196"/>
                    <a:pt x="1277" y="1077"/>
                    <a:pt x="1331" y="945"/>
                  </a:cubicBezTo>
                  <a:cubicBezTo>
                    <a:pt x="1388" y="804"/>
                    <a:pt x="1437" y="661"/>
                    <a:pt x="1478" y="517"/>
                  </a:cubicBezTo>
                  <a:cubicBezTo>
                    <a:pt x="1551" y="250"/>
                    <a:pt x="1534" y="46"/>
                    <a:pt x="1430" y="3"/>
                  </a:cubicBezTo>
                  <a:cubicBezTo>
                    <a:pt x="1427" y="1"/>
                    <a:pt x="1423"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9" name="Google Shape;69;p2"/>
            <p:cNvSpPr/>
            <p:nvPr/>
          </p:nvSpPr>
          <p:spPr>
            <a:xfrm>
              <a:off x="1783625" y="4051875"/>
              <a:ext cx="46675" cy="97150"/>
            </a:xfrm>
            <a:custGeom>
              <a:rect b="b" l="l" r="r" t="t"/>
              <a:pathLst>
                <a:path extrusionOk="0" h="3886" w="1867">
                  <a:moveTo>
                    <a:pt x="1774" y="0"/>
                  </a:moveTo>
                  <a:cubicBezTo>
                    <a:pt x="1693" y="0"/>
                    <a:pt x="1528" y="167"/>
                    <a:pt x="1332" y="441"/>
                  </a:cubicBezTo>
                  <a:cubicBezTo>
                    <a:pt x="1228" y="588"/>
                    <a:pt x="1104" y="758"/>
                    <a:pt x="991" y="956"/>
                  </a:cubicBezTo>
                  <a:cubicBezTo>
                    <a:pt x="894" y="1125"/>
                    <a:pt x="819" y="1320"/>
                    <a:pt x="727" y="1509"/>
                  </a:cubicBezTo>
                  <a:cubicBezTo>
                    <a:pt x="638" y="1693"/>
                    <a:pt x="563" y="1887"/>
                    <a:pt x="487" y="2076"/>
                  </a:cubicBezTo>
                  <a:cubicBezTo>
                    <a:pt x="408" y="2273"/>
                    <a:pt x="291" y="2449"/>
                    <a:pt x="232" y="2637"/>
                  </a:cubicBezTo>
                  <a:cubicBezTo>
                    <a:pt x="168" y="2832"/>
                    <a:pt x="115" y="3031"/>
                    <a:pt x="74" y="3232"/>
                  </a:cubicBezTo>
                  <a:cubicBezTo>
                    <a:pt x="0" y="3602"/>
                    <a:pt x="33" y="3859"/>
                    <a:pt x="142" y="3885"/>
                  </a:cubicBezTo>
                  <a:cubicBezTo>
                    <a:pt x="144" y="3886"/>
                    <a:pt x="145" y="3886"/>
                    <a:pt x="147" y="3886"/>
                  </a:cubicBezTo>
                  <a:cubicBezTo>
                    <a:pt x="203" y="3886"/>
                    <a:pt x="295" y="3671"/>
                    <a:pt x="442" y="3352"/>
                  </a:cubicBezTo>
                  <a:cubicBezTo>
                    <a:pt x="516" y="3191"/>
                    <a:pt x="656" y="3025"/>
                    <a:pt x="745" y="2823"/>
                  </a:cubicBezTo>
                  <a:cubicBezTo>
                    <a:pt x="818" y="2641"/>
                    <a:pt x="890" y="2462"/>
                    <a:pt x="968" y="2269"/>
                  </a:cubicBezTo>
                  <a:cubicBezTo>
                    <a:pt x="1047" y="2087"/>
                    <a:pt x="1066" y="1876"/>
                    <a:pt x="1147" y="1693"/>
                  </a:cubicBezTo>
                  <a:lnTo>
                    <a:pt x="1402" y="1151"/>
                  </a:lnTo>
                  <a:cubicBezTo>
                    <a:pt x="1486" y="955"/>
                    <a:pt x="1564" y="772"/>
                    <a:pt x="1637" y="599"/>
                  </a:cubicBezTo>
                  <a:cubicBezTo>
                    <a:pt x="1774" y="262"/>
                    <a:pt x="1866" y="45"/>
                    <a:pt x="1797" y="6"/>
                  </a:cubicBezTo>
                  <a:cubicBezTo>
                    <a:pt x="1790" y="2"/>
                    <a:pt x="1783" y="0"/>
                    <a:pt x="17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0" name="Google Shape;70;p2"/>
            <p:cNvSpPr/>
            <p:nvPr/>
          </p:nvSpPr>
          <p:spPr>
            <a:xfrm>
              <a:off x="1793800" y="3807225"/>
              <a:ext cx="40250" cy="234375"/>
            </a:xfrm>
            <a:custGeom>
              <a:rect b="b" l="l" r="r" t="t"/>
              <a:pathLst>
                <a:path extrusionOk="0" h="9375" w="1610">
                  <a:moveTo>
                    <a:pt x="273" y="1"/>
                  </a:moveTo>
                  <a:cubicBezTo>
                    <a:pt x="193" y="1"/>
                    <a:pt x="114" y="533"/>
                    <a:pt x="62" y="1356"/>
                  </a:cubicBezTo>
                  <a:cubicBezTo>
                    <a:pt x="38" y="1756"/>
                    <a:pt x="6" y="2224"/>
                    <a:pt x="5" y="2731"/>
                  </a:cubicBezTo>
                  <a:cubicBezTo>
                    <a:pt x="1" y="3170"/>
                    <a:pt x="39" y="3635"/>
                    <a:pt x="64" y="4110"/>
                  </a:cubicBezTo>
                  <a:cubicBezTo>
                    <a:pt x="89" y="4568"/>
                    <a:pt x="143" y="5033"/>
                    <a:pt x="203" y="5489"/>
                  </a:cubicBezTo>
                  <a:cubicBezTo>
                    <a:pt x="271" y="5960"/>
                    <a:pt x="302" y="6433"/>
                    <a:pt x="408" y="6864"/>
                  </a:cubicBezTo>
                  <a:cubicBezTo>
                    <a:pt x="513" y="7318"/>
                    <a:pt x="651" y="7762"/>
                    <a:pt x="819" y="8197"/>
                  </a:cubicBezTo>
                  <a:cubicBezTo>
                    <a:pt x="1111" y="8940"/>
                    <a:pt x="1426" y="9375"/>
                    <a:pt x="1536" y="9375"/>
                  </a:cubicBezTo>
                  <a:cubicBezTo>
                    <a:pt x="1543" y="9375"/>
                    <a:pt x="1550" y="9373"/>
                    <a:pt x="1555" y="9369"/>
                  </a:cubicBezTo>
                  <a:cubicBezTo>
                    <a:pt x="1609" y="9337"/>
                    <a:pt x="1398" y="8847"/>
                    <a:pt x="1184" y="8068"/>
                  </a:cubicBezTo>
                  <a:cubicBezTo>
                    <a:pt x="1080" y="7686"/>
                    <a:pt x="1027" y="7227"/>
                    <a:pt x="940" y="6740"/>
                  </a:cubicBezTo>
                  <a:cubicBezTo>
                    <a:pt x="857" y="6321"/>
                    <a:pt x="776" y="5873"/>
                    <a:pt x="716" y="5414"/>
                  </a:cubicBezTo>
                  <a:cubicBezTo>
                    <a:pt x="665" y="4971"/>
                    <a:pt x="552" y="4522"/>
                    <a:pt x="520" y="4074"/>
                  </a:cubicBezTo>
                  <a:cubicBezTo>
                    <a:pt x="489" y="3607"/>
                    <a:pt x="477" y="3148"/>
                    <a:pt x="460" y="2716"/>
                  </a:cubicBezTo>
                  <a:cubicBezTo>
                    <a:pt x="440" y="2218"/>
                    <a:pt x="422" y="1759"/>
                    <a:pt x="406" y="1354"/>
                  </a:cubicBezTo>
                  <a:cubicBezTo>
                    <a:pt x="370" y="535"/>
                    <a:pt x="352" y="1"/>
                    <a:pt x="273" y="1"/>
                  </a:cubicBezTo>
                  <a:cubicBezTo>
                    <a:pt x="273" y="1"/>
                    <a:pt x="273" y="1"/>
                    <a:pt x="27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1" name="Google Shape;71;p2"/>
            <p:cNvSpPr/>
            <p:nvPr/>
          </p:nvSpPr>
          <p:spPr>
            <a:xfrm>
              <a:off x="1645325" y="3807675"/>
              <a:ext cx="150700" cy="175350"/>
            </a:xfrm>
            <a:custGeom>
              <a:rect b="b" l="l" r="r" t="t"/>
              <a:pathLst>
                <a:path extrusionOk="0" h="7014" w="6028">
                  <a:moveTo>
                    <a:pt x="5943" y="1"/>
                  </a:moveTo>
                  <a:cubicBezTo>
                    <a:pt x="5837" y="1"/>
                    <a:pt x="5368" y="183"/>
                    <a:pt x="4713" y="524"/>
                  </a:cubicBezTo>
                  <a:cubicBezTo>
                    <a:pt x="4361" y="708"/>
                    <a:pt x="3924" y="897"/>
                    <a:pt x="3513" y="1208"/>
                  </a:cubicBezTo>
                  <a:cubicBezTo>
                    <a:pt x="3159" y="1473"/>
                    <a:pt x="2821" y="1809"/>
                    <a:pt x="2498" y="2164"/>
                  </a:cubicBezTo>
                  <a:cubicBezTo>
                    <a:pt x="2186" y="2506"/>
                    <a:pt x="1962" y="2923"/>
                    <a:pt x="1714" y="3303"/>
                  </a:cubicBezTo>
                  <a:cubicBezTo>
                    <a:pt x="1457" y="3700"/>
                    <a:pt x="1219" y="4098"/>
                    <a:pt x="1024" y="4485"/>
                  </a:cubicBezTo>
                  <a:cubicBezTo>
                    <a:pt x="800" y="4935"/>
                    <a:pt x="617" y="5359"/>
                    <a:pt x="472" y="5727"/>
                  </a:cubicBezTo>
                  <a:cubicBezTo>
                    <a:pt x="175" y="6485"/>
                    <a:pt x="1" y="6981"/>
                    <a:pt x="74" y="7012"/>
                  </a:cubicBezTo>
                  <a:cubicBezTo>
                    <a:pt x="77" y="7013"/>
                    <a:pt x="79" y="7014"/>
                    <a:pt x="82" y="7014"/>
                  </a:cubicBezTo>
                  <a:cubicBezTo>
                    <a:pt x="168" y="7014"/>
                    <a:pt x="424" y="6559"/>
                    <a:pt x="787" y="5866"/>
                  </a:cubicBezTo>
                  <a:cubicBezTo>
                    <a:pt x="970" y="5518"/>
                    <a:pt x="1189" y="5119"/>
                    <a:pt x="1429" y="4692"/>
                  </a:cubicBezTo>
                  <a:cubicBezTo>
                    <a:pt x="1638" y="4326"/>
                    <a:pt x="1845" y="3928"/>
                    <a:pt x="2101" y="3551"/>
                  </a:cubicBezTo>
                  <a:cubicBezTo>
                    <a:pt x="2345" y="3189"/>
                    <a:pt x="2602" y="2826"/>
                    <a:pt x="2892" y="2503"/>
                  </a:cubicBezTo>
                  <a:cubicBezTo>
                    <a:pt x="3193" y="2165"/>
                    <a:pt x="3539" y="1892"/>
                    <a:pt x="3858" y="1631"/>
                  </a:cubicBezTo>
                  <a:cubicBezTo>
                    <a:pt x="4228" y="1324"/>
                    <a:pt x="4596" y="1068"/>
                    <a:pt x="4917" y="852"/>
                  </a:cubicBezTo>
                  <a:cubicBezTo>
                    <a:pt x="5585" y="409"/>
                    <a:pt x="6027" y="107"/>
                    <a:pt x="5964" y="7"/>
                  </a:cubicBezTo>
                  <a:cubicBezTo>
                    <a:pt x="5962" y="3"/>
                    <a:pt x="5954" y="1"/>
                    <a:pt x="594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2" name="Google Shape;72;p2"/>
            <p:cNvSpPr/>
            <p:nvPr/>
          </p:nvSpPr>
          <p:spPr>
            <a:xfrm>
              <a:off x="1652350" y="3986500"/>
              <a:ext cx="39450" cy="37775"/>
            </a:xfrm>
            <a:custGeom>
              <a:rect b="b" l="l" r="r" t="t"/>
              <a:pathLst>
                <a:path extrusionOk="0" h="1511" w="1578">
                  <a:moveTo>
                    <a:pt x="144" y="0"/>
                  </a:moveTo>
                  <a:cubicBezTo>
                    <a:pt x="109" y="0"/>
                    <a:pt x="76" y="8"/>
                    <a:pt x="47" y="26"/>
                  </a:cubicBezTo>
                  <a:cubicBezTo>
                    <a:pt x="1" y="56"/>
                    <a:pt x="35" y="173"/>
                    <a:pt x="110" y="346"/>
                  </a:cubicBezTo>
                  <a:cubicBezTo>
                    <a:pt x="146" y="430"/>
                    <a:pt x="148" y="564"/>
                    <a:pt x="215" y="662"/>
                  </a:cubicBezTo>
                  <a:cubicBezTo>
                    <a:pt x="270" y="747"/>
                    <a:pt x="348" y="822"/>
                    <a:pt x="420" y="905"/>
                  </a:cubicBezTo>
                  <a:cubicBezTo>
                    <a:pt x="490" y="985"/>
                    <a:pt x="614" y="1012"/>
                    <a:pt x="690" y="1081"/>
                  </a:cubicBezTo>
                  <a:cubicBezTo>
                    <a:pt x="772" y="1153"/>
                    <a:pt x="847" y="1229"/>
                    <a:pt x="930" y="1284"/>
                  </a:cubicBezTo>
                  <a:cubicBezTo>
                    <a:pt x="1017" y="1344"/>
                    <a:pt x="1110" y="1394"/>
                    <a:pt x="1207" y="1435"/>
                  </a:cubicBezTo>
                  <a:cubicBezTo>
                    <a:pt x="1316" y="1480"/>
                    <a:pt x="1402" y="1510"/>
                    <a:pt x="1462" y="1510"/>
                  </a:cubicBezTo>
                  <a:cubicBezTo>
                    <a:pt x="1499" y="1510"/>
                    <a:pt x="1525" y="1498"/>
                    <a:pt x="1540" y="1470"/>
                  </a:cubicBezTo>
                  <a:cubicBezTo>
                    <a:pt x="1578" y="1398"/>
                    <a:pt x="1510" y="1282"/>
                    <a:pt x="1394" y="1146"/>
                  </a:cubicBezTo>
                  <a:cubicBezTo>
                    <a:pt x="1338" y="1079"/>
                    <a:pt x="1278" y="999"/>
                    <a:pt x="1207" y="922"/>
                  </a:cubicBezTo>
                  <a:cubicBezTo>
                    <a:pt x="1144" y="858"/>
                    <a:pt x="1064" y="808"/>
                    <a:pt x="996" y="738"/>
                  </a:cubicBezTo>
                  <a:lnTo>
                    <a:pt x="794" y="545"/>
                  </a:lnTo>
                  <a:cubicBezTo>
                    <a:pt x="727" y="475"/>
                    <a:pt x="697" y="376"/>
                    <a:pt x="634" y="315"/>
                  </a:cubicBezTo>
                  <a:cubicBezTo>
                    <a:pt x="561" y="242"/>
                    <a:pt x="493" y="177"/>
                    <a:pt x="426" y="124"/>
                  </a:cubicBezTo>
                  <a:cubicBezTo>
                    <a:pt x="330" y="46"/>
                    <a:pt x="229" y="0"/>
                    <a:pt x="14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3" name="Google Shape;73;p2"/>
            <p:cNvSpPr/>
            <p:nvPr/>
          </p:nvSpPr>
          <p:spPr>
            <a:xfrm>
              <a:off x="1583900" y="4001150"/>
              <a:ext cx="112050" cy="246950"/>
            </a:xfrm>
            <a:custGeom>
              <a:rect b="b" l="l" r="r" t="t"/>
              <a:pathLst>
                <a:path extrusionOk="0" h="9878" w="4482">
                  <a:moveTo>
                    <a:pt x="2545" y="0"/>
                  </a:moveTo>
                  <a:cubicBezTo>
                    <a:pt x="2506" y="0"/>
                    <a:pt x="2464" y="4"/>
                    <a:pt x="2420" y="15"/>
                  </a:cubicBezTo>
                  <a:cubicBezTo>
                    <a:pt x="2187" y="88"/>
                    <a:pt x="2084" y="263"/>
                    <a:pt x="1996" y="372"/>
                  </a:cubicBezTo>
                  <a:cubicBezTo>
                    <a:pt x="1814" y="615"/>
                    <a:pt x="1622" y="874"/>
                    <a:pt x="1460" y="1165"/>
                  </a:cubicBezTo>
                  <a:cubicBezTo>
                    <a:pt x="1172" y="1664"/>
                    <a:pt x="920" y="2226"/>
                    <a:pt x="706" y="2813"/>
                  </a:cubicBezTo>
                  <a:cubicBezTo>
                    <a:pt x="491" y="3375"/>
                    <a:pt x="391" y="3984"/>
                    <a:pt x="273" y="4568"/>
                  </a:cubicBezTo>
                  <a:cubicBezTo>
                    <a:pt x="146" y="5156"/>
                    <a:pt x="67" y="5753"/>
                    <a:pt x="37" y="6355"/>
                  </a:cubicBezTo>
                  <a:cubicBezTo>
                    <a:pt x="0" y="7018"/>
                    <a:pt x="46" y="7633"/>
                    <a:pt x="106" y="8154"/>
                  </a:cubicBezTo>
                  <a:cubicBezTo>
                    <a:pt x="246" y="9213"/>
                    <a:pt x="467" y="9877"/>
                    <a:pt x="538" y="9877"/>
                  </a:cubicBezTo>
                  <a:cubicBezTo>
                    <a:pt x="539" y="9877"/>
                    <a:pt x="540" y="9877"/>
                    <a:pt x="541" y="9877"/>
                  </a:cubicBezTo>
                  <a:cubicBezTo>
                    <a:pt x="630" y="9855"/>
                    <a:pt x="499" y="9172"/>
                    <a:pt x="447" y="8121"/>
                  </a:cubicBezTo>
                  <a:cubicBezTo>
                    <a:pt x="432" y="7611"/>
                    <a:pt x="431" y="7016"/>
                    <a:pt x="491" y="6378"/>
                  </a:cubicBezTo>
                  <a:cubicBezTo>
                    <a:pt x="539" y="5828"/>
                    <a:pt x="589" y="5240"/>
                    <a:pt x="723" y="4655"/>
                  </a:cubicBezTo>
                  <a:cubicBezTo>
                    <a:pt x="844" y="4092"/>
                    <a:pt x="995" y="3523"/>
                    <a:pt x="1197" y="2984"/>
                  </a:cubicBezTo>
                  <a:cubicBezTo>
                    <a:pt x="1399" y="2418"/>
                    <a:pt x="1685" y="1903"/>
                    <a:pt x="1944" y="1419"/>
                  </a:cubicBezTo>
                  <a:cubicBezTo>
                    <a:pt x="2088" y="1134"/>
                    <a:pt x="2249" y="874"/>
                    <a:pt x="2398" y="623"/>
                  </a:cubicBezTo>
                  <a:cubicBezTo>
                    <a:pt x="2469" y="490"/>
                    <a:pt x="2540" y="421"/>
                    <a:pt x="2549" y="421"/>
                  </a:cubicBezTo>
                  <a:cubicBezTo>
                    <a:pt x="2549" y="421"/>
                    <a:pt x="2549" y="421"/>
                    <a:pt x="2549" y="421"/>
                  </a:cubicBezTo>
                  <a:cubicBezTo>
                    <a:pt x="2549" y="417"/>
                    <a:pt x="2554" y="415"/>
                    <a:pt x="2563" y="415"/>
                  </a:cubicBezTo>
                  <a:cubicBezTo>
                    <a:pt x="2595" y="415"/>
                    <a:pt x="2677" y="439"/>
                    <a:pt x="2774" y="485"/>
                  </a:cubicBezTo>
                  <a:cubicBezTo>
                    <a:pt x="3588" y="829"/>
                    <a:pt x="4184" y="1028"/>
                    <a:pt x="4389" y="1028"/>
                  </a:cubicBezTo>
                  <a:cubicBezTo>
                    <a:pt x="4434" y="1028"/>
                    <a:pt x="4460" y="1018"/>
                    <a:pt x="4466" y="999"/>
                  </a:cubicBezTo>
                  <a:cubicBezTo>
                    <a:pt x="4482" y="943"/>
                    <a:pt x="3869" y="620"/>
                    <a:pt x="2928" y="129"/>
                  </a:cubicBezTo>
                  <a:cubicBezTo>
                    <a:pt x="2841" y="91"/>
                    <a:pt x="2722" y="0"/>
                    <a:pt x="25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4" name="Google Shape;74;p2"/>
            <p:cNvSpPr/>
            <p:nvPr/>
          </p:nvSpPr>
          <p:spPr>
            <a:xfrm>
              <a:off x="1601850" y="4250425"/>
              <a:ext cx="118875" cy="57450"/>
            </a:xfrm>
            <a:custGeom>
              <a:rect b="b" l="l" r="r" t="t"/>
              <a:pathLst>
                <a:path extrusionOk="0" h="2298" w="4755">
                  <a:moveTo>
                    <a:pt x="186" y="0"/>
                  </a:moveTo>
                  <a:cubicBezTo>
                    <a:pt x="93" y="0"/>
                    <a:pt x="34" y="22"/>
                    <a:pt x="20" y="65"/>
                  </a:cubicBezTo>
                  <a:cubicBezTo>
                    <a:pt x="0" y="118"/>
                    <a:pt x="253" y="267"/>
                    <a:pt x="638" y="489"/>
                  </a:cubicBezTo>
                  <a:cubicBezTo>
                    <a:pt x="828" y="598"/>
                    <a:pt x="1026" y="775"/>
                    <a:pt x="1267" y="904"/>
                  </a:cubicBezTo>
                  <a:cubicBezTo>
                    <a:pt x="1475" y="1013"/>
                    <a:pt x="1706" y="1112"/>
                    <a:pt x="1935" y="1225"/>
                  </a:cubicBezTo>
                  <a:cubicBezTo>
                    <a:pt x="2154" y="1334"/>
                    <a:pt x="2409" y="1381"/>
                    <a:pt x="2631" y="1484"/>
                  </a:cubicBezTo>
                  <a:cubicBezTo>
                    <a:pt x="2863" y="1593"/>
                    <a:pt x="3085" y="1709"/>
                    <a:pt x="3301" y="1803"/>
                  </a:cubicBezTo>
                  <a:cubicBezTo>
                    <a:pt x="3551" y="1912"/>
                    <a:pt x="3786" y="2010"/>
                    <a:pt x="3989" y="2087"/>
                  </a:cubicBezTo>
                  <a:cubicBezTo>
                    <a:pt x="4314" y="2208"/>
                    <a:pt x="4550" y="2297"/>
                    <a:pt x="4658" y="2297"/>
                  </a:cubicBezTo>
                  <a:cubicBezTo>
                    <a:pt x="4689" y="2297"/>
                    <a:pt x="4710" y="2290"/>
                    <a:pt x="4718" y="2274"/>
                  </a:cubicBezTo>
                  <a:cubicBezTo>
                    <a:pt x="4755" y="2203"/>
                    <a:pt x="4525" y="2016"/>
                    <a:pt x="4142" y="1779"/>
                  </a:cubicBezTo>
                  <a:cubicBezTo>
                    <a:pt x="3956" y="1663"/>
                    <a:pt x="3741" y="1525"/>
                    <a:pt x="3500" y="1394"/>
                  </a:cubicBezTo>
                  <a:cubicBezTo>
                    <a:pt x="3291" y="1280"/>
                    <a:pt x="3057" y="1186"/>
                    <a:pt x="2826" y="1070"/>
                  </a:cubicBezTo>
                  <a:cubicBezTo>
                    <a:pt x="2605" y="958"/>
                    <a:pt x="2374" y="857"/>
                    <a:pt x="2150" y="752"/>
                  </a:cubicBezTo>
                  <a:cubicBezTo>
                    <a:pt x="1916" y="643"/>
                    <a:pt x="1706" y="496"/>
                    <a:pt x="1486" y="405"/>
                  </a:cubicBezTo>
                  <a:cubicBezTo>
                    <a:pt x="1233" y="297"/>
                    <a:pt x="996" y="204"/>
                    <a:pt x="790" y="133"/>
                  </a:cubicBezTo>
                  <a:cubicBezTo>
                    <a:pt x="535" y="46"/>
                    <a:pt x="323" y="0"/>
                    <a:pt x="18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5" name="Google Shape;75;p2"/>
            <p:cNvSpPr/>
            <p:nvPr/>
          </p:nvSpPr>
          <p:spPr>
            <a:xfrm>
              <a:off x="1617450" y="4274425"/>
              <a:ext cx="96175" cy="29850"/>
            </a:xfrm>
            <a:custGeom>
              <a:rect b="b" l="l" r="r" t="t"/>
              <a:pathLst>
                <a:path extrusionOk="0" h="1194" w="3847">
                  <a:moveTo>
                    <a:pt x="117" y="1"/>
                  </a:moveTo>
                  <a:cubicBezTo>
                    <a:pt x="69" y="1"/>
                    <a:pt x="39" y="11"/>
                    <a:pt x="29" y="36"/>
                  </a:cubicBezTo>
                  <a:cubicBezTo>
                    <a:pt x="1" y="111"/>
                    <a:pt x="182" y="259"/>
                    <a:pt x="490" y="419"/>
                  </a:cubicBezTo>
                  <a:cubicBezTo>
                    <a:pt x="639" y="497"/>
                    <a:pt x="813" y="591"/>
                    <a:pt x="1011" y="669"/>
                  </a:cubicBezTo>
                  <a:cubicBezTo>
                    <a:pt x="1181" y="737"/>
                    <a:pt x="1372" y="776"/>
                    <a:pt x="1560" y="836"/>
                  </a:cubicBezTo>
                  <a:cubicBezTo>
                    <a:pt x="1743" y="894"/>
                    <a:pt x="1932" y="935"/>
                    <a:pt x="2118" y="978"/>
                  </a:cubicBezTo>
                  <a:cubicBezTo>
                    <a:pt x="2310" y="1023"/>
                    <a:pt x="2490" y="1109"/>
                    <a:pt x="2671" y="1136"/>
                  </a:cubicBezTo>
                  <a:cubicBezTo>
                    <a:pt x="2862" y="1166"/>
                    <a:pt x="3053" y="1185"/>
                    <a:pt x="3246" y="1192"/>
                  </a:cubicBezTo>
                  <a:cubicBezTo>
                    <a:pt x="3269" y="1193"/>
                    <a:pt x="3291" y="1193"/>
                    <a:pt x="3313" y="1193"/>
                  </a:cubicBezTo>
                  <a:cubicBezTo>
                    <a:pt x="3626" y="1193"/>
                    <a:pt x="3833" y="1121"/>
                    <a:pt x="3841" y="1016"/>
                  </a:cubicBezTo>
                  <a:cubicBezTo>
                    <a:pt x="3846" y="959"/>
                    <a:pt x="3631" y="905"/>
                    <a:pt x="3306" y="811"/>
                  </a:cubicBezTo>
                  <a:cubicBezTo>
                    <a:pt x="3148" y="766"/>
                    <a:pt x="2975" y="655"/>
                    <a:pt x="2777" y="602"/>
                  </a:cubicBezTo>
                  <a:lnTo>
                    <a:pt x="2235" y="474"/>
                  </a:lnTo>
                  <a:cubicBezTo>
                    <a:pt x="2058" y="426"/>
                    <a:pt x="1859" y="443"/>
                    <a:pt x="1679" y="395"/>
                  </a:cubicBezTo>
                  <a:lnTo>
                    <a:pt x="1144" y="234"/>
                  </a:lnTo>
                  <a:lnTo>
                    <a:pt x="601" y="95"/>
                  </a:lnTo>
                  <a:cubicBezTo>
                    <a:pt x="381" y="43"/>
                    <a:pt x="213" y="1"/>
                    <a:pt x="11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6" name="Google Shape;76;p2"/>
            <p:cNvSpPr/>
            <p:nvPr/>
          </p:nvSpPr>
          <p:spPr>
            <a:xfrm>
              <a:off x="1595725" y="4281275"/>
              <a:ext cx="204250" cy="142650"/>
            </a:xfrm>
            <a:custGeom>
              <a:rect b="b" l="l" r="r" t="t"/>
              <a:pathLst>
                <a:path extrusionOk="0" h="5706" w="8170">
                  <a:moveTo>
                    <a:pt x="177" y="1"/>
                  </a:moveTo>
                  <a:cubicBezTo>
                    <a:pt x="176" y="1"/>
                    <a:pt x="174" y="1"/>
                    <a:pt x="173" y="1"/>
                  </a:cubicBezTo>
                  <a:cubicBezTo>
                    <a:pt x="173" y="1"/>
                    <a:pt x="173" y="1"/>
                    <a:pt x="172" y="1"/>
                  </a:cubicBezTo>
                  <a:cubicBezTo>
                    <a:pt x="133" y="1"/>
                    <a:pt x="0" y="650"/>
                    <a:pt x="413" y="1499"/>
                  </a:cubicBezTo>
                  <a:cubicBezTo>
                    <a:pt x="605" y="1911"/>
                    <a:pt x="881" y="2379"/>
                    <a:pt x="1288" y="2784"/>
                  </a:cubicBezTo>
                  <a:cubicBezTo>
                    <a:pt x="1643" y="3128"/>
                    <a:pt x="2062" y="3443"/>
                    <a:pt x="2505" y="3726"/>
                  </a:cubicBezTo>
                  <a:cubicBezTo>
                    <a:pt x="2928" y="4003"/>
                    <a:pt x="3405" y="4199"/>
                    <a:pt x="3851" y="4425"/>
                  </a:cubicBezTo>
                  <a:cubicBezTo>
                    <a:pt x="4316" y="4660"/>
                    <a:pt x="4779" y="4877"/>
                    <a:pt x="5229" y="5044"/>
                  </a:cubicBezTo>
                  <a:cubicBezTo>
                    <a:pt x="5701" y="5220"/>
                    <a:pt x="6183" y="5367"/>
                    <a:pt x="6674" y="5485"/>
                  </a:cubicBezTo>
                  <a:cubicBezTo>
                    <a:pt x="7313" y="5634"/>
                    <a:pt x="7796" y="5705"/>
                    <a:pt x="8019" y="5705"/>
                  </a:cubicBezTo>
                  <a:cubicBezTo>
                    <a:pt x="8104" y="5705"/>
                    <a:pt x="8151" y="5695"/>
                    <a:pt x="8154" y="5674"/>
                  </a:cubicBezTo>
                  <a:cubicBezTo>
                    <a:pt x="8169" y="5590"/>
                    <a:pt x="7605" y="5438"/>
                    <a:pt x="6764" y="5153"/>
                  </a:cubicBezTo>
                  <a:cubicBezTo>
                    <a:pt x="6356" y="5013"/>
                    <a:pt x="5889" y="4830"/>
                    <a:pt x="5391" y="4619"/>
                  </a:cubicBezTo>
                  <a:cubicBezTo>
                    <a:pt x="4962" y="4438"/>
                    <a:pt x="4502" y="4250"/>
                    <a:pt x="4054" y="4014"/>
                  </a:cubicBezTo>
                  <a:cubicBezTo>
                    <a:pt x="3623" y="3789"/>
                    <a:pt x="3188" y="3548"/>
                    <a:pt x="2779" y="3286"/>
                  </a:cubicBezTo>
                  <a:cubicBezTo>
                    <a:pt x="2353" y="3019"/>
                    <a:pt x="1994" y="2685"/>
                    <a:pt x="1658" y="2384"/>
                  </a:cubicBezTo>
                  <a:cubicBezTo>
                    <a:pt x="1271" y="2029"/>
                    <a:pt x="957" y="1660"/>
                    <a:pt x="750" y="1309"/>
                  </a:cubicBezTo>
                  <a:cubicBezTo>
                    <a:pt x="308" y="593"/>
                    <a:pt x="304" y="1"/>
                    <a:pt x="1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7" name="Google Shape;77;p2"/>
            <p:cNvSpPr/>
            <p:nvPr/>
          </p:nvSpPr>
          <p:spPr>
            <a:xfrm>
              <a:off x="1731925" y="3838775"/>
              <a:ext cx="202875" cy="729125"/>
            </a:xfrm>
            <a:custGeom>
              <a:rect b="b" l="l" r="r" t="t"/>
              <a:pathLst>
                <a:path extrusionOk="0" h="29165" w="8115">
                  <a:moveTo>
                    <a:pt x="1842" y="0"/>
                  </a:moveTo>
                  <a:cubicBezTo>
                    <a:pt x="1795" y="0"/>
                    <a:pt x="1706" y="122"/>
                    <a:pt x="1590" y="316"/>
                  </a:cubicBezTo>
                  <a:cubicBezTo>
                    <a:pt x="1448" y="593"/>
                    <a:pt x="1327" y="880"/>
                    <a:pt x="1226" y="1173"/>
                  </a:cubicBezTo>
                  <a:cubicBezTo>
                    <a:pt x="1417" y="557"/>
                    <a:pt x="1646" y="110"/>
                    <a:pt x="1608" y="87"/>
                  </a:cubicBezTo>
                  <a:lnTo>
                    <a:pt x="1608" y="87"/>
                  </a:lnTo>
                  <a:cubicBezTo>
                    <a:pt x="1608" y="87"/>
                    <a:pt x="1552" y="173"/>
                    <a:pt x="1468" y="335"/>
                  </a:cubicBezTo>
                  <a:cubicBezTo>
                    <a:pt x="1400" y="501"/>
                    <a:pt x="1280" y="736"/>
                    <a:pt x="1184" y="1037"/>
                  </a:cubicBezTo>
                  <a:cubicBezTo>
                    <a:pt x="970" y="1631"/>
                    <a:pt x="753" y="2463"/>
                    <a:pt x="589" y="3368"/>
                  </a:cubicBezTo>
                  <a:cubicBezTo>
                    <a:pt x="255" y="5179"/>
                    <a:pt x="149" y="7273"/>
                    <a:pt x="127" y="8309"/>
                  </a:cubicBezTo>
                  <a:cubicBezTo>
                    <a:pt x="0" y="13091"/>
                    <a:pt x="649" y="16891"/>
                    <a:pt x="1576" y="19763"/>
                  </a:cubicBezTo>
                  <a:cubicBezTo>
                    <a:pt x="2438" y="22365"/>
                    <a:pt x="3474" y="24218"/>
                    <a:pt x="4394" y="25532"/>
                  </a:cubicBezTo>
                  <a:cubicBezTo>
                    <a:pt x="4600" y="25840"/>
                    <a:pt x="4822" y="26138"/>
                    <a:pt x="5058" y="26426"/>
                  </a:cubicBezTo>
                  <a:cubicBezTo>
                    <a:pt x="5269" y="26696"/>
                    <a:pt x="5465" y="26940"/>
                    <a:pt x="5664" y="27149"/>
                  </a:cubicBezTo>
                  <a:lnTo>
                    <a:pt x="6196" y="27728"/>
                  </a:lnTo>
                  <a:lnTo>
                    <a:pt x="6665" y="28168"/>
                  </a:lnTo>
                  <a:lnTo>
                    <a:pt x="7042" y="28517"/>
                  </a:lnTo>
                  <a:lnTo>
                    <a:pt x="7357" y="28762"/>
                  </a:lnTo>
                  <a:cubicBezTo>
                    <a:pt x="7542" y="28903"/>
                    <a:pt x="7676" y="28998"/>
                    <a:pt x="7774" y="29061"/>
                  </a:cubicBezTo>
                  <a:cubicBezTo>
                    <a:pt x="7894" y="29137"/>
                    <a:pt x="7961" y="29164"/>
                    <a:pt x="8003" y="29164"/>
                  </a:cubicBezTo>
                  <a:cubicBezTo>
                    <a:pt x="8030" y="29164"/>
                    <a:pt x="8046" y="29153"/>
                    <a:pt x="8059" y="29136"/>
                  </a:cubicBezTo>
                  <a:cubicBezTo>
                    <a:pt x="8115" y="29068"/>
                    <a:pt x="7150" y="28349"/>
                    <a:pt x="5908" y="26905"/>
                  </a:cubicBezTo>
                  <a:cubicBezTo>
                    <a:pt x="4653" y="25476"/>
                    <a:pt x="3250" y="23221"/>
                    <a:pt x="2252" y="20522"/>
                  </a:cubicBezTo>
                  <a:cubicBezTo>
                    <a:pt x="1073" y="17370"/>
                    <a:pt x="392" y="13644"/>
                    <a:pt x="304" y="10261"/>
                  </a:cubicBezTo>
                  <a:cubicBezTo>
                    <a:pt x="216" y="7367"/>
                    <a:pt x="487" y="4747"/>
                    <a:pt x="888" y="2898"/>
                  </a:cubicBezTo>
                  <a:cubicBezTo>
                    <a:pt x="1085" y="1972"/>
                    <a:pt x="1317" y="1241"/>
                    <a:pt x="1512" y="751"/>
                  </a:cubicBezTo>
                  <a:cubicBezTo>
                    <a:pt x="1704" y="259"/>
                    <a:pt x="1872" y="15"/>
                    <a:pt x="1854" y="4"/>
                  </a:cubicBezTo>
                  <a:cubicBezTo>
                    <a:pt x="1850" y="1"/>
                    <a:pt x="1846" y="0"/>
                    <a:pt x="18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8" name="Google Shape;78;p2"/>
            <p:cNvSpPr/>
            <p:nvPr/>
          </p:nvSpPr>
          <p:spPr>
            <a:xfrm>
              <a:off x="1833950" y="4320625"/>
              <a:ext cx="61500" cy="85725"/>
            </a:xfrm>
            <a:custGeom>
              <a:rect b="b" l="l" r="r" t="t"/>
              <a:pathLst>
                <a:path extrusionOk="0" h="3429" w="2460">
                  <a:moveTo>
                    <a:pt x="2386" y="1"/>
                  </a:moveTo>
                  <a:cubicBezTo>
                    <a:pt x="2347" y="1"/>
                    <a:pt x="2246" y="214"/>
                    <a:pt x="2087" y="529"/>
                  </a:cubicBezTo>
                  <a:cubicBezTo>
                    <a:pt x="2008" y="687"/>
                    <a:pt x="1879" y="855"/>
                    <a:pt x="1778" y="1049"/>
                  </a:cubicBezTo>
                  <a:cubicBezTo>
                    <a:pt x="1691" y="1220"/>
                    <a:pt x="1605" y="1401"/>
                    <a:pt x="1501" y="1578"/>
                  </a:cubicBezTo>
                  <a:cubicBezTo>
                    <a:pt x="1403" y="1747"/>
                    <a:pt x="1336" y="1941"/>
                    <a:pt x="1223" y="2103"/>
                  </a:cubicBezTo>
                  <a:cubicBezTo>
                    <a:pt x="1107" y="2271"/>
                    <a:pt x="978" y="2423"/>
                    <a:pt x="858" y="2567"/>
                  </a:cubicBezTo>
                  <a:cubicBezTo>
                    <a:pt x="731" y="2717"/>
                    <a:pt x="596" y="2860"/>
                    <a:pt x="454" y="2996"/>
                  </a:cubicBezTo>
                  <a:cubicBezTo>
                    <a:pt x="200" y="3243"/>
                    <a:pt x="1" y="3367"/>
                    <a:pt x="31" y="3416"/>
                  </a:cubicBezTo>
                  <a:cubicBezTo>
                    <a:pt x="35" y="3424"/>
                    <a:pt x="47" y="3428"/>
                    <a:pt x="65" y="3428"/>
                  </a:cubicBezTo>
                  <a:cubicBezTo>
                    <a:pt x="146" y="3428"/>
                    <a:pt x="350" y="3347"/>
                    <a:pt x="603" y="3170"/>
                  </a:cubicBezTo>
                  <a:cubicBezTo>
                    <a:pt x="776" y="3052"/>
                    <a:pt x="938" y="2916"/>
                    <a:pt x="1086" y="2767"/>
                  </a:cubicBezTo>
                  <a:cubicBezTo>
                    <a:pt x="1225" y="2622"/>
                    <a:pt x="1349" y="2449"/>
                    <a:pt x="1475" y="2275"/>
                  </a:cubicBezTo>
                  <a:cubicBezTo>
                    <a:pt x="1597" y="2106"/>
                    <a:pt x="1706" y="1929"/>
                    <a:pt x="1805" y="1745"/>
                  </a:cubicBezTo>
                  <a:cubicBezTo>
                    <a:pt x="1909" y="1558"/>
                    <a:pt x="2030" y="1383"/>
                    <a:pt x="2109" y="1204"/>
                  </a:cubicBezTo>
                  <a:cubicBezTo>
                    <a:pt x="2199" y="994"/>
                    <a:pt x="2273" y="796"/>
                    <a:pt x="2327" y="626"/>
                  </a:cubicBezTo>
                  <a:cubicBezTo>
                    <a:pt x="2441" y="270"/>
                    <a:pt x="2460" y="23"/>
                    <a:pt x="2389" y="1"/>
                  </a:cubicBezTo>
                  <a:cubicBezTo>
                    <a:pt x="2388" y="1"/>
                    <a:pt x="2387" y="1"/>
                    <a:pt x="238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9" name="Google Shape;79;p2"/>
            <p:cNvSpPr/>
            <p:nvPr/>
          </p:nvSpPr>
          <p:spPr>
            <a:xfrm>
              <a:off x="1798175" y="4327575"/>
              <a:ext cx="14200" cy="11250"/>
            </a:xfrm>
            <a:custGeom>
              <a:rect b="b" l="l" r="r" t="t"/>
              <a:pathLst>
                <a:path extrusionOk="0" h="450" w="568">
                  <a:moveTo>
                    <a:pt x="322" y="0"/>
                  </a:moveTo>
                  <a:cubicBezTo>
                    <a:pt x="316" y="0"/>
                    <a:pt x="310" y="1"/>
                    <a:pt x="304" y="3"/>
                  </a:cubicBezTo>
                  <a:cubicBezTo>
                    <a:pt x="274" y="12"/>
                    <a:pt x="247" y="35"/>
                    <a:pt x="217" y="50"/>
                  </a:cubicBezTo>
                  <a:cubicBezTo>
                    <a:pt x="187" y="67"/>
                    <a:pt x="188" y="121"/>
                    <a:pt x="161" y="142"/>
                  </a:cubicBezTo>
                  <a:cubicBezTo>
                    <a:pt x="135" y="162"/>
                    <a:pt x="105" y="177"/>
                    <a:pt x="86" y="202"/>
                  </a:cubicBezTo>
                  <a:cubicBezTo>
                    <a:pt x="64" y="226"/>
                    <a:pt x="47" y="255"/>
                    <a:pt x="33" y="286"/>
                  </a:cubicBezTo>
                  <a:cubicBezTo>
                    <a:pt x="11" y="343"/>
                    <a:pt x="0" y="382"/>
                    <a:pt x="43" y="416"/>
                  </a:cubicBezTo>
                  <a:cubicBezTo>
                    <a:pt x="71" y="440"/>
                    <a:pt x="108" y="449"/>
                    <a:pt x="147" y="449"/>
                  </a:cubicBezTo>
                  <a:cubicBezTo>
                    <a:pt x="164" y="449"/>
                    <a:pt x="181" y="448"/>
                    <a:pt x="198" y="444"/>
                  </a:cubicBezTo>
                  <a:cubicBezTo>
                    <a:pt x="229" y="442"/>
                    <a:pt x="259" y="436"/>
                    <a:pt x="289" y="428"/>
                  </a:cubicBezTo>
                  <a:cubicBezTo>
                    <a:pt x="312" y="418"/>
                    <a:pt x="326" y="395"/>
                    <a:pt x="349" y="383"/>
                  </a:cubicBezTo>
                  <a:cubicBezTo>
                    <a:pt x="371" y="369"/>
                    <a:pt x="390" y="354"/>
                    <a:pt x="411" y="339"/>
                  </a:cubicBezTo>
                  <a:cubicBezTo>
                    <a:pt x="431" y="324"/>
                    <a:pt x="468" y="335"/>
                    <a:pt x="486" y="319"/>
                  </a:cubicBezTo>
                  <a:cubicBezTo>
                    <a:pt x="505" y="300"/>
                    <a:pt x="522" y="278"/>
                    <a:pt x="536" y="255"/>
                  </a:cubicBezTo>
                  <a:cubicBezTo>
                    <a:pt x="563" y="206"/>
                    <a:pt x="567" y="129"/>
                    <a:pt x="540" y="60"/>
                  </a:cubicBezTo>
                  <a:cubicBezTo>
                    <a:pt x="528" y="28"/>
                    <a:pt x="495" y="22"/>
                    <a:pt x="442" y="22"/>
                  </a:cubicBezTo>
                  <a:cubicBezTo>
                    <a:pt x="437" y="22"/>
                    <a:pt x="431" y="22"/>
                    <a:pt x="424" y="22"/>
                  </a:cubicBezTo>
                  <a:cubicBezTo>
                    <a:pt x="399" y="22"/>
                    <a:pt x="357" y="0"/>
                    <a:pt x="32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0" name="Google Shape;80;p2"/>
            <p:cNvSpPr/>
            <p:nvPr/>
          </p:nvSpPr>
          <p:spPr>
            <a:xfrm>
              <a:off x="1775450" y="4160950"/>
              <a:ext cx="14900" cy="25300"/>
            </a:xfrm>
            <a:custGeom>
              <a:rect b="b" l="l" r="r" t="t"/>
              <a:pathLst>
                <a:path extrusionOk="0" h="1012" w="596">
                  <a:moveTo>
                    <a:pt x="474" y="1"/>
                  </a:moveTo>
                  <a:cubicBezTo>
                    <a:pt x="441" y="1"/>
                    <a:pt x="403" y="47"/>
                    <a:pt x="350" y="114"/>
                  </a:cubicBezTo>
                  <a:cubicBezTo>
                    <a:pt x="322" y="151"/>
                    <a:pt x="252" y="179"/>
                    <a:pt x="222" y="228"/>
                  </a:cubicBezTo>
                  <a:cubicBezTo>
                    <a:pt x="196" y="272"/>
                    <a:pt x="180" y="324"/>
                    <a:pt x="156" y="370"/>
                  </a:cubicBezTo>
                  <a:cubicBezTo>
                    <a:pt x="131" y="416"/>
                    <a:pt x="153" y="481"/>
                    <a:pt x="131" y="530"/>
                  </a:cubicBezTo>
                  <a:cubicBezTo>
                    <a:pt x="109" y="580"/>
                    <a:pt x="82" y="625"/>
                    <a:pt x="66" y="673"/>
                  </a:cubicBezTo>
                  <a:cubicBezTo>
                    <a:pt x="49" y="722"/>
                    <a:pt x="36" y="774"/>
                    <a:pt x="26" y="825"/>
                  </a:cubicBezTo>
                  <a:cubicBezTo>
                    <a:pt x="10" y="921"/>
                    <a:pt x="0" y="984"/>
                    <a:pt x="51" y="1005"/>
                  </a:cubicBezTo>
                  <a:cubicBezTo>
                    <a:pt x="60" y="1009"/>
                    <a:pt x="70" y="1011"/>
                    <a:pt x="80" y="1011"/>
                  </a:cubicBezTo>
                  <a:cubicBezTo>
                    <a:pt x="125" y="1011"/>
                    <a:pt x="180" y="975"/>
                    <a:pt x="236" y="917"/>
                  </a:cubicBezTo>
                  <a:cubicBezTo>
                    <a:pt x="275" y="879"/>
                    <a:pt x="312" y="838"/>
                    <a:pt x="344" y="793"/>
                  </a:cubicBezTo>
                  <a:cubicBezTo>
                    <a:pt x="372" y="752"/>
                    <a:pt x="386" y="697"/>
                    <a:pt x="412" y="651"/>
                  </a:cubicBezTo>
                  <a:cubicBezTo>
                    <a:pt x="436" y="606"/>
                    <a:pt x="451" y="557"/>
                    <a:pt x="473" y="508"/>
                  </a:cubicBezTo>
                  <a:cubicBezTo>
                    <a:pt x="495" y="457"/>
                    <a:pt x="543" y="421"/>
                    <a:pt x="556" y="373"/>
                  </a:cubicBezTo>
                  <a:cubicBezTo>
                    <a:pt x="571" y="321"/>
                    <a:pt x="582" y="268"/>
                    <a:pt x="588" y="215"/>
                  </a:cubicBezTo>
                  <a:cubicBezTo>
                    <a:pt x="596" y="115"/>
                    <a:pt x="556" y="31"/>
                    <a:pt x="487" y="3"/>
                  </a:cubicBezTo>
                  <a:cubicBezTo>
                    <a:pt x="482" y="2"/>
                    <a:pt x="478" y="1"/>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1" name="Google Shape;81;p2"/>
            <p:cNvSpPr/>
            <p:nvPr/>
          </p:nvSpPr>
          <p:spPr>
            <a:xfrm>
              <a:off x="1736325" y="4011300"/>
              <a:ext cx="85175" cy="168675"/>
            </a:xfrm>
            <a:custGeom>
              <a:rect b="b" l="l" r="r" t="t"/>
              <a:pathLst>
                <a:path extrusionOk="0" h="6747" w="3407">
                  <a:moveTo>
                    <a:pt x="3336" y="1"/>
                  </a:moveTo>
                  <a:cubicBezTo>
                    <a:pt x="3294" y="1"/>
                    <a:pt x="3017" y="316"/>
                    <a:pt x="2638" y="823"/>
                  </a:cubicBezTo>
                  <a:cubicBezTo>
                    <a:pt x="2450" y="1078"/>
                    <a:pt x="2202" y="1359"/>
                    <a:pt x="1989" y="1700"/>
                  </a:cubicBezTo>
                  <a:cubicBezTo>
                    <a:pt x="1802" y="1991"/>
                    <a:pt x="1628" y="2317"/>
                    <a:pt x="1449" y="2647"/>
                  </a:cubicBezTo>
                  <a:cubicBezTo>
                    <a:pt x="1277" y="2966"/>
                    <a:pt x="1156" y="3316"/>
                    <a:pt x="1008" y="3646"/>
                  </a:cubicBezTo>
                  <a:cubicBezTo>
                    <a:pt x="855" y="3990"/>
                    <a:pt x="705" y="4325"/>
                    <a:pt x="588" y="4651"/>
                  </a:cubicBezTo>
                  <a:cubicBezTo>
                    <a:pt x="447" y="5026"/>
                    <a:pt x="338" y="5380"/>
                    <a:pt x="252" y="5687"/>
                  </a:cubicBezTo>
                  <a:cubicBezTo>
                    <a:pt x="81" y="6317"/>
                    <a:pt x="0" y="6734"/>
                    <a:pt x="49" y="6746"/>
                  </a:cubicBezTo>
                  <a:cubicBezTo>
                    <a:pt x="50" y="6746"/>
                    <a:pt x="51" y="6746"/>
                    <a:pt x="52" y="6746"/>
                  </a:cubicBezTo>
                  <a:cubicBezTo>
                    <a:pt x="109" y="6746"/>
                    <a:pt x="249" y="6350"/>
                    <a:pt x="472" y="5755"/>
                  </a:cubicBezTo>
                  <a:cubicBezTo>
                    <a:pt x="582" y="5461"/>
                    <a:pt x="719" y="5121"/>
                    <a:pt x="873" y="4757"/>
                  </a:cubicBezTo>
                  <a:cubicBezTo>
                    <a:pt x="1001" y="4442"/>
                    <a:pt x="1133" y="4104"/>
                    <a:pt x="1288" y="3769"/>
                  </a:cubicBezTo>
                  <a:cubicBezTo>
                    <a:pt x="1438" y="3447"/>
                    <a:pt x="1592" y="3120"/>
                    <a:pt x="1757" y="2805"/>
                  </a:cubicBezTo>
                  <a:cubicBezTo>
                    <a:pt x="1930" y="2478"/>
                    <a:pt x="2132" y="2176"/>
                    <a:pt x="2304" y="1882"/>
                  </a:cubicBezTo>
                  <a:cubicBezTo>
                    <a:pt x="2499" y="1540"/>
                    <a:pt x="2692" y="1230"/>
                    <a:pt x="2856" y="962"/>
                  </a:cubicBezTo>
                  <a:cubicBezTo>
                    <a:pt x="3197" y="410"/>
                    <a:pt x="3407" y="40"/>
                    <a:pt x="3339" y="1"/>
                  </a:cubicBezTo>
                  <a:cubicBezTo>
                    <a:pt x="3338" y="1"/>
                    <a:pt x="3337" y="1"/>
                    <a:pt x="33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2" name="Google Shape;82;p2"/>
            <p:cNvSpPr/>
            <p:nvPr/>
          </p:nvSpPr>
          <p:spPr>
            <a:xfrm>
              <a:off x="1777275" y="4145075"/>
              <a:ext cx="79700" cy="165300"/>
            </a:xfrm>
            <a:custGeom>
              <a:rect b="b" l="l" r="r" t="t"/>
              <a:pathLst>
                <a:path extrusionOk="0" h="6612" w="3188">
                  <a:moveTo>
                    <a:pt x="3113" y="0"/>
                  </a:moveTo>
                  <a:cubicBezTo>
                    <a:pt x="3074" y="0"/>
                    <a:pt x="2938" y="388"/>
                    <a:pt x="2728" y="977"/>
                  </a:cubicBezTo>
                  <a:cubicBezTo>
                    <a:pt x="2623" y="1264"/>
                    <a:pt x="2468" y="1590"/>
                    <a:pt x="2334" y="1950"/>
                  </a:cubicBezTo>
                  <a:cubicBezTo>
                    <a:pt x="2220" y="2263"/>
                    <a:pt x="2104" y="2597"/>
                    <a:pt x="1970" y="2931"/>
                  </a:cubicBezTo>
                  <a:cubicBezTo>
                    <a:pt x="1842" y="3252"/>
                    <a:pt x="1745" y="3594"/>
                    <a:pt x="1602" y="3909"/>
                  </a:cubicBezTo>
                  <a:cubicBezTo>
                    <a:pt x="1450" y="4233"/>
                    <a:pt x="1287" y="4546"/>
                    <a:pt x="1129" y="4835"/>
                  </a:cubicBezTo>
                  <a:cubicBezTo>
                    <a:pt x="949" y="5175"/>
                    <a:pt x="764" y="5475"/>
                    <a:pt x="602" y="5732"/>
                  </a:cubicBezTo>
                  <a:cubicBezTo>
                    <a:pt x="265" y="6260"/>
                    <a:pt x="1" y="6571"/>
                    <a:pt x="46" y="6609"/>
                  </a:cubicBezTo>
                  <a:cubicBezTo>
                    <a:pt x="48" y="6611"/>
                    <a:pt x="50" y="6612"/>
                    <a:pt x="54" y="6612"/>
                  </a:cubicBezTo>
                  <a:cubicBezTo>
                    <a:pt x="115" y="6612"/>
                    <a:pt x="419" y="6342"/>
                    <a:pt x="791" y="5862"/>
                  </a:cubicBezTo>
                  <a:cubicBezTo>
                    <a:pt x="981" y="5615"/>
                    <a:pt x="1198" y="5321"/>
                    <a:pt x="1395" y="4981"/>
                  </a:cubicBezTo>
                  <a:cubicBezTo>
                    <a:pt x="1571" y="4691"/>
                    <a:pt x="1721" y="4362"/>
                    <a:pt x="1880" y="4033"/>
                  </a:cubicBezTo>
                  <a:cubicBezTo>
                    <a:pt x="2032" y="3714"/>
                    <a:pt x="2168" y="3380"/>
                    <a:pt x="2295" y="3053"/>
                  </a:cubicBezTo>
                  <a:cubicBezTo>
                    <a:pt x="2427" y="2710"/>
                    <a:pt x="2577" y="2383"/>
                    <a:pt x="2679" y="2063"/>
                  </a:cubicBezTo>
                  <a:cubicBezTo>
                    <a:pt x="2801" y="1691"/>
                    <a:pt x="2899" y="1345"/>
                    <a:pt x="2978" y="1046"/>
                  </a:cubicBezTo>
                  <a:cubicBezTo>
                    <a:pt x="3137" y="426"/>
                    <a:pt x="3188" y="11"/>
                    <a:pt x="3114" y="1"/>
                  </a:cubicBezTo>
                  <a:cubicBezTo>
                    <a:pt x="3114" y="0"/>
                    <a:pt x="3114" y="0"/>
                    <a:pt x="31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3" name="Google Shape;83;p2"/>
            <p:cNvSpPr/>
            <p:nvPr/>
          </p:nvSpPr>
          <p:spPr>
            <a:xfrm>
              <a:off x="1607875" y="4194450"/>
              <a:ext cx="160500" cy="95825"/>
            </a:xfrm>
            <a:custGeom>
              <a:rect b="b" l="l" r="r" t="t"/>
              <a:pathLst>
                <a:path extrusionOk="0" h="3833" w="6420">
                  <a:moveTo>
                    <a:pt x="47" y="1"/>
                  </a:moveTo>
                  <a:cubicBezTo>
                    <a:pt x="43" y="1"/>
                    <a:pt x="39" y="2"/>
                    <a:pt x="36" y="5"/>
                  </a:cubicBezTo>
                  <a:cubicBezTo>
                    <a:pt x="1" y="43"/>
                    <a:pt x="271" y="369"/>
                    <a:pt x="748" y="809"/>
                  </a:cubicBezTo>
                  <a:cubicBezTo>
                    <a:pt x="981" y="1022"/>
                    <a:pt x="1255" y="1270"/>
                    <a:pt x="1572" y="1511"/>
                  </a:cubicBezTo>
                  <a:cubicBezTo>
                    <a:pt x="1844" y="1724"/>
                    <a:pt x="2153" y="1920"/>
                    <a:pt x="2464" y="2126"/>
                  </a:cubicBezTo>
                  <a:cubicBezTo>
                    <a:pt x="2765" y="2322"/>
                    <a:pt x="3081" y="2506"/>
                    <a:pt x="3396" y="2679"/>
                  </a:cubicBezTo>
                  <a:cubicBezTo>
                    <a:pt x="3723" y="2859"/>
                    <a:pt x="4036" y="3055"/>
                    <a:pt x="4350" y="3196"/>
                  </a:cubicBezTo>
                  <a:cubicBezTo>
                    <a:pt x="4712" y="3363"/>
                    <a:pt x="5058" y="3497"/>
                    <a:pt x="5355" y="3602"/>
                  </a:cubicBezTo>
                  <a:cubicBezTo>
                    <a:pt x="5812" y="3758"/>
                    <a:pt x="6162" y="3832"/>
                    <a:pt x="6320" y="3832"/>
                  </a:cubicBezTo>
                  <a:cubicBezTo>
                    <a:pt x="6377" y="3832"/>
                    <a:pt x="6409" y="3823"/>
                    <a:pt x="6411" y="3804"/>
                  </a:cubicBezTo>
                  <a:cubicBezTo>
                    <a:pt x="6420" y="3763"/>
                    <a:pt x="6026" y="3620"/>
                    <a:pt x="5444" y="3359"/>
                  </a:cubicBezTo>
                  <a:cubicBezTo>
                    <a:pt x="5160" y="3230"/>
                    <a:pt x="4848" y="3042"/>
                    <a:pt x="4500" y="2865"/>
                  </a:cubicBezTo>
                  <a:cubicBezTo>
                    <a:pt x="4198" y="2716"/>
                    <a:pt x="3877" y="2554"/>
                    <a:pt x="3558" y="2375"/>
                  </a:cubicBezTo>
                  <a:cubicBezTo>
                    <a:pt x="3253" y="2201"/>
                    <a:pt x="2923" y="2056"/>
                    <a:pt x="2625" y="1867"/>
                  </a:cubicBezTo>
                  <a:cubicBezTo>
                    <a:pt x="2317" y="1668"/>
                    <a:pt x="2024" y="1462"/>
                    <a:pt x="1748" y="1264"/>
                  </a:cubicBezTo>
                  <a:cubicBezTo>
                    <a:pt x="1428" y="1041"/>
                    <a:pt x="1140" y="820"/>
                    <a:pt x="894" y="632"/>
                  </a:cubicBezTo>
                  <a:cubicBezTo>
                    <a:pt x="420" y="267"/>
                    <a:pt x="117" y="1"/>
                    <a:pt x="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4" name="Google Shape;84;p2"/>
            <p:cNvSpPr/>
            <p:nvPr/>
          </p:nvSpPr>
          <p:spPr>
            <a:xfrm>
              <a:off x="1680500" y="3954525"/>
              <a:ext cx="57750" cy="92900"/>
            </a:xfrm>
            <a:custGeom>
              <a:rect b="b" l="l" r="r" t="t"/>
              <a:pathLst>
                <a:path extrusionOk="0" h="3716" w="2310">
                  <a:moveTo>
                    <a:pt x="57" y="0"/>
                  </a:moveTo>
                  <a:cubicBezTo>
                    <a:pt x="55" y="0"/>
                    <a:pt x="53" y="1"/>
                    <a:pt x="51" y="1"/>
                  </a:cubicBezTo>
                  <a:cubicBezTo>
                    <a:pt x="1" y="19"/>
                    <a:pt x="35" y="269"/>
                    <a:pt x="130" y="639"/>
                  </a:cubicBezTo>
                  <a:cubicBezTo>
                    <a:pt x="176" y="819"/>
                    <a:pt x="231" y="1031"/>
                    <a:pt x="309" y="1254"/>
                  </a:cubicBezTo>
                  <a:cubicBezTo>
                    <a:pt x="377" y="1446"/>
                    <a:pt x="472" y="1643"/>
                    <a:pt x="565" y="1844"/>
                  </a:cubicBezTo>
                  <a:cubicBezTo>
                    <a:pt x="656" y="2041"/>
                    <a:pt x="758" y="2231"/>
                    <a:pt x="873" y="2415"/>
                  </a:cubicBezTo>
                  <a:cubicBezTo>
                    <a:pt x="989" y="2606"/>
                    <a:pt x="1090" y="2805"/>
                    <a:pt x="1223" y="2966"/>
                  </a:cubicBezTo>
                  <a:cubicBezTo>
                    <a:pt x="1362" y="3137"/>
                    <a:pt x="1518" y="3292"/>
                    <a:pt x="1687" y="3432"/>
                  </a:cubicBezTo>
                  <a:cubicBezTo>
                    <a:pt x="1930" y="3628"/>
                    <a:pt x="2138" y="3716"/>
                    <a:pt x="2235" y="3716"/>
                  </a:cubicBezTo>
                  <a:cubicBezTo>
                    <a:pt x="2263" y="3716"/>
                    <a:pt x="2282" y="3708"/>
                    <a:pt x="2289" y="3694"/>
                  </a:cubicBezTo>
                  <a:cubicBezTo>
                    <a:pt x="2310" y="3659"/>
                    <a:pt x="2111" y="3516"/>
                    <a:pt x="1864" y="3243"/>
                  </a:cubicBezTo>
                  <a:cubicBezTo>
                    <a:pt x="1741" y="3108"/>
                    <a:pt x="1639" y="2921"/>
                    <a:pt x="1508" y="2740"/>
                  </a:cubicBezTo>
                  <a:cubicBezTo>
                    <a:pt x="1395" y="2583"/>
                    <a:pt x="1274" y="2415"/>
                    <a:pt x="1167" y="2233"/>
                  </a:cubicBezTo>
                  <a:cubicBezTo>
                    <a:pt x="1066" y="2058"/>
                    <a:pt x="929" y="1896"/>
                    <a:pt x="840" y="1709"/>
                  </a:cubicBezTo>
                  <a:cubicBezTo>
                    <a:pt x="746" y="1517"/>
                    <a:pt x="670" y="1321"/>
                    <a:pt x="591" y="1140"/>
                  </a:cubicBezTo>
                  <a:lnTo>
                    <a:pt x="345" y="562"/>
                  </a:lnTo>
                  <a:cubicBezTo>
                    <a:pt x="202" y="225"/>
                    <a:pt x="108" y="0"/>
                    <a:pt x="5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5" name="Google Shape;85;p2"/>
            <p:cNvSpPr/>
            <p:nvPr/>
          </p:nvSpPr>
          <p:spPr>
            <a:xfrm>
              <a:off x="1745700" y="3871225"/>
              <a:ext cx="54475" cy="86375"/>
            </a:xfrm>
            <a:custGeom>
              <a:rect b="b" l="l" r="r" t="t"/>
              <a:pathLst>
                <a:path extrusionOk="0" h="3455" w="2179">
                  <a:moveTo>
                    <a:pt x="2104" y="0"/>
                  </a:moveTo>
                  <a:cubicBezTo>
                    <a:pt x="2065" y="0"/>
                    <a:pt x="1976" y="206"/>
                    <a:pt x="1824" y="506"/>
                  </a:cubicBezTo>
                  <a:cubicBezTo>
                    <a:pt x="1748" y="658"/>
                    <a:pt x="1622" y="814"/>
                    <a:pt x="1521" y="998"/>
                  </a:cubicBezTo>
                  <a:cubicBezTo>
                    <a:pt x="1437" y="1159"/>
                    <a:pt x="1351" y="1331"/>
                    <a:pt x="1253" y="1501"/>
                  </a:cubicBezTo>
                  <a:cubicBezTo>
                    <a:pt x="1157" y="1664"/>
                    <a:pt x="1096" y="1852"/>
                    <a:pt x="994" y="2013"/>
                  </a:cubicBezTo>
                  <a:cubicBezTo>
                    <a:pt x="887" y="2178"/>
                    <a:pt x="774" y="2336"/>
                    <a:pt x="671" y="2484"/>
                  </a:cubicBezTo>
                  <a:lnTo>
                    <a:pt x="341" y="2954"/>
                  </a:lnTo>
                  <a:cubicBezTo>
                    <a:pt x="142" y="3237"/>
                    <a:pt x="0" y="3411"/>
                    <a:pt x="41" y="3449"/>
                  </a:cubicBezTo>
                  <a:cubicBezTo>
                    <a:pt x="45" y="3453"/>
                    <a:pt x="51" y="3455"/>
                    <a:pt x="58" y="3455"/>
                  </a:cubicBezTo>
                  <a:cubicBezTo>
                    <a:pt x="120" y="3455"/>
                    <a:pt x="296" y="3323"/>
                    <a:pt x="519" y="3099"/>
                  </a:cubicBezTo>
                  <a:cubicBezTo>
                    <a:pt x="660" y="2960"/>
                    <a:pt x="792" y="2814"/>
                    <a:pt x="917" y="2661"/>
                  </a:cubicBezTo>
                  <a:cubicBezTo>
                    <a:pt x="1035" y="2514"/>
                    <a:pt x="1138" y="2344"/>
                    <a:pt x="1253" y="2175"/>
                  </a:cubicBezTo>
                  <a:cubicBezTo>
                    <a:pt x="1362" y="2013"/>
                    <a:pt x="1460" y="1838"/>
                    <a:pt x="1555" y="1668"/>
                  </a:cubicBezTo>
                  <a:cubicBezTo>
                    <a:pt x="1654" y="1491"/>
                    <a:pt x="1774" y="1327"/>
                    <a:pt x="1850" y="1154"/>
                  </a:cubicBezTo>
                  <a:cubicBezTo>
                    <a:pt x="1932" y="974"/>
                    <a:pt x="2003" y="790"/>
                    <a:pt x="2064" y="602"/>
                  </a:cubicBezTo>
                  <a:cubicBezTo>
                    <a:pt x="2172" y="260"/>
                    <a:pt x="2178" y="20"/>
                    <a:pt x="2106" y="1"/>
                  </a:cubicBezTo>
                  <a:cubicBezTo>
                    <a:pt x="2105" y="0"/>
                    <a:pt x="2104" y="0"/>
                    <a:pt x="2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6" name="Google Shape;86;p2"/>
            <p:cNvSpPr/>
            <p:nvPr/>
          </p:nvSpPr>
          <p:spPr>
            <a:xfrm>
              <a:off x="1597350" y="4148750"/>
              <a:ext cx="32100" cy="45725"/>
            </a:xfrm>
            <a:custGeom>
              <a:rect b="b" l="l" r="r" t="t"/>
              <a:pathLst>
                <a:path extrusionOk="0" h="1829" w="1284">
                  <a:moveTo>
                    <a:pt x="24" y="0"/>
                  </a:moveTo>
                  <a:cubicBezTo>
                    <a:pt x="22" y="0"/>
                    <a:pt x="19" y="1"/>
                    <a:pt x="17" y="2"/>
                  </a:cubicBezTo>
                  <a:cubicBezTo>
                    <a:pt x="1" y="9"/>
                    <a:pt x="29" y="132"/>
                    <a:pt x="93" y="314"/>
                  </a:cubicBezTo>
                  <a:cubicBezTo>
                    <a:pt x="126" y="403"/>
                    <a:pt x="149" y="515"/>
                    <a:pt x="202" y="622"/>
                  </a:cubicBezTo>
                  <a:cubicBezTo>
                    <a:pt x="246" y="716"/>
                    <a:pt x="305" y="810"/>
                    <a:pt x="363" y="906"/>
                  </a:cubicBezTo>
                  <a:cubicBezTo>
                    <a:pt x="419" y="999"/>
                    <a:pt x="499" y="1078"/>
                    <a:pt x="564" y="1163"/>
                  </a:cubicBezTo>
                  <a:cubicBezTo>
                    <a:pt x="630" y="1252"/>
                    <a:pt x="697" y="1341"/>
                    <a:pt x="767" y="1417"/>
                  </a:cubicBezTo>
                  <a:cubicBezTo>
                    <a:pt x="839" y="1497"/>
                    <a:pt x="917" y="1574"/>
                    <a:pt x="998" y="1645"/>
                  </a:cubicBezTo>
                  <a:cubicBezTo>
                    <a:pt x="1130" y="1757"/>
                    <a:pt x="1224" y="1828"/>
                    <a:pt x="1256" y="1828"/>
                  </a:cubicBezTo>
                  <a:cubicBezTo>
                    <a:pt x="1260" y="1828"/>
                    <a:pt x="1263" y="1827"/>
                    <a:pt x="1265" y="1825"/>
                  </a:cubicBezTo>
                  <a:cubicBezTo>
                    <a:pt x="1283" y="1803"/>
                    <a:pt x="1201" y="1706"/>
                    <a:pt x="1079" y="1563"/>
                  </a:cubicBezTo>
                  <a:lnTo>
                    <a:pt x="881" y="1316"/>
                  </a:lnTo>
                  <a:cubicBezTo>
                    <a:pt x="818" y="1238"/>
                    <a:pt x="749" y="1159"/>
                    <a:pt x="686" y="1071"/>
                  </a:cubicBezTo>
                  <a:cubicBezTo>
                    <a:pt x="626" y="986"/>
                    <a:pt x="564" y="900"/>
                    <a:pt x="508" y="813"/>
                  </a:cubicBezTo>
                  <a:cubicBezTo>
                    <a:pt x="450" y="722"/>
                    <a:pt x="409" y="622"/>
                    <a:pt x="362" y="536"/>
                  </a:cubicBezTo>
                  <a:lnTo>
                    <a:pt x="212" y="261"/>
                  </a:lnTo>
                  <a:cubicBezTo>
                    <a:pt x="128" y="105"/>
                    <a:pt x="62" y="0"/>
                    <a:pt x="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7" name="Google Shape;87;p2"/>
            <p:cNvSpPr/>
            <p:nvPr/>
          </p:nvSpPr>
          <p:spPr>
            <a:xfrm>
              <a:off x="1623350" y="4171425"/>
              <a:ext cx="25850" cy="40025"/>
            </a:xfrm>
            <a:custGeom>
              <a:rect b="b" l="l" r="r" t="t"/>
              <a:pathLst>
                <a:path extrusionOk="0" h="1601" w="1034">
                  <a:moveTo>
                    <a:pt x="26" y="1"/>
                  </a:moveTo>
                  <a:cubicBezTo>
                    <a:pt x="23" y="1"/>
                    <a:pt x="20" y="2"/>
                    <a:pt x="17" y="3"/>
                  </a:cubicBezTo>
                  <a:cubicBezTo>
                    <a:pt x="1" y="12"/>
                    <a:pt x="32" y="113"/>
                    <a:pt x="92" y="267"/>
                  </a:cubicBezTo>
                  <a:cubicBezTo>
                    <a:pt x="121" y="341"/>
                    <a:pt x="140" y="436"/>
                    <a:pt x="185" y="526"/>
                  </a:cubicBezTo>
                  <a:cubicBezTo>
                    <a:pt x="221" y="604"/>
                    <a:pt x="270" y="683"/>
                    <a:pt x="317" y="765"/>
                  </a:cubicBezTo>
                  <a:cubicBezTo>
                    <a:pt x="362" y="844"/>
                    <a:pt x="430" y="909"/>
                    <a:pt x="479" y="986"/>
                  </a:cubicBezTo>
                  <a:cubicBezTo>
                    <a:pt x="529" y="1063"/>
                    <a:pt x="580" y="1142"/>
                    <a:pt x="632" y="1211"/>
                  </a:cubicBezTo>
                  <a:cubicBezTo>
                    <a:pt x="693" y="1290"/>
                    <a:pt x="753" y="1362"/>
                    <a:pt x="806" y="1421"/>
                  </a:cubicBezTo>
                  <a:cubicBezTo>
                    <a:pt x="906" y="1529"/>
                    <a:pt x="978" y="1600"/>
                    <a:pt x="1006" y="1600"/>
                  </a:cubicBezTo>
                  <a:cubicBezTo>
                    <a:pt x="1009" y="1600"/>
                    <a:pt x="1011" y="1600"/>
                    <a:pt x="1013" y="1598"/>
                  </a:cubicBezTo>
                  <a:cubicBezTo>
                    <a:pt x="1034" y="1580"/>
                    <a:pt x="981" y="1485"/>
                    <a:pt x="896" y="1348"/>
                  </a:cubicBezTo>
                  <a:cubicBezTo>
                    <a:pt x="850" y="1275"/>
                    <a:pt x="794" y="1183"/>
                    <a:pt x="754" y="1121"/>
                  </a:cubicBezTo>
                  <a:lnTo>
                    <a:pt x="606" y="900"/>
                  </a:lnTo>
                  <a:lnTo>
                    <a:pt x="464" y="674"/>
                  </a:lnTo>
                  <a:cubicBezTo>
                    <a:pt x="418" y="596"/>
                    <a:pt x="385" y="510"/>
                    <a:pt x="343" y="438"/>
                  </a:cubicBezTo>
                  <a:lnTo>
                    <a:pt x="206" y="207"/>
                  </a:lnTo>
                  <a:cubicBezTo>
                    <a:pt x="129" y="81"/>
                    <a:pt x="63" y="1"/>
                    <a:pt x="2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8" name="Google Shape;88;p2"/>
            <p:cNvSpPr/>
            <p:nvPr/>
          </p:nvSpPr>
          <p:spPr>
            <a:xfrm>
              <a:off x="1647250" y="4195475"/>
              <a:ext cx="15600" cy="22025"/>
            </a:xfrm>
            <a:custGeom>
              <a:rect b="b" l="l" r="r" t="t"/>
              <a:pathLst>
                <a:path extrusionOk="0" h="881" w="624">
                  <a:moveTo>
                    <a:pt x="35" y="0"/>
                  </a:moveTo>
                  <a:cubicBezTo>
                    <a:pt x="28" y="0"/>
                    <a:pt x="22" y="2"/>
                    <a:pt x="16" y="5"/>
                  </a:cubicBezTo>
                  <a:cubicBezTo>
                    <a:pt x="0" y="14"/>
                    <a:pt x="18" y="71"/>
                    <a:pt x="51" y="157"/>
                  </a:cubicBezTo>
                  <a:cubicBezTo>
                    <a:pt x="67" y="198"/>
                    <a:pt x="70" y="257"/>
                    <a:pt x="96" y="307"/>
                  </a:cubicBezTo>
                  <a:cubicBezTo>
                    <a:pt x="117" y="351"/>
                    <a:pt x="149" y="396"/>
                    <a:pt x="175" y="439"/>
                  </a:cubicBezTo>
                  <a:cubicBezTo>
                    <a:pt x="200" y="483"/>
                    <a:pt x="247" y="512"/>
                    <a:pt x="277" y="555"/>
                  </a:cubicBezTo>
                  <a:cubicBezTo>
                    <a:pt x="307" y="598"/>
                    <a:pt x="334" y="643"/>
                    <a:pt x="365" y="679"/>
                  </a:cubicBezTo>
                  <a:cubicBezTo>
                    <a:pt x="398" y="719"/>
                    <a:pt x="434" y="757"/>
                    <a:pt x="470" y="793"/>
                  </a:cubicBezTo>
                  <a:cubicBezTo>
                    <a:pt x="526" y="845"/>
                    <a:pt x="567" y="880"/>
                    <a:pt x="590" y="880"/>
                  </a:cubicBezTo>
                  <a:cubicBezTo>
                    <a:pt x="595" y="880"/>
                    <a:pt x="599" y="879"/>
                    <a:pt x="603" y="876"/>
                  </a:cubicBezTo>
                  <a:cubicBezTo>
                    <a:pt x="623" y="858"/>
                    <a:pt x="601" y="799"/>
                    <a:pt x="558" y="719"/>
                  </a:cubicBezTo>
                  <a:lnTo>
                    <a:pt x="487" y="588"/>
                  </a:lnTo>
                  <a:cubicBezTo>
                    <a:pt x="435" y="516"/>
                    <a:pt x="435" y="517"/>
                    <a:pt x="401" y="467"/>
                  </a:cubicBezTo>
                  <a:cubicBezTo>
                    <a:pt x="367" y="416"/>
                    <a:pt x="346" y="388"/>
                    <a:pt x="318" y="345"/>
                  </a:cubicBezTo>
                  <a:cubicBezTo>
                    <a:pt x="290" y="302"/>
                    <a:pt x="277" y="253"/>
                    <a:pt x="250" y="215"/>
                  </a:cubicBezTo>
                  <a:cubicBezTo>
                    <a:pt x="220" y="170"/>
                    <a:pt x="190" y="129"/>
                    <a:pt x="162" y="95"/>
                  </a:cubicBezTo>
                  <a:cubicBezTo>
                    <a:pt x="115" y="36"/>
                    <a:pt x="68" y="0"/>
                    <a:pt x="3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9" name="Google Shape;89;p2"/>
            <p:cNvSpPr/>
            <p:nvPr/>
          </p:nvSpPr>
          <p:spPr>
            <a:xfrm>
              <a:off x="1669725" y="4222400"/>
              <a:ext cx="21300" cy="14000"/>
            </a:xfrm>
            <a:custGeom>
              <a:rect b="b" l="l" r="r" t="t"/>
              <a:pathLst>
                <a:path extrusionOk="0" h="560" w="852">
                  <a:moveTo>
                    <a:pt x="61" y="1"/>
                  </a:moveTo>
                  <a:cubicBezTo>
                    <a:pt x="39" y="1"/>
                    <a:pt x="21" y="7"/>
                    <a:pt x="12" y="21"/>
                  </a:cubicBezTo>
                  <a:cubicBezTo>
                    <a:pt x="1" y="34"/>
                    <a:pt x="39" y="77"/>
                    <a:pt x="100" y="137"/>
                  </a:cubicBezTo>
                  <a:cubicBezTo>
                    <a:pt x="129" y="167"/>
                    <a:pt x="153" y="216"/>
                    <a:pt x="194" y="250"/>
                  </a:cubicBezTo>
                  <a:cubicBezTo>
                    <a:pt x="230" y="278"/>
                    <a:pt x="272" y="304"/>
                    <a:pt x="312" y="332"/>
                  </a:cubicBezTo>
                  <a:cubicBezTo>
                    <a:pt x="350" y="359"/>
                    <a:pt x="400" y="366"/>
                    <a:pt x="442" y="390"/>
                  </a:cubicBezTo>
                  <a:cubicBezTo>
                    <a:pt x="485" y="416"/>
                    <a:pt x="524" y="445"/>
                    <a:pt x="564" y="465"/>
                  </a:cubicBezTo>
                  <a:cubicBezTo>
                    <a:pt x="606" y="487"/>
                    <a:pt x="650" y="507"/>
                    <a:pt x="695" y="524"/>
                  </a:cubicBezTo>
                  <a:cubicBezTo>
                    <a:pt x="749" y="545"/>
                    <a:pt x="790" y="560"/>
                    <a:pt x="815" y="560"/>
                  </a:cubicBezTo>
                  <a:cubicBezTo>
                    <a:pt x="827" y="560"/>
                    <a:pt x="835" y="556"/>
                    <a:pt x="839" y="548"/>
                  </a:cubicBezTo>
                  <a:cubicBezTo>
                    <a:pt x="851" y="524"/>
                    <a:pt x="813" y="479"/>
                    <a:pt x="749" y="423"/>
                  </a:cubicBezTo>
                  <a:cubicBezTo>
                    <a:pt x="716" y="397"/>
                    <a:pt x="681" y="364"/>
                    <a:pt x="640" y="334"/>
                  </a:cubicBezTo>
                  <a:lnTo>
                    <a:pt x="523" y="261"/>
                  </a:lnTo>
                  <a:lnTo>
                    <a:pt x="406" y="187"/>
                  </a:lnTo>
                  <a:cubicBezTo>
                    <a:pt x="366" y="160"/>
                    <a:pt x="335" y="122"/>
                    <a:pt x="298" y="100"/>
                  </a:cubicBezTo>
                  <a:cubicBezTo>
                    <a:pt x="253" y="74"/>
                    <a:pt x="212" y="49"/>
                    <a:pt x="175" y="33"/>
                  </a:cubicBezTo>
                  <a:cubicBezTo>
                    <a:pt x="132" y="12"/>
                    <a:pt x="92" y="1"/>
                    <a:pt x="6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0" name="Google Shape;90;p2"/>
            <p:cNvSpPr/>
            <p:nvPr/>
          </p:nvSpPr>
          <p:spPr>
            <a:xfrm>
              <a:off x="1596100" y="4185350"/>
              <a:ext cx="4475" cy="2125"/>
            </a:xfrm>
            <a:custGeom>
              <a:rect b="b" l="l" r="r" t="t"/>
              <a:pathLst>
                <a:path extrusionOk="0" h="85" w="179">
                  <a:moveTo>
                    <a:pt x="155" y="1"/>
                  </a:moveTo>
                  <a:cubicBezTo>
                    <a:pt x="127" y="5"/>
                    <a:pt x="97" y="12"/>
                    <a:pt x="70" y="23"/>
                  </a:cubicBezTo>
                  <a:cubicBezTo>
                    <a:pt x="56" y="27"/>
                    <a:pt x="44" y="35"/>
                    <a:pt x="34" y="44"/>
                  </a:cubicBezTo>
                  <a:cubicBezTo>
                    <a:pt x="29" y="48"/>
                    <a:pt x="6" y="61"/>
                    <a:pt x="3" y="63"/>
                  </a:cubicBezTo>
                  <a:cubicBezTo>
                    <a:pt x="0" y="68"/>
                    <a:pt x="3" y="70"/>
                    <a:pt x="3" y="72"/>
                  </a:cubicBezTo>
                  <a:cubicBezTo>
                    <a:pt x="2" y="72"/>
                    <a:pt x="4" y="73"/>
                    <a:pt x="6" y="73"/>
                  </a:cubicBezTo>
                  <a:cubicBezTo>
                    <a:pt x="10" y="73"/>
                    <a:pt x="19" y="71"/>
                    <a:pt x="23" y="71"/>
                  </a:cubicBezTo>
                  <a:cubicBezTo>
                    <a:pt x="24" y="71"/>
                    <a:pt x="24" y="71"/>
                    <a:pt x="25" y="72"/>
                  </a:cubicBezTo>
                  <a:cubicBezTo>
                    <a:pt x="26" y="74"/>
                    <a:pt x="23" y="78"/>
                    <a:pt x="26" y="80"/>
                  </a:cubicBezTo>
                  <a:cubicBezTo>
                    <a:pt x="30" y="83"/>
                    <a:pt x="36" y="84"/>
                    <a:pt x="40" y="84"/>
                  </a:cubicBezTo>
                  <a:cubicBezTo>
                    <a:pt x="42" y="84"/>
                    <a:pt x="45" y="84"/>
                    <a:pt x="48" y="84"/>
                  </a:cubicBezTo>
                  <a:cubicBezTo>
                    <a:pt x="62" y="84"/>
                    <a:pt x="75" y="82"/>
                    <a:pt x="87" y="77"/>
                  </a:cubicBezTo>
                  <a:cubicBezTo>
                    <a:pt x="109" y="69"/>
                    <a:pt x="130" y="59"/>
                    <a:pt x="149" y="47"/>
                  </a:cubicBezTo>
                  <a:cubicBezTo>
                    <a:pt x="155" y="42"/>
                    <a:pt x="164" y="38"/>
                    <a:pt x="169" y="31"/>
                  </a:cubicBezTo>
                  <a:cubicBezTo>
                    <a:pt x="173" y="27"/>
                    <a:pt x="169" y="25"/>
                    <a:pt x="169" y="23"/>
                  </a:cubicBezTo>
                  <a:cubicBezTo>
                    <a:pt x="170" y="20"/>
                    <a:pt x="168" y="17"/>
                    <a:pt x="166" y="14"/>
                  </a:cubicBezTo>
                  <a:cubicBezTo>
                    <a:pt x="165" y="12"/>
                    <a:pt x="179" y="5"/>
                    <a:pt x="175" y="3"/>
                  </a:cubicBezTo>
                  <a:cubicBezTo>
                    <a:pt x="169" y="1"/>
                    <a:pt x="162" y="1"/>
                    <a:pt x="1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1" name="Google Shape;91;p2"/>
            <p:cNvSpPr/>
            <p:nvPr/>
          </p:nvSpPr>
          <p:spPr>
            <a:xfrm>
              <a:off x="1684250" y="3933375"/>
              <a:ext cx="4800" cy="4875"/>
            </a:xfrm>
            <a:custGeom>
              <a:rect b="b" l="l" r="r" t="t"/>
              <a:pathLst>
                <a:path extrusionOk="0" h="195" w="192">
                  <a:moveTo>
                    <a:pt x="104" y="0"/>
                  </a:moveTo>
                  <a:cubicBezTo>
                    <a:pt x="93" y="0"/>
                    <a:pt x="83" y="6"/>
                    <a:pt x="70" y="13"/>
                  </a:cubicBezTo>
                  <a:cubicBezTo>
                    <a:pt x="62" y="19"/>
                    <a:pt x="33" y="17"/>
                    <a:pt x="25" y="24"/>
                  </a:cubicBezTo>
                  <a:cubicBezTo>
                    <a:pt x="18" y="31"/>
                    <a:pt x="17" y="42"/>
                    <a:pt x="11" y="49"/>
                  </a:cubicBezTo>
                  <a:cubicBezTo>
                    <a:pt x="5" y="55"/>
                    <a:pt x="21" y="75"/>
                    <a:pt x="17" y="83"/>
                  </a:cubicBezTo>
                  <a:cubicBezTo>
                    <a:pt x="11" y="91"/>
                    <a:pt x="7" y="99"/>
                    <a:pt x="3" y="109"/>
                  </a:cubicBezTo>
                  <a:cubicBezTo>
                    <a:pt x="0" y="118"/>
                    <a:pt x="0" y="129"/>
                    <a:pt x="2" y="140"/>
                  </a:cubicBezTo>
                  <a:cubicBezTo>
                    <a:pt x="5" y="160"/>
                    <a:pt x="7" y="174"/>
                    <a:pt x="32" y="185"/>
                  </a:cubicBezTo>
                  <a:cubicBezTo>
                    <a:pt x="45" y="192"/>
                    <a:pt x="58" y="195"/>
                    <a:pt x="72" y="195"/>
                  </a:cubicBezTo>
                  <a:cubicBezTo>
                    <a:pt x="83" y="195"/>
                    <a:pt x="94" y="193"/>
                    <a:pt x="105" y="189"/>
                  </a:cubicBezTo>
                  <a:cubicBezTo>
                    <a:pt x="118" y="186"/>
                    <a:pt x="129" y="181"/>
                    <a:pt x="139" y="174"/>
                  </a:cubicBezTo>
                  <a:cubicBezTo>
                    <a:pt x="149" y="167"/>
                    <a:pt x="148" y="156"/>
                    <a:pt x="154" y="148"/>
                  </a:cubicBezTo>
                  <a:cubicBezTo>
                    <a:pt x="160" y="140"/>
                    <a:pt x="164" y="132"/>
                    <a:pt x="167" y="122"/>
                  </a:cubicBezTo>
                  <a:cubicBezTo>
                    <a:pt x="171" y="113"/>
                    <a:pt x="189" y="110"/>
                    <a:pt x="190" y="100"/>
                  </a:cubicBezTo>
                  <a:cubicBezTo>
                    <a:pt x="191" y="90"/>
                    <a:pt x="190" y="77"/>
                    <a:pt x="187" y="66"/>
                  </a:cubicBezTo>
                  <a:cubicBezTo>
                    <a:pt x="174" y="38"/>
                    <a:pt x="149" y="15"/>
                    <a:pt x="119" y="4"/>
                  </a:cubicBezTo>
                  <a:cubicBezTo>
                    <a:pt x="114" y="1"/>
                    <a:pt x="109" y="0"/>
                    <a:pt x="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2" name="Google Shape;92;p2"/>
            <p:cNvSpPr/>
            <p:nvPr/>
          </p:nvSpPr>
          <p:spPr>
            <a:xfrm>
              <a:off x="1648675" y="4049325"/>
              <a:ext cx="90025" cy="80150"/>
            </a:xfrm>
            <a:custGeom>
              <a:rect b="b" l="l" r="r" t="t"/>
              <a:pathLst>
                <a:path extrusionOk="0" h="3206" w="3601">
                  <a:moveTo>
                    <a:pt x="24" y="1"/>
                  </a:moveTo>
                  <a:cubicBezTo>
                    <a:pt x="23" y="1"/>
                    <a:pt x="22" y="1"/>
                    <a:pt x="21" y="2"/>
                  </a:cubicBezTo>
                  <a:cubicBezTo>
                    <a:pt x="0" y="15"/>
                    <a:pt x="126" y="258"/>
                    <a:pt x="368" y="601"/>
                  </a:cubicBezTo>
                  <a:cubicBezTo>
                    <a:pt x="487" y="768"/>
                    <a:pt x="627" y="961"/>
                    <a:pt x="798" y="1156"/>
                  </a:cubicBezTo>
                  <a:cubicBezTo>
                    <a:pt x="942" y="1325"/>
                    <a:pt x="1113" y="1491"/>
                    <a:pt x="1283" y="1662"/>
                  </a:cubicBezTo>
                  <a:cubicBezTo>
                    <a:pt x="1449" y="1825"/>
                    <a:pt x="1628" y="1981"/>
                    <a:pt x="1806" y="2129"/>
                  </a:cubicBezTo>
                  <a:cubicBezTo>
                    <a:pt x="1993" y="2282"/>
                    <a:pt x="2172" y="2440"/>
                    <a:pt x="2356" y="2567"/>
                  </a:cubicBezTo>
                  <a:cubicBezTo>
                    <a:pt x="2568" y="2716"/>
                    <a:pt x="2773" y="2840"/>
                    <a:pt x="2951" y="2939"/>
                  </a:cubicBezTo>
                  <a:cubicBezTo>
                    <a:pt x="3271" y="3116"/>
                    <a:pt x="3510" y="3205"/>
                    <a:pt x="3575" y="3205"/>
                  </a:cubicBezTo>
                  <a:cubicBezTo>
                    <a:pt x="3586" y="3205"/>
                    <a:pt x="3592" y="3203"/>
                    <a:pt x="3594" y="3198"/>
                  </a:cubicBezTo>
                  <a:cubicBezTo>
                    <a:pt x="3600" y="3178"/>
                    <a:pt x="3360" y="3051"/>
                    <a:pt x="3013" y="2826"/>
                  </a:cubicBezTo>
                  <a:cubicBezTo>
                    <a:pt x="2844" y="2716"/>
                    <a:pt x="2660" y="2568"/>
                    <a:pt x="2458" y="2416"/>
                  </a:cubicBezTo>
                  <a:cubicBezTo>
                    <a:pt x="2281" y="2288"/>
                    <a:pt x="2097" y="2146"/>
                    <a:pt x="1914" y="1994"/>
                  </a:cubicBezTo>
                  <a:cubicBezTo>
                    <a:pt x="1740" y="1847"/>
                    <a:pt x="1552" y="1710"/>
                    <a:pt x="1387" y="1550"/>
                  </a:cubicBezTo>
                  <a:cubicBezTo>
                    <a:pt x="1216" y="1385"/>
                    <a:pt x="1057" y="1216"/>
                    <a:pt x="910" y="1054"/>
                  </a:cubicBezTo>
                  <a:cubicBezTo>
                    <a:pt x="738" y="867"/>
                    <a:pt x="587" y="687"/>
                    <a:pt x="458" y="532"/>
                  </a:cubicBezTo>
                  <a:cubicBezTo>
                    <a:pt x="206" y="221"/>
                    <a:pt x="56" y="1"/>
                    <a:pt x="2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3" name="Google Shape;93;p2"/>
            <p:cNvSpPr/>
            <p:nvPr/>
          </p:nvSpPr>
          <p:spPr>
            <a:xfrm>
              <a:off x="1735150" y="3993625"/>
              <a:ext cx="80125" cy="140600"/>
            </a:xfrm>
            <a:custGeom>
              <a:rect b="b" l="l" r="r" t="t"/>
              <a:pathLst>
                <a:path extrusionOk="0" h="5624" w="3205">
                  <a:moveTo>
                    <a:pt x="3166" y="1"/>
                  </a:moveTo>
                  <a:cubicBezTo>
                    <a:pt x="3154" y="1"/>
                    <a:pt x="3086" y="64"/>
                    <a:pt x="2971" y="167"/>
                  </a:cubicBezTo>
                  <a:cubicBezTo>
                    <a:pt x="2853" y="276"/>
                    <a:pt x="2694" y="447"/>
                    <a:pt x="2512" y="657"/>
                  </a:cubicBezTo>
                  <a:cubicBezTo>
                    <a:pt x="2335" y="865"/>
                    <a:pt x="2119" y="1102"/>
                    <a:pt x="1927" y="1389"/>
                  </a:cubicBezTo>
                  <a:cubicBezTo>
                    <a:pt x="1758" y="1634"/>
                    <a:pt x="1598" y="1908"/>
                    <a:pt x="1439" y="2189"/>
                  </a:cubicBezTo>
                  <a:cubicBezTo>
                    <a:pt x="1288" y="2460"/>
                    <a:pt x="1165" y="2750"/>
                    <a:pt x="1033" y="3030"/>
                  </a:cubicBezTo>
                  <a:cubicBezTo>
                    <a:pt x="895" y="3320"/>
                    <a:pt x="763" y="3606"/>
                    <a:pt x="651" y="3880"/>
                  </a:cubicBezTo>
                  <a:cubicBezTo>
                    <a:pt x="519" y="4197"/>
                    <a:pt x="407" y="4492"/>
                    <a:pt x="313" y="4747"/>
                  </a:cubicBezTo>
                  <a:cubicBezTo>
                    <a:pt x="121" y="5272"/>
                    <a:pt x="1" y="5614"/>
                    <a:pt x="27" y="5624"/>
                  </a:cubicBezTo>
                  <a:cubicBezTo>
                    <a:pt x="27" y="5624"/>
                    <a:pt x="28" y="5624"/>
                    <a:pt x="28" y="5624"/>
                  </a:cubicBezTo>
                  <a:cubicBezTo>
                    <a:pt x="56" y="5624"/>
                    <a:pt x="205" y="5294"/>
                    <a:pt x="419" y="4789"/>
                  </a:cubicBezTo>
                  <a:lnTo>
                    <a:pt x="792" y="3938"/>
                  </a:lnTo>
                  <a:cubicBezTo>
                    <a:pt x="910" y="3668"/>
                    <a:pt x="1033" y="3380"/>
                    <a:pt x="1172" y="3092"/>
                  </a:cubicBezTo>
                  <a:cubicBezTo>
                    <a:pt x="1305" y="2816"/>
                    <a:pt x="1446" y="2538"/>
                    <a:pt x="1593" y="2269"/>
                  </a:cubicBezTo>
                  <a:cubicBezTo>
                    <a:pt x="1748" y="1990"/>
                    <a:pt x="1920" y="1729"/>
                    <a:pt x="2082" y="1485"/>
                  </a:cubicBezTo>
                  <a:cubicBezTo>
                    <a:pt x="2264" y="1199"/>
                    <a:pt x="2452" y="947"/>
                    <a:pt x="2615" y="733"/>
                  </a:cubicBezTo>
                  <a:cubicBezTo>
                    <a:pt x="2959" y="293"/>
                    <a:pt x="3204" y="24"/>
                    <a:pt x="3167" y="1"/>
                  </a:cubicBezTo>
                  <a:cubicBezTo>
                    <a:pt x="3167" y="1"/>
                    <a:pt x="3167" y="1"/>
                    <a:pt x="31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4" name="Google Shape;94;p2"/>
            <p:cNvSpPr/>
            <p:nvPr/>
          </p:nvSpPr>
          <p:spPr>
            <a:xfrm>
              <a:off x="1765525" y="4196800"/>
              <a:ext cx="4925" cy="9200"/>
            </a:xfrm>
            <a:custGeom>
              <a:rect b="b" l="l" r="r" t="t"/>
              <a:pathLst>
                <a:path extrusionOk="0" h="368" w="197">
                  <a:moveTo>
                    <a:pt x="111" y="0"/>
                  </a:moveTo>
                  <a:cubicBezTo>
                    <a:pt x="94" y="0"/>
                    <a:pt x="81" y="18"/>
                    <a:pt x="65" y="44"/>
                  </a:cubicBezTo>
                  <a:cubicBezTo>
                    <a:pt x="55" y="59"/>
                    <a:pt x="25" y="74"/>
                    <a:pt x="18" y="89"/>
                  </a:cubicBezTo>
                  <a:cubicBezTo>
                    <a:pt x="11" y="106"/>
                    <a:pt x="10" y="125"/>
                    <a:pt x="6" y="142"/>
                  </a:cubicBezTo>
                  <a:cubicBezTo>
                    <a:pt x="0" y="159"/>
                    <a:pt x="18" y="181"/>
                    <a:pt x="14" y="198"/>
                  </a:cubicBezTo>
                  <a:cubicBezTo>
                    <a:pt x="10" y="215"/>
                    <a:pt x="6" y="232"/>
                    <a:pt x="3" y="250"/>
                  </a:cubicBezTo>
                  <a:cubicBezTo>
                    <a:pt x="2" y="268"/>
                    <a:pt x="2" y="287"/>
                    <a:pt x="3" y="305"/>
                  </a:cubicBezTo>
                  <a:cubicBezTo>
                    <a:pt x="9" y="339"/>
                    <a:pt x="13" y="361"/>
                    <a:pt x="39" y="366"/>
                  </a:cubicBezTo>
                  <a:cubicBezTo>
                    <a:pt x="42" y="367"/>
                    <a:pt x="46" y="367"/>
                    <a:pt x="49" y="367"/>
                  </a:cubicBezTo>
                  <a:cubicBezTo>
                    <a:pt x="72" y="367"/>
                    <a:pt x="96" y="353"/>
                    <a:pt x="116" y="328"/>
                  </a:cubicBezTo>
                  <a:cubicBezTo>
                    <a:pt x="130" y="313"/>
                    <a:pt x="141" y="298"/>
                    <a:pt x="152" y="280"/>
                  </a:cubicBezTo>
                  <a:cubicBezTo>
                    <a:pt x="157" y="264"/>
                    <a:pt x="161" y="246"/>
                    <a:pt x="164" y="228"/>
                  </a:cubicBezTo>
                  <a:cubicBezTo>
                    <a:pt x="169" y="211"/>
                    <a:pt x="172" y="194"/>
                    <a:pt x="175" y="177"/>
                  </a:cubicBezTo>
                  <a:cubicBezTo>
                    <a:pt x="178" y="157"/>
                    <a:pt x="197" y="142"/>
                    <a:pt x="197" y="126"/>
                  </a:cubicBezTo>
                  <a:cubicBezTo>
                    <a:pt x="197" y="107"/>
                    <a:pt x="195" y="88"/>
                    <a:pt x="191" y="70"/>
                  </a:cubicBezTo>
                  <a:cubicBezTo>
                    <a:pt x="180" y="35"/>
                    <a:pt x="150" y="8"/>
                    <a:pt x="115" y="1"/>
                  </a:cubicBezTo>
                  <a:cubicBezTo>
                    <a:pt x="114" y="1"/>
                    <a:pt x="112" y="0"/>
                    <a:pt x="11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5" name="Google Shape;95;p2"/>
            <p:cNvSpPr/>
            <p:nvPr/>
          </p:nvSpPr>
          <p:spPr>
            <a:xfrm>
              <a:off x="1762825" y="4236000"/>
              <a:ext cx="9125" cy="30675"/>
            </a:xfrm>
            <a:custGeom>
              <a:rect b="b" l="l" r="r" t="t"/>
              <a:pathLst>
                <a:path extrusionOk="0" h="1227" w="365">
                  <a:moveTo>
                    <a:pt x="27" y="0"/>
                  </a:moveTo>
                  <a:cubicBezTo>
                    <a:pt x="24" y="0"/>
                    <a:pt x="21" y="1"/>
                    <a:pt x="18" y="2"/>
                  </a:cubicBezTo>
                  <a:cubicBezTo>
                    <a:pt x="1" y="7"/>
                    <a:pt x="9" y="78"/>
                    <a:pt x="24" y="184"/>
                  </a:cubicBezTo>
                  <a:cubicBezTo>
                    <a:pt x="31" y="237"/>
                    <a:pt x="21" y="304"/>
                    <a:pt x="35" y="370"/>
                  </a:cubicBezTo>
                  <a:cubicBezTo>
                    <a:pt x="46" y="426"/>
                    <a:pt x="63" y="486"/>
                    <a:pt x="77" y="546"/>
                  </a:cubicBezTo>
                  <a:cubicBezTo>
                    <a:pt x="91" y="604"/>
                    <a:pt x="126" y="655"/>
                    <a:pt x="143" y="716"/>
                  </a:cubicBezTo>
                  <a:cubicBezTo>
                    <a:pt x="158" y="776"/>
                    <a:pt x="170" y="836"/>
                    <a:pt x="186" y="890"/>
                  </a:cubicBezTo>
                  <a:cubicBezTo>
                    <a:pt x="205" y="954"/>
                    <a:pt x="224" y="1013"/>
                    <a:pt x="243" y="1064"/>
                  </a:cubicBezTo>
                  <a:cubicBezTo>
                    <a:pt x="280" y="1162"/>
                    <a:pt x="305" y="1226"/>
                    <a:pt x="330" y="1226"/>
                  </a:cubicBezTo>
                  <a:cubicBezTo>
                    <a:pt x="331" y="1226"/>
                    <a:pt x="332" y="1226"/>
                    <a:pt x="333" y="1226"/>
                  </a:cubicBezTo>
                  <a:cubicBezTo>
                    <a:pt x="359" y="1219"/>
                    <a:pt x="365" y="1144"/>
                    <a:pt x="354" y="1035"/>
                  </a:cubicBezTo>
                  <a:cubicBezTo>
                    <a:pt x="348" y="982"/>
                    <a:pt x="344" y="919"/>
                    <a:pt x="333" y="852"/>
                  </a:cubicBezTo>
                  <a:cubicBezTo>
                    <a:pt x="324" y="796"/>
                    <a:pt x="303" y="735"/>
                    <a:pt x="290" y="676"/>
                  </a:cubicBezTo>
                  <a:cubicBezTo>
                    <a:pt x="277" y="618"/>
                    <a:pt x="260" y="562"/>
                    <a:pt x="245" y="501"/>
                  </a:cubicBezTo>
                  <a:cubicBezTo>
                    <a:pt x="228" y="441"/>
                    <a:pt x="227" y="378"/>
                    <a:pt x="211" y="323"/>
                  </a:cubicBezTo>
                  <a:cubicBezTo>
                    <a:pt x="190" y="259"/>
                    <a:pt x="170" y="202"/>
                    <a:pt x="149" y="153"/>
                  </a:cubicBezTo>
                  <a:cubicBezTo>
                    <a:pt x="109" y="59"/>
                    <a:pt x="62" y="0"/>
                    <a:pt x="2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6" name="Google Shape;96;p2"/>
            <p:cNvSpPr/>
            <p:nvPr/>
          </p:nvSpPr>
          <p:spPr>
            <a:xfrm>
              <a:off x="1823250" y="4412475"/>
              <a:ext cx="17825" cy="4950"/>
            </a:xfrm>
            <a:custGeom>
              <a:rect b="b" l="l" r="r" t="t"/>
              <a:pathLst>
                <a:path extrusionOk="0" h="198" w="713">
                  <a:moveTo>
                    <a:pt x="489" y="1"/>
                  </a:moveTo>
                  <a:cubicBezTo>
                    <a:pt x="459" y="1"/>
                    <a:pt x="428" y="6"/>
                    <a:pt x="397" y="8"/>
                  </a:cubicBezTo>
                  <a:cubicBezTo>
                    <a:pt x="363" y="9"/>
                    <a:pt x="333" y="35"/>
                    <a:pt x="299" y="38"/>
                  </a:cubicBezTo>
                  <a:cubicBezTo>
                    <a:pt x="264" y="40"/>
                    <a:pt x="230" y="40"/>
                    <a:pt x="197" y="46"/>
                  </a:cubicBezTo>
                  <a:cubicBezTo>
                    <a:pt x="164" y="51"/>
                    <a:pt x="130" y="58"/>
                    <a:pt x="97" y="68"/>
                  </a:cubicBezTo>
                  <a:cubicBezTo>
                    <a:pt x="39" y="84"/>
                    <a:pt x="1" y="96"/>
                    <a:pt x="2" y="123"/>
                  </a:cubicBezTo>
                  <a:cubicBezTo>
                    <a:pt x="5" y="149"/>
                    <a:pt x="47" y="170"/>
                    <a:pt x="108" y="181"/>
                  </a:cubicBezTo>
                  <a:cubicBezTo>
                    <a:pt x="142" y="189"/>
                    <a:pt x="178" y="194"/>
                    <a:pt x="212" y="197"/>
                  </a:cubicBezTo>
                  <a:cubicBezTo>
                    <a:pt x="214" y="197"/>
                    <a:pt x="217" y="197"/>
                    <a:pt x="219" y="197"/>
                  </a:cubicBezTo>
                  <a:cubicBezTo>
                    <a:pt x="250" y="197"/>
                    <a:pt x="282" y="190"/>
                    <a:pt x="313" y="189"/>
                  </a:cubicBezTo>
                  <a:cubicBezTo>
                    <a:pt x="347" y="189"/>
                    <a:pt x="379" y="183"/>
                    <a:pt x="414" y="179"/>
                  </a:cubicBezTo>
                  <a:cubicBezTo>
                    <a:pt x="418" y="179"/>
                    <a:pt x="422" y="179"/>
                    <a:pt x="426" y="179"/>
                  </a:cubicBezTo>
                  <a:cubicBezTo>
                    <a:pt x="450" y="179"/>
                    <a:pt x="474" y="184"/>
                    <a:pt x="496" y="184"/>
                  </a:cubicBezTo>
                  <a:cubicBezTo>
                    <a:pt x="503" y="184"/>
                    <a:pt x="509" y="183"/>
                    <a:pt x="516" y="182"/>
                  </a:cubicBezTo>
                  <a:cubicBezTo>
                    <a:pt x="550" y="175"/>
                    <a:pt x="584" y="167"/>
                    <a:pt x="615" y="155"/>
                  </a:cubicBezTo>
                  <a:cubicBezTo>
                    <a:pt x="675" y="133"/>
                    <a:pt x="712" y="95"/>
                    <a:pt x="707" y="58"/>
                  </a:cubicBezTo>
                  <a:cubicBezTo>
                    <a:pt x="705" y="39"/>
                    <a:pt x="664" y="34"/>
                    <a:pt x="603" y="27"/>
                  </a:cubicBezTo>
                  <a:cubicBezTo>
                    <a:pt x="573" y="24"/>
                    <a:pt x="536" y="1"/>
                    <a:pt x="498" y="1"/>
                  </a:cubicBezTo>
                  <a:cubicBezTo>
                    <a:pt x="495" y="1"/>
                    <a:pt x="492" y="1"/>
                    <a:pt x="4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7" name="Google Shape;97;p2"/>
            <p:cNvSpPr/>
            <p:nvPr/>
          </p:nvSpPr>
          <p:spPr>
            <a:xfrm>
              <a:off x="1804750" y="3788625"/>
              <a:ext cx="4725" cy="27125"/>
            </a:xfrm>
            <a:custGeom>
              <a:rect b="b" l="l" r="r" t="t"/>
              <a:pathLst>
                <a:path extrusionOk="0" h="1085" w="189">
                  <a:moveTo>
                    <a:pt x="53" y="0"/>
                  </a:moveTo>
                  <a:cubicBezTo>
                    <a:pt x="51" y="0"/>
                    <a:pt x="50" y="0"/>
                    <a:pt x="48" y="0"/>
                  </a:cubicBezTo>
                  <a:cubicBezTo>
                    <a:pt x="30" y="3"/>
                    <a:pt x="29" y="65"/>
                    <a:pt x="25" y="159"/>
                  </a:cubicBezTo>
                  <a:cubicBezTo>
                    <a:pt x="22" y="205"/>
                    <a:pt x="0" y="258"/>
                    <a:pt x="0" y="315"/>
                  </a:cubicBezTo>
                  <a:cubicBezTo>
                    <a:pt x="3" y="388"/>
                    <a:pt x="3" y="411"/>
                    <a:pt x="6" y="468"/>
                  </a:cubicBezTo>
                  <a:cubicBezTo>
                    <a:pt x="6" y="520"/>
                    <a:pt x="30" y="570"/>
                    <a:pt x="29" y="622"/>
                  </a:cubicBezTo>
                  <a:cubicBezTo>
                    <a:pt x="29" y="672"/>
                    <a:pt x="28" y="715"/>
                    <a:pt x="26" y="775"/>
                  </a:cubicBezTo>
                  <a:cubicBezTo>
                    <a:pt x="29" y="817"/>
                    <a:pt x="30" y="865"/>
                    <a:pt x="33" y="929"/>
                  </a:cubicBezTo>
                  <a:cubicBezTo>
                    <a:pt x="41" y="1021"/>
                    <a:pt x="44" y="1083"/>
                    <a:pt x="71" y="1084"/>
                  </a:cubicBezTo>
                  <a:cubicBezTo>
                    <a:pt x="72" y="1084"/>
                    <a:pt x="72" y="1084"/>
                    <a:pt x="73" y="1084"/>
                  </a:cubicBezTo>
                  <a:cubicBezTo>
                    <a:pt x="98" y="1084"/>
                    <a:pt x="126" y="1025"/>
                    <a:pt x="148" y="934"/>
                  </a:cubicBezTo>
                  <a:cubicBezTo>
                    <a:pt x="161" y="882"/>
                    <a:pt x="171" y="829"/>
                    <a:pt x="179" y="777"/>
                  </a:cubicBezTo>
                  <a:cubicBezTo>
                    <a:pt x="184" y="727"/>
                    <a:pt x="180" y="671"/>
                    <a:pt x="182" y="619"/>
                  </a:cubicBezTo>
                  <a:cubicBezTo>
                    <a:pt x="184" y="566"/>
                    <a:pt x="180" y="514"/>
                    <a:pt x="179" y="460"/>
                  </a:cubicBezTo>
                  <a:cubicBezTo>
                    <a:pt x="176" y="407"/>
                    <a:pt x="188" y="352"/>
                    <a:pt x="182" y="302"/>
                  </a:cubicBezTo>
                  <a:cubicBezTo>
                    <a:pt x="176" y="249"/>
                    <a:pt x="165" y="197"/>
                    <a:pt x="153" y="145"/>
                  </a:cubicBezTo>
                  <a:cubicBezTo>
                    <a:pt x="128" y="56"/>
                    <a:pt x="89" y="0"/>
                    <a:pt x="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8" name="Google Shape;98;p2"/>
            <p:cNvSpPr/>
            <p:nvPr/>
          </p:nvSpPr>
          <p:spPr>
            <a:xfrm>
              <a:off x="1818275" y="3798775"/>
              <a:ext cx="25" cy="25"/>
            </a:xfrm>
            <a:custGeom>
              <a:rect b="b" l="l" r="r" t="t"/>
              <a:pathLst>
                <a:path extrusionOk="0" fill="none" h="1" w="1">
                  <a:moveTo>
                    <a:pt x="1" y="1"/>
                  </a:moveTo>
                  <a:close/>
                </a:path>
              </a:pathLst>
            </a:custGeom>
            <a:solidFill>
              <a:schemeClr val="dk2"/>
            </a:solidFill>
            <a:ln cap="flat" cmpd="sng" w="9525">
              <a:solidFill>
                <a:srgbClr val="9B9595"/>
              </a:solidFill>
              <a:prstDash val="solid"/>
              <a:miter lim="136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9" name="Google Shape;99;p2"/>
            <p:cNvSpPr/>
            <p:nvPr/>
          </p:nvSpPr>
          <p:spPr>
            <a:xfrm>
              <a:off x="1692325" y="3912900"/>
              <a:ext cx="13550" cy="5900"/>
            </a:xfrm>
            <a:custGeom>
              <a:rect b="b" l="l" r="r" t="t"/>
              <a:pathLst>
                <a:path extrusionOk="0" h="236" w="542">
                  <a:moveTo>
                    <a:pt x="370" y="0"/>
                  </a:moveTo>
                  <a:cubicBezTo>
                    <a:pt x="368" y="0"/>
                    <a:pt x="366" y="1"/>
                    <a:pt x="364" y="1"/>
                  </a:cubicBezTo>
                  <a:cubicBezTo>
                    <a:pt x="337" y="6"/>
                    <a:pt x="311" y="12"/>
                    <a:pt x="285" y="20"/>
                  </a:cubicBezTo>
                  <a:cubicBezTo>
                    <a:pt x="258" y="25"/>
                    <a:pt x="239" y="54"/>
                    <a:pt x="213" y="62"/>
                  </a:cubicBezTo>
                  <a:cubicBezTo>
                    <a:pt x="187" y="69"/>
                    <a:pt x="161" y="78"/>
                    <a:pt x="135" y="88"/>
                  </a:cubicBezTo>
                  <a:cubicBezTo>
                    <a:pt x="111" y="99"/>
                    <a:pt x="88" y="112"/>
                    <a:pt x="66" y="129"/>
                  </a:cubicBezTo>
                  <a:cubicBezTo>
                    <a:pt x="25" y="159"/>
                    <a:pt x="1" y="179"/>
                    <a:pt x="13" y="204"/>
                  </a:cubicBezTo>
                  <a:cubicBezTo>
                    <a:pt x="24" y="227"/>
                    <a:pt x="57" y="235"/>
                    <a:pt x="100" y="235"/>
                  </a:cubicBezTo>
                  <a:cubicBezTo>
                    <a:pt x="103" y="235"/>
                    <a:pt x="106" y="235"/>
                    <a:pt x="110" y="235"/>
                  </a:cubicBezTo>
                  <a:cubicBezTo>
                    <a:pt x="137" y="235"/>
                    <a:pt x="163" y="232"/>
                    <a:pt x="189" y="230"/>
                  </a:cubicBezTo>
                  <a:cubicBezTo>
                    <a:pt x="213" y="226"/>
                    <a:pt x="235" y="213"/>
                    <a:pt x="261" y="208"/>
                  </a:cubicBezTo>
                  <a:lnTo>
                    <a:pt x="332" y="186"/>
                  </a:lnTo>
                  <a:cubicBezTo>
                    <a:pt x="344" y="182"/>
                    <a:pt x="357" y="182"/>
                    <a:pt x="370" y="182"/>
                  </a:cubicBezTo>
                  <a:cubicBezTo>
                    <a:pt x="383" y="182"/>
                    <a:pt x="396" y="182"/>
                    <a:pt x="407" y="178"/>
                  </a:cubicBezTo>
                  <a:cubicBezTo>
                    <a:pt x="431" y="170"/>
                    <a:pt x="454" y="159"/>
                    <a:pt x="476" y="147"/>
                  </a:cubicBezTo>
                  <a:cubicBezTo>
                    <a:pt x="517" y="121"/>
                    <a:pt x="542" y="82"/>
                    <a:pt x="536" y="46"/>
                  </a:cubicBezTo>
                  <a:cubicBezTo>
                    <a:pt x="533" y="28"/>
                    <a:pt x="501" y="23"/>
                    <a:pt x="452" y="20"/>
                  </a:cubicBezTo>
                  <a:cubicBezTo>
                    <a:pt x="429" y="19"/>
                    <a:pt x="398" y="0"/>
                    <a:pt x="3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0" name="Google Shape;100;p2"/>
            <p:cNvSpPr/>
            <p:nvPr/>
          </p:nvSpPr>
          <p:spPr>
            <a:xfrm>
              <a:off x="1694950" y="3899775"/>
              <a:ext cx="24350" cy="8800"/>
            </a:xfrm>
            <a:custGeom>
              <a:rect b="b" l="l" r="r" t="t"/>
              <a:pathLst>
                <a:path extrusionOk="0" h="352" w="974">
                  <a:moveTo>
                    <a:pt x="932" y="1"/>
                  </a:moveTo>
                  <a:cubicBezTo>
                    <a:pt x="906" y="1"/>
                    <a:pt x="864" y="8"/>
                    <a:pt x="812" y="17"/>
                  </a:cubicBezTo>
                  <a:cubicBezTo>
                    <a:pt x="769" y="24"/>
                    <a:pt x="715" y="16"/>
                    <a:pt x="664" y="28"/>
                  </a:cubicBezTo>
                  <a:cubicBezTo>
                    <a:pt x="621" y="39"/>
                    <a:pt x="573" y="57"/>
                    <a:pt x="528" y="72"/>
                  </a:cubicBezTo>
                  <a:cubicBezTo>
                    <a:pt x="482" y="85"/>
                    <a:pt x="445" y="121"/>
                    <a:pt x="397" y="136"/>
                  </a:cubicBezTo>
                  <a:cubicBezTo>
                    <a:pt x="351" y="152"/>
                    <a:pt x="304" y="163"/>
                    <a:pt x="261" y="181"/>
                  </a:cubicBezTo>
                  <a:cubicBezTo>
                    <a:pt x="212" y="200"/>
                    <a:pt x="167" y="219"/>
                    <a:pt x="129" y="237"/>
                  </a:cubicBezTo>
                  <a:cubicBezTo>
                    <a:pt x="51" y="275"/>
                    <a:pt x="0" y="301"/>
                    <a:pt x="9" y="327"/>
                  </a:cubicBezTo>
                  <a:cubicBezTo>
                    <a:pt x="15" y="344"/>
                    <a:pt x="43" y="351"/>
                    <a:pt x="87" y="351"/>
                  </a:cubicBezTo>
                  <a:cubicBezTo>
                    <a:pt x="110" y="351"/>
                    <a:pt x="136" y="349"/>
                    <a:pt x="165" y="346"/>
                  </a:cubicBezTo>
                  <a:cubicBezTo>
                    <a:pt x="208" y="342"/>
                    <a:pt x="258" y="336"/>
                    <a:pt x="310" y="324"/>
                  </a:cubicBezTo>
                  <a:cubicBezTo>
                    <a:pt x="355" y="314"/>
                    <a:pt x="401" y="294"/>
                    <a:pt x="446" y="280"/>
                  </a:cubicBezTo>
                  <a:cubicBezTo>
                    <a:pt x="493" y="268"/>
                    <a:pt x="536" y="250"/>
                    <a:pt x="583" y="235"/>
                  </a:cubicBezTo>
                  <a:cubicBezTo>
                    <a:pt x="630" y="219"/>
                    <a:pt x="681" y="218"/>
                    <a:pt x="723" y="200"/>
                  </a:cubicBezTo>
                  <a:cubicBezTo>
                    <a:pt x="768" y="182"/>
                    <a:pt x="812" y="162"/>
                    <a:pt x="854" y="139"/>
                  </a:cubicBezTo>
                  <a:cubicBezTo>
                    <a:pt x="931" y="95"/>
                    <a:pt x="974" y="45"/>
                    <a:pt x="960" y="10"/>
                  </a:cubicBezTo>
                  <a:cubicBezTo>
                    <a:pt x="957" y="4"/>
                    <a:pt x="948" y="1"/>
                    <a:pt x="93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1" name="Google Shape;101;p2"/>
            <p:cNvSpPr/>
            <p:nvPr/>
          </p:nvSpPr>
          <p:spPr>
            <a:xfrm>
              <a:off x="1708750" y="3887350"/>
              <a:ext cx="12525" cy="4975"/>
            </a:xfrm>
            <a:custGeom>
              <a:rect b="b" l="l" r="r" t="t"/>
              <a:pathLst>
                <a:path extrusionOk="0" h="199" w="501">
                  <a:moveTo>
                    <a:pt x="343" y="0"/>
                  </a:moveTo>
                  <a:cubicBezTo>
                    <a:pt x="321" y="0"/>
                    <a:pt x="296" y="7"/>
                    <a:pt x="273" y="9"/>
                  </a:cubicBezTo>
                  <a:cubicBezTo>
                    <a:pt x="250" y="10"/>
                    <a:pt x="230" y="36"/>
                    <a:pt x="206" y="40"/>
                  </a:cubicBezTo>
                  <a:cubicBezTo>
                    <a:pt x="182" y="43"/>
                    <a:pt x="157" y="43"/>
                    <a:pt x="135" y="48"/>
                  </a:cubicBezTo>
                  <a:cubicBezTo>
                    <a:pt x="112" y="54"/>
                    <a:pt x="89" y="62"/>
                    <a:pt x="67" y="71"/>
                  </a:cubicBezTo>
                  <a:cubicBezTo>
                    <a:pt x="28" y="88"/>
                    <a:pt x="1" y="100"/>
                    <a:pt x="5" y="127"/>
                  </a:cubicBezTo>
                  <a:cubicBezTo>
                    <a:pt x="9" y="153"/>
                    <a:pt x="40" y="173"/>
                    <a:pt x="85" y="184"/>
                  </a:cubicBezTo>
                  <a:cubicBezTo>
                    <a:pt x="108" y="191"/>
                    <a:pt x="133" y="195"/>
                    <a:pt x="159" y="198"/>
                  </a:cubicBezTo>
                  <a:cubicBezTo>
                    <a:pt x="182" y="197"/>
                    <a:pt x="205" y="194"/>
                    <a:pt x="228" y="190"/>
                  </a:cubicBezTo>
                  <a:cubicBezTo>
                    <a:pt x="253" y="188"/>
                    <a:pt x="276" y="184"/>
                    <a:pt x="299" y="180"/>
                  </a:cubicBezTo>
                  <a:cubicBezTo>
                    <a:pt x="304" y="179"/>
                    <a:pt x="309" y="179"/>
                    <a:pt x="314" y="179"/>
                  </a:cubicBezTo>
                  <a:cubicBezTo>
                    <a:pt x="328" y="179"/>
                    <a:pt x="342" y="182"/>
                    <a:pt x="356" y="182"/>
                  </a:cubicBezTo>
                  <a:cubicBezTo>
                    <a:pt x="361" y="182"/>
                    <a:pt x="365" y="181"/>
                    <a:pt x="370" y="180"/>
                  </a:cubicBezTo>
                  <a:cubicBezTo>
                    <a:pt x="394" y="173"/>
                    <a:pt x="416" y="164"/>
                    <a:pt x="438" y="152"/>
                  </a:cubicBezTo>
                  <a:cubicBezTo>
                    <a:pt x="479" y="130"/>
                    <a:pt x="501" y="92"/>
                    <a:pt x="494" y="55"/>
                  </a:cubicBezTo>
                  <a:cubicBezTo>
                    <a:pt x="491" y="36"/>
                    <a:pt x="463" y="30"/>
                    <a:pt x="419" y="26"/>
                  </a:cubicBezTo>
                  <a:cubicBezTo>
                    <a:pt x="397" y="22"/>
                    <a:pt x="370" y="0"/>
                    <a:pt x="3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2" name="Google Shape;102;p2"/>
            <p:cNvSpPr/>
            <p:nvPr/>
          </p:nvSpPr>
          <p:spPr>
            <a:xfrm>
              <a:off x="1719800" y="3875600"/>
              <a:ext cx="5750" cy="4675"/>
            </a:xfrm>
            <a:custGeom>
              <a:rect b="b" l="l" r="r" t="t"/>
              <a:pathLst>
                <a:path extrusionOk="0" h="187" w="230">
                  <a:moveTo>
                    <a:pt x="138" y="1"/>
                  </a:moveTo>
                  <a:cubicBezTo>
                    <a:pt x="123" y="1"/>
                    <a:pt x="109" y="19"/>
                    <a:pt x="97" y="21"/>
                  </a:cubicBezTo>
                  <a:cubicBezTo>
                    <a:pt x="83" y="21"/>
                    <a:pt x="70" y="22"/>
                    <a:pt x="56" y="26"/>
                  </a:cubicBezTo>
                  <a:cubicBezTo>
                    <a:pt x="42" y="33"/>
                    <a:pt x="32" y="41"/>
                    <a:pt x="22" y="53"/>
                  </a:cubicBezTo>
                  <a:cubicBezTo>
                    <a:pt x="6" y="75"/>
                    <a:pt x="0" y="91"/>
                    <a:pt x="18" y="112"/>
                  </a:cubicBezTo>
                  <a:cubicBezTo>
                    <a:pt x="34" y="128"/>
                    <a:pt x="53" y="143"/>
                    <a:pt x="74" y="154"/>
                  </a:cubicBezTo>
                  <a:lnTo>
                    <a:pt x="97" y="173"/>
                  </a:lnTo>
                  <a:cubicBezTo>
                    <a:pt x="98" y="174"/>
                    <a:pt x="99" y="174"/>
                    <a:pt x="100" y="174"/>
                  </a:cubicBezTo>
                  <a:cubicBezTo>
                    <a:pt x="103" y="174"/>
                    <a:pt x="105" y="172"/>
                    <a:pt x="107" y="172"/>
                  </a:cubicBezTo>
                  <a:cubicBezTo>
                    <a:pt x="108" y="172"/>
                    <a:pt x="108" y="173"/>
                    <a:pt x="109" y="173"/>
                  </a:cubicBezTo>
                  <a:cubicBezTo>
                    <a:pt x="110" y="174"/>
                    <a:pt x="111" y="174"/>
                    <a:pt x="112" y="174"/>
                  </a:cubicBezTo>
                  <a:cubicBezTo>
                    <a:pt x="115" y="174"/>
                    <a:pt x="117" y="173"/>
                    <a:pt x="120" y="173"/>
                  </a:cubicBezTo>
                  <a:cubicBezTo>
                    <a:pt x="121" y="173"/>
                    <a:pt x="122" y="173"/>
                    <a:pt x="123" y="173"/>
                  </a:cubicBezTo>
                  <a:cubicBezTo>
                    <a:pt x="127" y="173"/>
                    <a:pt x="128" y="187"/>
                    <a:pt x="131" y="187"/>
                  </a:cubicBezTo>
                  <a:cubicBezTo>
                    <a:pt x="131" y="187"/>
                    <a:pt x="131" y="187"/>
                    <a:pt x="131" y="187"/>
                  </a:cubicBezTo>
                  <a:lnTo>
                    <a:pt x="149" y="175"/>
                  </a:lnTo>
                  <a:cubicBezTo>
                    <a:pt x="172" y="157"/>
                    <a:pt x="195" y="138"/>
                    <a:pt x="217" y="116"/>
                  </a:cubicBezTo>
                  <a:cubicBezTo>
                    <a:pt x="229" y="102"/>
                    <a:pt x="225" y="86"/>
                    <a:pt x="210" y="63"/>
                  </a:cubicBezTo>
                  <a:cubicBezTo>
                    <a:pt x="205" y="52"/>
                    <a:pt x="201" y="22"/>
                    <a:pt x="186" y="14"/>
                  </a:cubicBezTo>
                  <a:cubicBezTo>
                    <a:pt x="172" y="7"/>
                    <a:pt x="157" y="3"/>
                    <a:pt x="142" y="1"/>
                  </a:cubicBezTo>
                  <a:cubicBezTo>
                    <a:pt x="141" y="1"/>
                    <a:pt x="139" y="1"/>
                    <a:pt x="13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3" name="Google Shape;103;p2"/>
            <p:cNvSpPr/>
            <p:nvPr/>
          </p:nvSpPr>
          <p:spPr>
            <a:xfrm>
              <a:off x="1831150" y="4426225"/>
              <a:ext cx="8425" cy="10950"/>
            </a:xfrm>
            <a:custGeom>
              <a:rect b="b" l="l" r="r" t="t"/>
              <a:pathLst>
                <a:path extrusionOk="0" h="438" w="337">
                  <a:moveTo>
                    <a:pt x="71" y="1"/>
                  </a:moveTo>
                  <a:cubicBezTo>
                    <a:pt x="48" y="1"/>
                    <a:pt x="29" y="8"/>
                    <a:pt x="14" y="23"/>
                  </a:cubicBezTo>
                  <a:cubicBezTo>
                    <a:pt x="1" y="37"/>
                    <a:pt x="13" y="63"/>
                    <a:pt x="33" y="104"/>
                  </a:cubicBezTo>
                  <a:cubicBezTo>
                    <a:pt x="42" y="123"/>
                    <a:pt x="38" y="157"/>
                    <a:pt x="50" y="180"/>
                  </a:cubicBezTo>
                  <a:lnTo>
                    <a:pt x="91" y="236"/>
                  </a:lnTo>
                  <a:cubicBezTo>
                    <a:pt x="103" y="255"/>
                    <a:pt x="134" y="262"/>
                    <a:pt x="147" y="281"/>
                  </a:cubicBezTo>
                  <a:lnTo>
                    <a:pt x="183" y="340"/>
                  </a:lnTo>
                  <a:cubicBezTo>
                    <a:pt x="197" y="359"/>
                    <a:pt x="213" y="378"/>
                    <a:pt x="230" y="394"/>
                  </a:cubicBezTo>
                  <a:cubicBezTo>
                    <a:pt x="254" y="420"/>
                    <a:pt x="271" y="438"/>
                    <a:pt x="290" y="438"/>
                  </a:cubicBezTo>
                  <a:cubicBezTo>
                    <a:pt x="294" y="438"/>
                    <a:pt x="299" y="437"/>
                    <a:pt x="303" y="435"/>
                  </a:cubicBezTo>
                  <a:cubicBezTo>
                    <a:pt x="328" y="424"/>
                    <a:pt x="336" y="387"/>
                    <a:pt x="329" y="338"/>
                  </a:cubicBezTo>
                  <a:cubicBezTo>
                    <a:pt x="327" y="312"/>
                    <a:pt x="321" y="286"/>
                    <a:pt x="313" y="260"/>
                  </a:cubicBezTo>
                  <a:cubicBezTo>
                    <a:pt x="301" y="237"/>
                    <a:pt x="288" y="216"/>
                    <a:pt x="273" y="195"/>
                  </a:cubicBezTo>
                  <a:cubicBezTo>
                    <a:pt x="260" y="173"/>
                    <a:pt x="245" y="153"/>
                    <a:pt x="228" y="132"/>
                  </a:cubicBezTo>
                  <a:cubicBezTo>
                    <a:pt x="213" y="111"/>
                    <a:pt x="208" y="82"/>
                    <a:pt x="192" y="64"/>
                  </a:cubicBezTo>
                  <a:cubicBezTo>
                    <a:pt x="173" y="46"/>
                    <a:pt x="151" y="30"/>
                    <a:pt x="129" y="17"/>
                  </a:cubicBezTo>
                  <a:cubicBezTo>
                    <a:pt x="109" y="6"/>
                    <a:pt x="89" y="1"/>
                    <a:pt x="7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4" name="Google Shape;104;p2"/>
            <p:cNvSpPr/>
            <p:nvPr/>
          </p:nvSpPr>
          <p:spPr>
            <a:xfrm>
              <a:off x="1890825" y="4306950"/>
              <a:ext cx="4775" cy="4175"/>
            </a:xfrm>
            <a:custGeom>
              <a:rect b="b" l="l" r="r" t="t"/>
              <a:pathLst>
                <a:path extrusionOk="0" h="167" w="191">
                  <a:moveTo>
                    <a:pt x="86" y="1"/>
                  </a:moveTo>
                  <a:cubicBezTo>
                    <a:pt x="73" y="1"/>
                    <a:pt x="60" y="6"/>
                    <a:pt x="51" y="15"/>
                  </a:cubicBezTo>
                  <a:cubicBezTo>
                    <a:pt x="43" y="22"/>
                    <a:pt x="16" y="26"/>
                    <a:pt x="11" y="33"/>
                  </a:cubicBezTo>
                  <a:cubicBezTo>
                    <a:pt x="6" y="40"/>
                    <a:pt x="7" y="48"/>
                    <a:pt x="3" y="56"/>
                  </a:cubicBezTo>
                  <a:cubicBezTo>
                    <a:pt x="1" y="63"/>
                    <a:pt x="21" y="75"/>
                    <a:pt x="20" y="83"/>
                  </a:cubicBezTo>
                  <a:cubicBezTo>
                    <a:pt x="17" y="92"/>
                    <a:pt x="13" y="98"/>
                    <a:pt x="13" y="107"/>
                  </a:cubicBezTo>
                  <a:cubicBezTo>
                    <a:pt x="14" y="115"/>
                    <a:pt x="16" y="124"/>
                    <a:pt x="20" y="133"/>
                  </a:cubicBezTo>
                  <a:cubicBezTo>
                    <a:pt x="26" y="150"/>
                    <a:pt x="43" y="162"/>
                    <a:pt x="62" y="164"/>
                  </a:cubicBezTo>
                  <a:cubicBezTo>
                    <a:pt x="69" y="166"/>
                    <a:pt x="77" y="167"/>
                    <a:pt x="85" y="167"/>
                  </a:cubicBezTo>
                  <a:cubicBezTo>
                    <a:pt x="101" y="167"/>
                    <a:pt x="118" y="163"/>
                    <a:pt x="133" y="154"/>
                  </a:cubicBezTo>
                  <a:cubicBezTo>
                    <a:pt x="144" y="150"/>
                    <a:pt x="153" y="143"/>
                    <a:pt x="161" y="137"/>
                  </a:cubicBezTo>
                  <a:cubicBezTo>
                    <a:pt x="168" y="130"/>
                    <a:pt x="166" y="120"/>
                    <a:pt x="168" y="113"/>
                  </a:cubicBezTo>
                  <a:cubicBezTo>
                    <a:pt x="171" y="105"/>
                    <a:pt x="172" y="98"/>
                    <a:pt x="174" y="90"/>
                  </a:cubicBezTo>
                  <a:cubicBezTo>
                    <a:pt x="175" y="82"/>
                    <a:pt x="190" y="77"/>
                    <a:pt x="189" y="68"/>
                  </a:cubicBezTo>
                  <a:cubicBezTo>
                    <a:pt x="187" y="59"/>
                    <a:pt x="183" y="49"/>
                    <a:pt x="178" y="43"/>
                  </a:cubicBezTo>
                  <a:cubicBezTo>
                    <a:pt x="155" y="19"/>
                    <a:pt x="126" y="6"/>
                    <a:pt x="95" y="2"/>
                  </a:cubicBezTo>
                  <a:cubicBezTo>
                    <a:pt x="92" y="1"/>
                    <a:pt x="89" y="1"/>
                    <a:pt x="8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5" name="Google Shape;105;p2"/>
            <p:cNvSpPr/>
            <p:nvPr/>
          </p:nvSpPr>
          <p:spPr>
            <a:xfrm>
              <a:off x="1879725" y="4226900"/>
              <a:ext cx="5025" cy="10700"/>
            </a:xfrm>
            <a:custGeom>
              <a:rect b="b" l="l" r="r" t="t"/>
              <a:pathLst>
                <a:path extrusionOk="0" h="428" w="201">
                  <a:moveTo>
                    <a:pt x="128" y="1"/>
                  </a:moveTo>
                  <a:cubicBezTo>
                    <a:pt x="113" y="1"/>
                    <a:pt x="96" y="19"/>
                    <a:pt x="75" y="48"/>
                  </a:cubicBezTo>
                  <a:cubicBezTo>
                    <a:pt x="64" y="64"/>
                    <a:pt x="33" y="78"/>
                    <a:pt x="23" y="101"/>
                  </a:cubicBezTo>
                  <a:cubicBezTo>
                    <a:pt x="15" y="123"/>
                    <a:pt x="10" y="145"/>
                    <a:pt x="6" y="167"/>
                  </a:cubicBezTo>
                  <a:cubicBezTo>
                    <a:pt x="0" y="188"/>
                    <a:pt x="19" y="213"/>
                    <a:pt x="17" y="235"/>
                  </a:cubicBezTo>
                  <a:cubicBezTo>
                    <a:pt x="12" y="257"/>
                    <a:pt x="11" y="278"/>
                    <a:pt x="10" y="300"/>
                  </a:cubicBezTo>
                  <a:cubicBezTo>
                    <a:pt x="11" y="323"/>
                    <a:pt x="15" y="345"/>
                    <a:pt x="22" y="367"/>
                  </a:cubicBezTo>
                  <a:cubicBezTo>
                    <a:pt x="34" y="403"/>
                    <a:pt x="43" y="427"/>
                    <a:pt x="67" y="427"/>
                  </a:cubicBezTo>
                  <a:cubicBezTo>
                    <a:pt x="68" y="427"/>
                    <a:pt x="70" y="427"/>
                    <a:pt x="71" y="427"/>
                  </a:cubicBezTo>
                  <a:cubicBezTo>
                    <a:pt x="98" y="424"/>
                    <a:pt x="119" y="398"/>
                    <a:pt x="137" y="364"/>
                  </a:cubicBezTo>
                  <a:cubicBezTo>
                    <a:pt x="146" y="345"/>
                    <a:pt x="154" y="326"/>
                    <a:pt x="161" y="307"/>
                  </a:cubicBezTo>
                  <a:cubicBezTo>
                    <a:pt x="168" y="289"/>
                    <a:pt x="164" y="270"/>
                    <a:pt x="168" y="253"/>
                  </a:cubicBezTo>
                  <a:cubicBezTo>
                    <a:pt x="173" y="214"/>
                    <a:pt x="173" y="216"/>
                    <a:pt x="176" y="197"/>
                  </a:cubicBezTo>
                  <a:cubicBezTo>
                    <a:pt x="180" y="178"/>
                    <a:pt x="198" y="163"/>
                    <a:pt x="199" y="146"/>
                  </a:cubicBezTo>
                  <a:cubicBezTo>
                    <a:pt x="201" y="126"/>
                    <a:pt x="201" y="107"/>
                    <a:pt x="198" y="88"/>
                  </a:cubicBezTo>
                  <a:cubicBezTo>
                    <a:pt x="194" y="49"/>
                    <a:pt x="169" y="17"/>
                    <a:pt x="134" y="2"/>
                  </a:cubicBezTo>
                  <a:cubicBezTo>
                    <a:pt x="132" y="1"/>
                    <a:pt x="130" y="1"/>
                    <a:pt x="1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6" name="Google Shape;106;p2"/>
            <p:cNvSpPr/>
            <p:nvPr/>
          </p:nvSpPr>
          <p:spPr>
            <a:xfrm>
              <a:off x="1832375" y="4059700"/>
              <a:ext cx="6775" cy="10550"/>
            </a:xfrm>
            <a:custGeom>
              <a:rect b="b" l="l" r="r" t="t"/>
              <a:pathLst>
                <a:path extrusionOk="0" h="422" w="271">
                  <a:moveTo>
                    <a:pt x="58" y="0"/>
                  </a:moveTo>
                  <a:cubicBezTo>
                    <a:pt x="48" y="0"/>
                    <a:pt x="37" y="2"/>
                    <a:pt x="27" y="5"/>
                  </a:cubicBezTo>
                  <a:cubicBezTo>
                    <a:pt x="9" y="12"/>
                    <a:pt x="10" y="40"/>
                    <a:pt x="13" y="83"/>
                  </a:cubicBezTo>
                  <a:cubicBezTo>
                    <a:pt x="16" y="105"/>
                    <a:pt x="1" y="136"/>
                    <a:pt x="9" y="160"/>
                  </a:cubicBezTo>
                  <a:cubicBezTo>
                    <a:pt x="16" y="182"/>
                    <a:pt x="25" y="204"/>
                    <a:pt x="36" y="225"/>
                  </a:cubicBezTo>
                  <a:cubicBezTo>
                    <a:pt x="46" y="246"/>
                    <a:pt x="76" y="256"/>
                    <a:pt x="88" y="276"/>
                  </a:cubicBezTo>
                  <a:cubicBezTo>
                    <a:pt x="98" y="297"/>
                    <a:pt x="109" y="317"/>
                    <a:pt x="122" y="336"/>
                  </a:cubicBezTo>
                  <a:cubicBezTo>
                    <a:pt x="136" y="355"/>
                    <a:pt x="151" y="372"/>
                    <a:pt x="169" y="388"/>
                  </a:cubicBezTo>
                  <a:cubicBezTo>
                    <a:pt x="192" y="408"/>
                    <a:pt x="211" y="422"/>
                    <a:pt x="228" y="422"/>
                  </a:cubicBezTo>
                  <a:cubicBezTo>
                    <a:pt x="234" y="422"/>
                    <a:pt x="240" y="420"/>
                    <a:pt x="246" y="415"/>
                  </a:cubicBezTo>
                  <a:cubicBezTo>
                    <a:pt x="268" y="400"/>
                    <a:pt x="271" y="365"/>
                    <a:pt x="264" y="324"/>
                  </a:cubicBezTo>
                  <a:cubicBezTo>
                    <a:pt x="261" y="301"/>
                    <a:pt x="257" y="279"/>
                    <a:pt x="250" y="257"/>
                  </a:cubicBezTo>
                  <a:cubicBezTo>
                    <a:pt x="245" y="237"/>
                    <a:pt x="228" y="220"/>
                    <a:pt x="220" y="201"/>
                  </a:cubicBezTo>
                  <a:cubicBezTo>
                    <a:pt x="212" y="181"/>
                    <a:pt x="201" y="165"/>
                    <a:pt x="190" y="145"/>
                  </a:cubicBezTo>
                  <a:cubicBezTo>
                    <a:pt x="181" y="126"/>
                    <a:pt x="185" y="100"/>
                    <a:pt x="174" y="84"/>
                  </a:cubicBezTo>
                  <a:cubicBezTo>
                    <a:pt x="162" y="65"/>
                    <a:pt x="148" y="47"/>
                    <a:pt x="133" y="32"/>
                  </a:cubicBezTo>
                  <a:cubicBezTo>
                    <a:pt x="113" y="12"/>
                    <a:pt x="86" y="0"/>
                    <a:pt x="5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7" name="Google Shape;107;p2"/>
            <p:cNvSpPr/>
            <p:nvPr/>
          </p:nvSpPr>
          <p:spPr>
            <a:xfrm>
              <a:off x="1639650" y="3984725"/>
              <a:ext cx="4950" cy="5000"/>
            </a:xfrm>
            <a:custGeom>
              <a:rect b="b" l="l" r="r" t="t"/>
              <a:pathLst>
                <a:path extrusionOk="0" h="200" w="198">
                  <a:moveTo>
                    <a:pt x="96" y="1"/>
                  </a:moveTo>
                  <a:cubicBezTo>
                    <a:pt x="93" y="1"/>
                    <a:pt x="90" y="1"/>
                    <a:pt x="87" y="1"/>
                  </a:cubicBezTo>
                  <a:cubicBezTo>
                    <a:pt x="56" y="9"/>
                    <a:pt x="29" y="28"/>
                    <a:pt x="11" y="56"/>
                  </a:cubicBezTo>
                  <a:cubicBezTo>
                    <a:pt x="0" y="71"/>
                    <a:pt x="4" y="84"/>
                    <a:pt x="11" y="105"/>
                  </a:cubicBezTo>
                  <a:cubicBezTo>
                    <a:pt x="15" y="114"/>
                    <a:pt x="8" y="143"/>
                    <a:pt x="14" y="151"/>
                  </a:cubicBezTo>
                  <a:cubicBezTo>
                    <a:pt x="19" y="159"/>
                    <a:pt x="29" y="163"/>
                    <a:pt x="36" y="170"/>
                  </a:cubicBezTo>
                  <a:cubicBezTo>
                    <a:pt x="37" y="172"/>
                    <a:pt x="40" y="173"/>
                    <a:pt x="44" y="173"/>
                  </a:cubicBezTo>
                  <a:cubicBezTo>
                    <a:pt x="51" y="173"/>
                    <a:pt x="60" y="170"/>
                    <a:pt x="66" y="170"/>
                  </a:cubicBezTo>
                  <a:cubicBezTo>
                    <a:pt x="69" y="170"/>
                    <a:pt x="71" y="170"/>
                    <a:pt x="72" y="172"/>
                  </a:cubicBezTo>
                  <a:cubicBezTo>
                    <a:pt x="79" y="178"/>
                    <a:pt x="86" y="185"/>
                    <a:pt x="94" y="191"/>
                  </a:cubicBezTo>
                  <a:cubicBezTo>
                    <a:pt x="104" y="195"/>
                    <a:pt x="115" y="197"/>
                    <a:pt x="126" y="199"/>
                  </a:cubicBezTo>
                  <a:cubicBezTo>
                    <a:pt x="130" y="199"/>
                    <a:pt x="134" y="199"/>
                    <a:pt x="137" y="199"/>
                  </a:cubicBezTo>
                  <a:cubicBezTo>
                    <a:pt x="152" y="199"/>
                    <a:pt x="164" y="196"/>
                    <a:pt x="177" y="178"/>
                  </a:cubicBezTo>
                  <a:cubicBezTo>
                    <a:pt x="192" y="158"/>
                    <a:pt x="198" y="132"/>
                    <a:pt x="194" y="106"/>
                  </a:cubicBezTo>
                  <a:cubicBezTo>
                    <a:pt x="192" y="94"/>
                    <a:pt x="190" y="82"/>
                    <a:pt x="186" y="69"/>
                  </a:cubicBezTo>
                  <a:cubicBezTo>
                    <a:pt x="180" y="60"/>
                    <a:pt x="169" y="57"/>
                    <a:pt x="162" y="49"/>
                  </a:cubicBezTo>
                  <a:cubicBezTo>
                    <a:pt x="156" y="43"/>
                    <a:pt x="147" y="37"/>
                    <a:pt x="139" y="32"/>
                  </a:cubicBezTo>
                  <a:cubicBezTo>
                    <a:pt x="131" y="27"/>
                    <a:pt x="131" y="9"/>
                    <a:pt x="121" y="5"/>
                  </a:cubicBezTo>
                  <a:cubicBezTo>
                    <a:pt x="113" y="2"/>
                    <a:pt x="105" y="1"/>
                    <a:pt x="9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8" name="Google Shape;108;p2"/>
            <p:cNvSpPr/>
            <p:nvPr/>
          </p:nvSpPr>
          <p:spPr>
            <a:xfrm>
              <a:off x="1631475" y="4312100"/>
              <a:ext cx="121950" cy="77175"/>
            </a:xfrm>
            <a:custGeom>
              <a:rect b="b" l="l" r="r" t="t"/>
              <a:pathLst>
                <a:path extrusionOk="0" h="3087" w="4878">
                  <a:moveTo>
                    <a:pt x="18" y="1"/>
                  </a:moveTo>
                  <a:cubicBezTo>
                    <a:pt x="14" y="1"/>
                    <a:pt x="11" y="2"/>
                    <a:pt x="10" y="4"/>
                  </a:cubicBezTo>
                  <a:cubicBezTo>
                    <a:pt x="0" y="19"/>
                    <a:pt x="221" y="259"/>
                    <a:pt x="586" y="597"/>
                  </a:cubicBezTo>
                  <a:cubicBezTo>
                    <a:pt x="765" y="761"/>
                    <a:pt x="964" y="965"/>
                    <a:pt x="1206" y="1155"/>
                  </a:cubicBezTo>
                  <a:cubicBezTo>
                    <a:pt x="1412" y="1321"/>
                    <a:pt x="1644" y="1482"/>
                    <a:pt x="1880" y="1647"/>
                  </a:cubicBezTo>
                  <a:cubicBezTo>
                    <a:pt x="2109" y="1803"/>
                    <a:pt x="2357" y="1936"/>
                    <a:pt x="2595" y="2076"/>
                  </a:cubicBezTo>
                  <a:cubicBezTo>
                    <a:pt x="2843" y="2221"/>
                    <a:pt x="3089" y="2361"/>
                    <a:pt x="3326" y="2478"/>
                  </a:cubicBezTo>
                  <a:cubicBezTo>
                    <a:pt x="3600" y="2616"/>
                    <a:pt x="3860" y="2730"/>
                    <a:pt x="4084" y="2822"/>
                  </a:cubicBezTo>
                  <a:cubicBezTo>
                    <a:pt x="4503" y="2991"/>
                    <a:pt x="4796" y="3087"/>
                    <a:pt x="4855" y="3087"/>
                  </a:cubicBezTo>
                  <a:cubicBezTo>
                    <a:pt x="4862" y="3087"/>
                    <a:pt x="4865" y="3086"/>
                    <a:pt x="4866" y="3083"/>
                  </a:cubicBezTo>
                  <a:cubicBezTo>
                    <a:pt x="4877" y="3056"/>
                    <a:pt x="4579" y="2929"/>
                    <a:pt x="4130" y="2717"/>
                  </a:cubicBezTo>
                  <a:cubicBezTo>
                    <a:pt x="3912" y="2613"/>
                    <a:pt x="3660" y="2486"/>
                    <a:pt x="3393" y="2342"/>
                  </a:cubicBezTo>
                  <a:cubicBezTo>
                    <a:pt x="3161" y="2221"/>
                    <a:pt x="2916" y="2088"/>
                    <a:pt x="2672" y="1943"/>
                  </a:cubicBezTo>
                  <a:cubicBezTo>
                    <a:pt x="2437" y="1802"/>
                    <a:pt x="2200" y="1655"/>
                    <a:pt x="1974" y="1501"/>
                  </a:cubicBezTo>
                  <a:cubicBezTo>
                    <a:pt x="1739" y="1340"/>
                    <a:pt x="1521" y="1166"/>
                    <a:pt x="1314" y="1007"/>
                  </a:cubicBezTo>
                  <a:cubicBezTo>
                    <a:pt x="1070" y="826"/>
                    <a:pt x="852" y="648"/>
                    <a:pt x="667" y="496"/>
                  </a:cubicBezTo>
                  <a:cubicBezTo>
                    <a:pt x="308" y="201"/>
                    <a:pt x="68" y="1"/>
                    <a:pt x="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9" name="Google Shape;109;p2"/>
            <p:cNvSpPr/>
            <p:nvPr/>
          </p:nvSpPr>
          <p:spPr>
            <a:xfrm>
              <a:off x="1753775" y="4377700"/>
              <a:ext cx="26050" cy="24450"/>
            </a:xfrm>
            <a:custGeom>
              <a:rect b="b" l="l" r="r" t="t"/>
              <a:pathLst>
                <a:path extrusionOk="0" h="978" w="1042">
                  <a:moveTo>
                    <a:pt x="42" y="1"/>
                  </a:moveTo>
                  <a:cubicBezTo>
                    <a:pt x="29" y="1"/>
                    <a:pt x="19" y="4"/>
                    <a:pt x="12" y="12"/>
                  </a:cubicBezTo>
                  <a:cubicBezTo>
                    <a:pt x="0" y="27"/>
                    <a:pt x="52" y="87"/>
                    <a:pt x="130" y="179"/>
                  </a:cubicBezTo>
                  <a:cubicBezTo>
                    <a:pt x="166" y="222"/>
                    <a:pt x="198" y="289"/>
                    <a:pt x="248" y="342"/>
                  </a:cubicBezTo>
                  <a:cubicBezTo>
                    <a:pt x="308" y="401"/>
                    <a:pt x="338" y="429"/>
                    <a:pt x="391" y="481"/>
                  </a:cubicBezTo>
                  <a:cubicBezTo>
                    <a:pt x="438" y="528"/>
                    <a:pt x="502" y="558"/>
                    <a:pt x="550" y="604"/>
                  </a:cubicBezTo>
                  <a:lnTo>
                    <a:pt x="693" y="742"/>
                  </a:lnTo>
                  <a:cubicBezTo>
                    <a:pt x="749" y="791"/>
                    <a:pt x="800" y="834"/>
                    <a:pt x="847" y="870"/>
                  </a:cubicBezTo>
                  <a:cubicBezTo>
                    <a:pt x="928" y="934"/>
                    <a:pt x="984" y="978"/>
                    <a:pt x="1011" y="978"/>
                  </a:cubicBezTo>
                  <a:cubicBezTo>
                    <a:pt x="1016" y="978"/>
                    <a:pt x="1020" y="976"/>
                    <a:pt x="1023" y="973"/>
                  </a:cubicBezTo>
                  <a:cubicBezTo>
                    <a:pt x="1042" y="954"/>
                    <a:pt x="1002" y="883"/>
                    <a:pt x="927" y="788"/>
                  </a:cubicBezTo>
                  <a:cubicBezTo>
                    <a:pt x="890" y="743"/>
                    <a:pt x="849" y="687"/>
                    <a:pt x="799" y="633"/>
                  </a:cubicBezTo>
                  <a:cubicBezTo>
                    <a:pt x="757" y="585"/>
                    <a:pt x="704" y="541"/>
                    <a:pt x="656" y="492"/>
                  </a:cubicBezTo>
                  <a:lnTo>
                    <a:pt x="510" y="354"/>
                  </a:lnTo>
                  <a:cubicBezTo>
                    <a:pt x="460" y="307"/>
                    <a:pt x="420" y="250"/>
                    <a:pt x="372" y="207"/>
                  </a:cubicBezTo>
                  <a:cubicBezTo>
                    <a:pt x="316" y="160"/>
                    <a:pt x="263" y="116"/>
                    <a:pt x="216" y="82"/>
                  </a:cubicBezTo>
                  <a:cubicBezTo>
                    <a:pt x="142" y="30"/>
                    <a:pt x="80" y="1"/>
                    <a:pt x="4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0" name="Google Shape;110;p2"/>
            <p:cNvSpPr/>
            <p:nvPr/>
          </p:nvSpPr>
          <p:spPr>
            <a:xfrm>
              <a:off x="1778125" y="4391900"/>
              <a:ext cx="15500" cy="16650"/>
            </a:xfrm>
            <a:custGeom>
              <a:rect b="b" l="l" r="r" t="t"/>
              <a:pathLst>
                <a:path extrusionOk="0" h="666" w="620">
                  <a:moveTo>
                    <a:pt x="64" y="1"/>
                  </a:moveTo>
                  <a:cubicBezTo>
                    <a:pt x="40" y="1"/>
                    <a:pt x="22" y="8"/>
                    <a:pt x="13" y="22"/>
                  </a:cubicBezTo>
                  <a:cubicBezTo>
                    <a:pt x="1" y="37"/>
                    <a:pt x="35" y="74"/>
                    <a:pt x="83" y="131"/>
                  </a:cubicBezTo>
                  <a:cubicBezTo>
                    <a:pt x="106" y="159"/>
                    <a:pt x="121" y="205"/>
                    <a:pt x="149" y="239"/>
                  </a:cubicBezTo>
                  <a:lnTo>
                    <a:pt x="234" y="326"/>
                  </a:lnTo>
                  <a:cubicBezTo>
                    <a:pt x="260" y="356"/>
                    <a:pt x="303" y="371"/>
                    <a:pt x="331" y="401"/>
                  </a:cubicBezTo>
                  <a:lnTo>
                    <a:pt x="407" y="497"/>
                  </a:lnTo>
                  <a:lnTo>
                    <a:pt x="490" y="587"/>
                  </a:lnTo>
                  <a:cubicBezTo>
                    <a:pt x="534" y="633"/>
                    <a:pt x="565" y="666"/>
                    <a:pt x="586" y="666"/>
                  </a:cubicBezTo>
                  <a:cubicBezTo>
                    <a:pt x="590" y="666"/>
                    <a:pt x="593" y="665"/>
                    <a:pt x="596" y="663"/>
                  </a:cubicBezTo>
                  <a:cubicBezTo>
                    <a:pt x="620" y="648"/>
                    <a:pt x="613" y="593"/>
                    <a:pt x="583" y="521"/>
                  </a:cubicBezTo>
                  <a:cubicBezTo>
                    <a:pt x="568" y="480"/>
                    <a:pt x="549" y="441"/>
                    <a:pt x="526" y="403"/>
                  </a:cubicBezTo>
                  <a:cubicBezTo>
                    <a:pt x="501" y="367"/>
                    <a:pt x="474" y="333"/>
                    <a:pt x="445" y="302"/>
                  </a:cubicBezTo>
                  <a:cubicBezTo>
                    <a:pt x="418" y="268"/>
                    <a:pt x="389" y="236"/>
                    <a:pt x="358" y="206"/>
                  </a:cubicBezTo>
                  <a:cubicBezTo>
                    <a:pt x="327" y="175"/>
                    <a:pt x="306" y="133"/>
                    <a:pt x="273" y="107"/>
                  </a:cubicBezTo>
                  <a:cubicBezTo>
                    <a:pt x="239" y="78"/>
                    <a:pt x="204" y="54"/>
                    <a:pt x="166" y="32"/>
                  </a:cubicBezTo>
                  <a:cubicBezTo>
                    <a:pt x="127" y="11"/>
                    <a:pt x="9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1" name="Google Shape;111;p2"/>
            <p:cNvSpPr/>
            <p:nvPr/>
          </p:nvSpPr>
          <p:spPr>
            <a:xfrm>
              <a:off x="1616200" y="4292925"/>
              <a:ext cx="4575" cy="4800"/>
            </a:xfrm>
            <a:custGeom>
              <a:rect b="b" l="l" r="r" t="t"/>
              <a:pathLst>
                <a:path extrusionOk="0" h="192" w="183">
                  <a:moveTo>
                    <a:pt x="110" y="1"/>
                  </a:moveTo>
                  <a:cubicBezTo>
                    <a:pt x="89" y="1"/>
                    <a:pt x="58" y="14"/>
                    <a:pt x="32" y="35"/>
                  </a:cubicBezTo>
                  <a:cubicBezTo>
                    <a:pt x="17" y="46"/>
                    <a:pt x="15" y="60"/>
                    <a:pt x="15" y="80"/>
                  </a:cubicBezTo>
                  <a:cubicBezTo>
                    <a:pt x="14" y="90"/>
                    <a:pt x="0" y="114"/>
                    <a:pt x="2" y="122"/>
                  </a:cubicBezTo>
                  <a:cubicBezTo>
                    <a:pt x="4" y="131"/>
                    <a:pt x="13" y="136"/>
                    <a:pt x="15" y="144"/>
                  </a:cubicBezTo>
                  <a:cubicBezTo>
                    <a:pt x="19" y="152"/>
                    <a:pt x="43" y="146"/>
                    <a:pt x="48" y="152"/>
                  </a:cubicBezTo>
                  <a:cubicBezTo>
                    <a:pt x="53" y="159"/>
                    <a:pt x="56" y="169"/>
                    <a:pt x="63" y="174"/>
                  </a:cubicBezTo>
                  <a:cubicBezTo>
                    <a:pt x="70" y="180"/>
                    <a:pt x="79" y="184"/>
                    <a:pt x="88" y="186"/>
                  </a:cubicBezTo>
                  <a:cubicBezTo>
                    <a:pt x="94" y="189"/>
                    <a:pt x="101" y="191"/>
                    <a:pt x="108" y="191"/>
                  </a:cubicBezTo>
                  <a:cubicBezTo>
                    <a:pt x="120" y="191"/>
                    <a:pt x="131" y="187"/>
                    <a:pt x="141" y="178"/>
                  </a:cubicBezTo>
                  <a:cubicBezTo>
                    <a:pt x="161" y="163"/>
                    <a:pt x="173" y="141"/>
                    <a:pt x="179" y="117"/>
                  </a:cubicBezTo>
                  <a:cubicBezTo>
                    <a:pt x="182" y="105"/>
                    <a:pt x="183" y="92"/>
                    <a:pt x="183" y="81"/>
                  </a:cubicBezTo>
                  <a:cubicBezTo>
                    <a:pt x="182" y="72"/>
                    <a:pt x="172" y="68"/>
                    <a:pt x="169" y="58"/>
                  </a:cubicBezTo>
                  <a:cubicBezTo>
                    <a:pt x="164" y="51"/>
                    <a:pt x="158" y="45"/>
                    <a:pt x="153" y="38"/>
                  </a:cubicBezTo>
                  <a:cubicBezTo>
                    <a:pt x="148" y="31"/>
                    <a:pt x="153" y="16"/>
                    <a:pt x="146" y="11"/>
                  </a:cubicBezTo>
                  <a:cubicBezTo>
                    <a:pt x="137" y="5"/>
                    <a:pt x="127" y="2"/>
                    <a:pt x="116" y="1"/>
                  </a:cubicBezTo>
                  <a:cubicBezTo>
                    <a:pt x="114" y="1"/>
                    <a:pt x="112" y="1"/>
                    <a:pt x="1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2" name="Google Shape;112;p2"/>
            <p:cNvSpPr/>
            <p:nvPr/>
          </p:nvSpPr>
          <p:spPr>
            <a:xfrm>
              <a:off x="1752500" y="4317950"/>
              <a:ext cx="4700" cy="3750"/>
            </a:xfrm>
            <a:custGeom>
              <a:rect b="b" l="l" r="r" t="t"/>
              <a:pathLst>
                <a:path extrusionOk="0" h="150" w="188">
                  <a:moveTo>
                    <a:pt x="102" y="1"/>
                  </a:moveTo>
                  <a:cubicBezTo>
                    <a:pt x="93" y="1"/>
                    <a:pt x="83" y="2"/>
                    <a:pt x="73" y="3"/>
                  </a:cubicBezTo>
                  <a:cubicBezTo>
                    <a:pt x="57" y="6"/>
                    <a:pt x="43" y="16"/>
                    <a:pt x="35" y="31"/>
                  </a:cubicBezTo>
                  <a:cubicBezTo>
                    <a:pt x="31" y="36"/>
                    <a:pt x="5" y="48"/>
                    <a:pt x="2" y="55"/>
                  </a:cubicBezTo>
                  <a:cubicBezTo>
                    <a:pt x="1" y="62"/>
                    <a:pt x="3" y="69"/>
                    <a:pt x="2" y="77"/>
                  </a:cubicBezTo>
                  <a:cubicBezTo>
                    <a:pt x="2" y="84"/>
                    <a:pt x="24" y="88"/>
                    <a:pt x="27" y="95"/>
                  </a:cubicBezTo>
                  <a:cubicBezTo>
                    <a:pt x="28" y="101"/>
                    <a:pt x="24" y="108"/>
                    <a:pt x="28" y="115"/>
                  </a:cubicBezTo>
                  <a:cubicBezTo>
                    <a:pt x="31" y="123"/>
                    <a:pt x="36" y="129"/>
                    <a:pt x="43" y="134"/>
                  </a:cubicBezTo>
                  <a:cubicBezTo>
                    <a:pt x="52" y="144"/>
                    <a:pt x="65" y="150"/>
                    <a:pt x="78" y="150"/>
                  </a:cubicBezTo>
                  <a:cubicBezTo>
                    <a:pt x="83" y="150"/>
                    <a:pt x="87" y="149"/>
                    <a:pt x="92" y="148"/>
                  </a:cubicBezTo>
                  <a:cubicBezTo>
                    <a:pt x="115" y="145"/>
                    <a:pt x="138" y="136"/>
                    <a:pt x="156" y="119"/>
                  </a:cubicBezTo>
                  <a:cubicBezTo>
                    <a:pt x="164" y="112"/>
                    <a:pt x="171" y="104"/>
                    <a:pt x="178" y="95"/>
                  </a:cubicBezTo>
                  <a:cubicBezTo>
                    <a:pt x="182" y="88"/>
                    <a:pt x="177" y="81"/>
                    <a:pt x="178" y="73"/>
                  </a:cubicBezTo>
                  <a:cubicBezTo>
                    <a:pt x="178" y="66"/>
                    <a:pt x="177" y="59"/>
                    <a:pt x="175" y="52"/>
                  </a:cubicBezTo>
                  <a:cubicBezTo>
                    <a:pt x="174" y="46"/>
                    <a:pt x="187" y="37"/>
                    <a:pt x="183" y="31"/>
                  </a:cubicBezTo>
                  <a:cubicBezTo>
                    <a:pt x="178" y="22"/>
                    <a:pt x="171" y="17"/>
                    <a:pt x="163" y="13"/>
                  </a:cubicBezTo>
                  <a:cubicBezTo>
                    <a:pt x="144" y="5"/>
                    <a:pt x="123" y="1"/>
                    <a:pt x="1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grpSp>
        <p:nvGrpSpPr>
          <p:cNvPr id="113" name="Google Shape;113;p2"/>
          <p:cNvGrpSpPr/>
          <p:nvPr/>
        </p:nvGrpSpPr>
        <p:grpSpPr>
          <a:xfrm>
            <a:off x="8576110" y="2464438"/>
            <a:ext cx="1231326" cy="1231319"/>
            <a:chOff x="1416675" y="4534375"/>
            <a:chExt cx="517625" cy="517600"/>
          </a:xfrm>
        </p:grpSpPr>
        <p:sp>
          <p:nvSpPr>
            <p:cNvPr id="114" name="Google Shape;114;p2"/>
            <p:cNvSpPr/>
            <p:nvPr/>
          </p:nvSpPr>
          <p:spPr>
            <a:xfrm>
              <a:off x="1432800" y="4550475"/>
              <a:ext cx="152500" cy="152500"/>
            </a:xfrm>
            <a:custGeom>
              <a:rect b="b" l="l" r="r" t="t"/>
              <a:pathLst>
                <a:path extrusionOk="0" h="6100" w="610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2"/>
            <p:cNvSpPr/>
            <p:nvPr/>
          </p:nvSpPr>
          <p:spPr>
            <a:xfrm>
              <a:off x="1416675" y="4534375"/>
              <a:ext cx="254375" cy="254350"/>
            </a:xfrm>
            <a:custGeom>
              <a:rect b="b" l="l" r="r" t="t"/>
              <a:pathLst>
                <a:path extrusionOk="0" h="10174" w="10175">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2"/>
            <p:cNvSpPr/>
            <p:nvPr/>
          </p:nvSpPr>
          <p:spPr>
            <a:xfrm>
              <a:off x="1420050" y="4537750"/>
              <a:ext cx="314000" cy="314025"/>
            </a:xfrm>
            <a:custGeom>
              <a:rect b="b" l="l" r="r" t="t"/>
              <a:pathLst>
                <a:path extrusionOk="0" h="12561" w="1256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2"/>
            <p:cNvSpPr/>
            <p:nvPr/>
          </p:nvSpPr>
          <p:spPr>
            <a:xfrm>
              <a:off x="1435300" y="4553025"/>
              <a:ext cx="350525" cy="350475"/>
            </a:xfrm>
            <a:custGeom>
              <a:rect b="b" l="l" r="r" t="t"/>
              <a:pathLst>
                <a:path extrusionOk="0" h="14019" w="14021">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2"/>
            <p:cNvSpPr/>
            <p:nvPr/>
          </p:nvSpPr>
          <p:spPr>
            <a:xfrm>
              <a:off x="1459225" y="4576900"/>
              <a:ext cx="370175" cy="370225"/>
            </a:xfrm>
            <a:custGeom>
              <a:rect b="b" l="l" r="r" t="t"/>
              <a:pathLst>
                <a:path extrusionOk="0" h="14809" w="14807">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2"/>
            <p:cNvSpPr/>
            <p:nvPr/>
          </p:nvSpPr>
          <p:spPr>
            <a:xfrm>
              <a:off x="1490325" y="4608025"/>
              <a:ext cx="375775" cy="375800"/>
            </a:xfrm>
            <a:custGeom>
              <a:rect b="b" l="l" r="r" t="t"/>
              <a:pathLst>
                <a:path extrusionOk="0" h="15032" w="15031">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2"/>
            <p:cNvSpPr/>
            <p:nvPr/>
          </p:nvSpPr>
          <p:spPr>
            <a:xfrm>
              <a:off x="1528000" y="4645700"/>
              <a:ext cx="368175" cy="368175"/>
            </a:xfrm>
            <a:custGeom>
              <a:rect b="b" l="l" r="r" t="t"/>
              <a:pathLst>
                <a:path extrusionOk="0" h="14727" w="14727">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2"/>
            <p:cNvSpPr/>
            <p:nvPr/>
          </p:nvSpPr>
          <p:spPr>
            <a:xfrm>
              <a:off x="1572675" y="4690375"/>
              <a:ext cx="346325" cy="346300"/>
            </a:xfrm>
            <a:custGeom>
              <a:rect b="b" l="l" r="r" t="t"/>
              <a:pathLst>
                <a:path extrusionOk="0" h="13852" w="13853">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2"/>
            <p:cNvSpPr/>
            <p:nvPr/>
          </p:nvSpPr>
          <p:spPr>
            <a:xfrm>
              <a:off x="1625800" y="4743525"/>
              <a:ext cx="306800" cy="306750"/>
            </a:xfrm>
            <a:custGeom>
              <a:rect b="b" l="l" r="r" t="t"/>
              <a:pathLst>
                <a:path extrusionOk="0" h="12270" w="12272">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2"/>
            <p:cNvSpPr/>
            <p:nvPr/>
          </p:nvSpPr>
          <p:spPr>
            <a:xfrm>
              <a:off x="1691075" y="4808775"/>
              <a:ext cx="243225" cy="243200"/>
            </a:xfrm>
            <a:custGeom>
              <a:rect b="b" l="l" r="r" t="t"/>
              <a:pathLst>
                <a:path extrusionOk="0" h="9728" w="9729">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2"/>
            <p:cNvSpPr/>
            <p:nvPr/>
          </p:nvSpPr>
          <p:spPr>
            <a:xfrm>
              <a:off x="1783850" y="4901575"/>
              <a:ext cx="127250" cy="127225"/>
            </a:xfrm>
            <a:custGeom>
              <a:rect b="b" l="l" r="r" t="t"/>
              <a:pathLst>
                <a:path extrusionOk="0" h="5089" w="509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5" name="Google Shape;125;p2"/>
          <p:cNvSpPr/>
          <p:nvPr/>
        </p:nvSpPr>
        <p:spPr>
          <a:xfrm rot="2215430">
            <a:off x="7123610" y="-1304712"/>
            <a:ext cx="2610567" cy="3488857"/>
          </a:xfrm>
          <a:custGeom>
            <a:rect b="b" l="l" r="r" t="t"/>
            <a:pathLst>
              <a:path extrusionOk="0" h="50532" w="37811">
                <a:moveTo>
                  <a:pt x="13391" y="0"/>
                </a:moveTo>
                <a:lnTo>
                  <a:pt x="1" y="50532"/>
                </a:lnTo>
                <a:lnTo>
                  <a:pt x="37811" y="19957"/>
                </a:lnTo>
                <a:lnTo>
                  <a:pt x="1339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6" name="Google Shape;126;p2"/>
          <p:cNvGrpSpPr/>
          <p:nvPr/>
        </p:nvGrpSpPr>
        <p:grpSpPr>
          <a:xfrm flipH="1">
            <a:off x="7008774" y="-9"/>
            <a:ext cx="2840228" cy="1433874"/>
            <a:chOff x="-6052225" y="1317513"/>
            <a:chExt cx="5175342" cy="2612744"/>
          </a:xfrm>
        </p:grpSpPr>
        <p:sp>
          <p:nvSpPr>
            <p:cNvPr id="127" name="Google Shape;127;p2"/>
            <p:cNvSpPr/>
            <p:nvPr/>
          </p:nvSpPr>
          <p:spPr>
            <a:xfrm>
              <a:off x="-1910958" y="3498683"/>
              <a:ext cx="65208" cy="55665"/>
            </a:xfrm>
            <a:custGeom>
              <a:rect b="b" l="l" r="r" t="t"/>
              <a:pathLst>
                <a:path extrusionOk="0" h="595" w="697">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8" name="Google Shape;128;p2"/>
            <p:cNvSpPr/>
            <p:nvPr/>
          </p:nvSpPr>
          <p:spPr>
            <a:xfrm>
              <a:off x="-4750016" y="2545532"/>
              <a:ext cx="775290" cy="648617"/>
            </a:xfrm>
            <a:custGeom>
              <a:rect b="b" l="l" r="r" t="t"/>
              <a:pathLst>
                <a:path extrusionOk="0" h="6933" w="8287">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9" name="Google Shape;129;p2"/>
            <p:cNvSpPr/>
            <p:nvPr/>
          </p:nvSpPr>
          <p:spPr>
            <a:xfrm>
              <a:off x="-4250145" y="2617197"/>
              <a:ext cx="875675" cy="697920"/>
            </a:xfrm>
            <a:custGeom>
              <a:rect b="b" l="l" r="r" t="t"/>
              <a:pathLst>
                <a:path extrusionOk="0" h="7460" w="936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0" name="Google Shape;130;p2"/>
            <p:cNvSpPr/>
            <p:nvPr/>
          </p:nvSpPr>
          <p:spPr>
            <a:xfrm>
              <a:off x="-3277908" y="3334212"/>
              <a:ext cx="490602" cy="107588"/>
            </a:xfrm>
            <a:custGeom>
              <a:rect b="b" l="l" r="r" t="t"/>
              <a:pathLst>
                <a:path extrusionOk="0" h="1150" w="5244">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1" name="Google Shape;131;p2"/>
            <p:cNvSpPr/>
            <p:nvPr/>
          </p:nvSpPr>
          <p:spPr>
            <a:xfrm>
              <a:off x="-3117085" y="2958957"/>
              <a:ext cx="369823" cy="400790"/>
            </a:xfrm>
            <a:custGeom>
              <a:rect b="b" l="l" r="r" t="t"/>
              <a:pathLst>
                <a:path extrusionOk="0" h="4284" w="3953">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2" name="Google Shape;132;p2"/>
            <p:cNvSpPr/>
            <p:nvPr/>
          </p:nvSpPr>
          <p:spPr>
            <a:xfrm>
              <a:off x="-3076763" y="2874196"/>
              <a:ext cx="513523" cy="514459"/>
            </a:xfrm>
            <a:custGeom>
              <a:rect b="b" l="l" r="r" t="t"/>
              <a:pathLst>
                <a:path extrusionOk="0" h="5499" w="5489">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3" name="Google Shape;133;p2"/>
            <p:cNvSpPr/>
            <p:nvPr/>
          </p:nvSpPr>
          <p:spPr>
            <a:xfrm>
              <a:off x="-2522161" y="3400449"/>
              <a:ext cx="1547774" cy="444012"/>
            </a:xfrm>
            <a:custGeom>
              <a:rect b="b" l="l" r="r" t="t"/>
              <a:pathLst>
                <a:path extrusionOk="0" h="4746" w="16544">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4" name="Google Shape;134;p2"/>
            <p:cNvSpPr/>
            <p:nvPr/>
          </p:nvSpPr>
          <p:spPr>
            <a:xfrm>
              <a:off x="-1689043" y="2435136"/>
              <a:ext cx="733658" cy="1366464"/>
            </a:xfrm>
            <a:custGeom>
              <a:rect b="b" l="l" r="r" t="t"/>
              <a:pathLst>
                <a:path extrusionOk="0" h="14606" w="7842">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5" name="Google Shape;135;p2"/>
            <p:cNvSpPr/>
            <p:nvPr/>
          </p:nvSpPr>
          <p:spPr>
            <a:xfrm>
              <a:off x="-2050170" y="2449170"/>
              <a:ext cx="332120" cy="161944"/>
            </a:xfrm>
            <a:custGeom>
              <a:rect b="b" l="l" r="r" t="t"/>
              <a:pathLst>
                <a:path extrusionOk="0" h="1731" w="355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6" name="Google Shape;136;p2"/>
            <p:cNvSpPr/>
            <p:nvPr/>
          </p:nvSpPr>
          <p:spPr>
            <a:xfrm>
              <a:off x="-3202409" y="1441569"/>
              <a:ext cx="1418855" cy="1185342"/>
            </a:xfrm>
            <a:custGeom>
              <a:rect b="b" l="l" r="r" t="t"/>
              <a:pathLst>
                <a:path extrusionOk="0" h="12670" w="15166">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7" name="Google Shape;137;p2"/>
            <p:cNvSpPr/>
            <p:nvPr/>
          </p:nvSpPr>
          <p:spPr>
            <a:xfrm>
              <a:off x="-3891450" y="1465800"/>
              <a:ext cx="668263" cy="592297"/>
            </a:xfrm>
            <a:custGeom>
              <a:rect b="b" l="l" r="r" t="t"/>
              <a:pathLst>
                <a:path extrusionOk="0" h="6331" w="7143">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8" name="Google Shape;138;p2"/>
            <p:cNvSpPr/>
            <p:nvPr/>
          </p:nvSpPr>
          <p:spPr>
            <a:xfrm>
              <a:off x="-3836813" y="1503129"/>
              <a:ext cx="423804" cy="532702"/>
            </a:xfrm>
            <a:custGeom>
              <a:rect b="b" l="l" r="r" t="t"/>
              <a:pathLst>
                <a:path extrusionOk="0" h="5694" w="453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9" name="Google Shape;139;p2"/>
            <p:cNvSpPr/>
            <p:nvPr/>
          </p:nvSpPr>
          <p:spPr>
            <a:xfrm>
              <a:off x="-4819060" y="1317513"/>
              <a:ext cx="1406599" cy="937702"/>
            </a:xfrm>
            <a:custGeom>
              <a:rect b="b" l="l" r="r" t="t"/>
              <a:pathLst>
                <a:path extrusionOk="0" h="10023" w="15035">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0" name="Google Shape;140;p2"/>
            <p:cNvSpPr/>
            <p:nvPr/>
          </p:nvSpPr>
          <p:spPr>
            <a:xfrm>
              <a:off x="-6052225" y="2299199"/>
              <a:ext cx="4940265" cy="1322306"/>
            </a:xfrm>
            <a:custGeom>
              <a:rect b="b" l="l" r="r" t="t"/>
              <a:pathLst>
                <a:path extrusionOk="0" h="14134" w="52806">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1" name="Google Shape;141;p2"/>
            <p:cNvSpPr/>
            <p:nvPr/>
          </p:nvSpPr>
          <p:spPr>
            <a:xfrm>
              <a:off x="-4804278" y="2516811"/>
              <a:ext cx="396486" cy="588555"/>
            </a:xfrm>
            <a:custGeom>
              <a:rect b="b" l="l" r="r" t="t"/>
              <a:pathLst>
                <a:path extrusionOk="0" h="6291" w="4238">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2" name="Google Shape;142;p2"/>
            <p:cNvSpPr/>
            <p:nvPr/>
          </p:nvSpPr>
          <p:spPr>
            <a:xfrm>
              <a:off x="-4295145" y="2469097"/>
              <a:ext cx="65582" cy="102162"/>
            </a:xfrm>
            <a:custGeom>
              <a:rect b="b" l="l" r="r" t="t"/>
              <a:pathLst>
                <a:path extrusionOk="0" h="1092" w="701">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3" name="Google Shape;143;p2"/>
            <p:cNvSpPr/>
            <p:nvPr/>
          </p:nvSpPr>
          <p:spPr>
            <a:xfrm>
              <a:off x="-3281276" y="2717676"/>
              <a:ext cx="138836" cy="142391"/>
            </a:xfrm>
            <a:custGeom>
              <a:rect b="b" l="l" r="r" t="t"/>
              <a:pathLst>
                <a:path extrusionOk="0" h="1522" w="1484">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4" name="Google Shape;144;p2"/>
            <p:cNvSpPr/>
            <p:nvPr/>
          </p:nvSpPr>
          <p:spPr>
            <a:xfrm>
              <a:off x="-3141691" y="2492018"/>
              <a:ext cx="848170" cy="946028"/>
            </a:xfrm>
            <a:custGeom>
              <a:rect b="b" l="l" r="r" t="t"/>
              <a:pathLst>
                <a:path extrusionOk="0" h="10112" w="9066">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5" name="Google Shape;145;p2"/>
            <p:cNvSpPr/>
            <p:nvPr/>
          </p:nvSpPr>
          <p:spPr>
            <a:xfrm>
              <a:off x="-4059197" y="2412121"/>
              <a:ext cx="841621" cy="903367"/>
            </a:xfrm>
            <a:custGeom>
              <a:rect b="b" l="l" r="r" t="t"/>
              <a:pathLst>
                <a:path extrusionOk="0" h="9656" w="8996">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6" name="Google Shape;146;p2"/>
            <p:cNvSpPr/>
            <p:nvPr/>
          </p:nvSpPr>
          <p:spPr>
            <a:xfrm>
              <a:off x="-3906700" y="1652632"/>
              <a:ext cx="1014043" cy="749563"/>
            </a:xfrm>
            <a:custGeom>
              <a:rect b="b" l="l" r="r" t="t"/>
              <a:pathLst>
                <a:path extrusionOk="0" h="8012" w="10839">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7" name="Google Shape;147;p2"/>
            <p:cNvSpPr/>
            <p:nvPr/>
          </p:nvSpPr>
          <p:spPr>
            <a:xfrm>
              <a:off x="-2316712" y="2683434"/>
              <a:ext cx="726267" cy="152869"/>
            </a:xfrm>
            <a:custGeom>
              <a:rect b="b" l="l" r="r" t="t"/>
              <a:pathLst>
                <a:path extrusionOk="0" h="1634" w="7763">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8" name="Google Shape;148;p2"/>
            <p:cNvSpPr/>
            <p:nvPr/>
          </p:nvSpPr>
          <p:spPr>
            <a:xfrm>
              <a:off x="-1783535" y="3120436"/>
              <a:ext cx="415665" cy="545800"/>
            </a:xfrm>
            <a:custGeom>
              <a:rect b="b" l="l" r="r" t="t"/>
              <a:pathLst>
                <a:path extrusionOk="0" h="5834" w="4443">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9" name="Google Shape;149;p2"/>
            <p:cNvSpPr/>
            <p:nvPr/>
          </p:nvSpPr>
          <p:spPr>
            <a:xfrm>
              <a:off x="-2949152" y="1691925"/>
              <a:ext cx="365894" cy="90000"/>
            </a:xfrm>
            <a:custGeom>
              <a:rect b="b" l="l" r="r" t="t"/>
              <a:pathLst>
                <a:path extrusionOk="0" h="962" w="3911">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0" name="Google Shape;150;p2"/>
            <p:cNvSpPr/>
            <p:nvPr/>
          </p:nvSpPr>
          <p:spPr>
            <a:xfrm>
              <a:off x="-3104829" y="1798860"/>
              <a:ext cx="313783" cy="62963"/>
            </a:xfrm>
            <a:custGeom>
              <a:rect b="b" l="l" r="r" t="t"/>
              <a:pathLst>
                <a:path extrusionOk="0" h="673" w="3354">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1" name="Google Shape;151;p2"/>
            <p:cNvSpPr/>
            <p:nvPr/>
          </p:nvSpPr>
          <p:spPr>
            <a:xfrm>
              <a:off x="-3177429" y="1886055"/>
              <a:ext cx="175509" cy="46590"/>
            </a:xfrm>
            <a:custGeom>
              <a:rect b="b" l="l" r="r" t="t"/>
              <a:pathLst>
                <a:path extrusionOk="0" h="498" w="1876">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2" name="Google Shape;152;p2"/>
            <p:cNvSpPr/>
            <p:nvPr/>
          </p:nvSpPr>
          <p:spPr>
            <a:xfrm>
              <a:off x="-3368003" y="1961648"/>
              <a:ext cx="141455" cy="97204"/>
            </a:xfrm>
            <a:custGeom>
              <a:rect b="b" l="l" r="r" t="t"/>
              <a:pathLst>
                <a:path extrusionOk="0" h="1039" w="1512">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3" name="Google Shape;153;p2"/>
            <p:cNvSpPr/>
            <p:nvPr/>
          </p:nvSpPr>
          <p:spPr>
            <a:xfrm>
              <a:off x="-2824628" y="1594908"/>
              <a:ext cx="10104" cy="31154"/>
            </a:xfrm>
            <a:custGeom>
              <a:rect b="b" l="l" r="r" t="t"/>
              <a:pathLst>
                <a:path extrusionOk="0" h="333" w="108">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4" name="Google Shape;154;p2"/>
            <p:cNvSpPr/>
            <p:nvPr/>
          </p:nvSpPr>
          <p:spPr>
            <a:xfrm>
              <a:off x="-1501930" y="2784662"/>
              <a:ext cx="31996" cy="34148"/>
            </a:xfrm>
            <a:custGeom>
              <a:rect b="b" l="l" r="r" t="t"/>
              <a:pathLst>
                <a:path extrusionOk="0" h="365" w="342">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5" name="Google Shape;155;p2"/>
            <p:cNvSpPr/>
            <p:nvPr/>
          </p:nvSpPr>
          <p:spPr>
            <a:xfrm>
              <a:off x="-2828184" y="2276839"/>
              <a:ext cx="732068" cy="352141"/>
            </a:xfrm>
            <a:custGeom>
              <a:rect b="b" l="l" r="r" t="t"/>
              <a:pathLst>
                <a:path extrusionOk="0" h="3764" w="7825">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6" name="Google Shape;156;p2"/>
            <p:cNvSpPr/>
            <p:nvPr/>
          </p:nvSpPr>
          <p:spPr>
            <a:xfrm>
              <a:off x="-2850169" y="2598953"/>
              <a:ext cx="677245" cy="849854"/>
            </a:xfrm>
            <a:custGeom>
              <a:rect b="b" l="l" r="r" t="t"/>
              <a:pathLst>
                <a:path extrusionOk="0" h="9084" w="7239">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7" name="Google Shape;157;p2"/>
            <p:cNvSpPr/>
            <p:nvPr/>
          </p:nvSpPr>
          <p:spPr>
            <a:xfrm>
              <a:off x="-3374552" y="2603350"/>
              <a:ext cx="56227" cy="45468"/>
            </a:xfrm>
            <a:custGeom>
              <a:rect b="b" l="l" r="r" t="t"/>
              <a:pathLst>
                <a:path extrusionOk="0" h="486" w="601">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8" name="Google Shape;158;p2"/>
            <p:cNvSpPr/>
            <p:nvPr/>
          </p:nvSpPr>
          <p:spPr>
            <a:xfrm>
              <a:off x="-3762249" y="2475459"/>
              <a:ext cx="211528" cy="44158"/>
            </a:xfrm>
            <a:custGeom>
              <a:rect b="b" l="l" r="r" t="t"/>
              <a:pathLst>
                <a:path extrusionOk="0" h="472" w="2261">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9" name="Google Shape;159;p2"/>
            <p:cNvSpPr/>
            <p:nvPr/>
          </p:nvSpPr>
          <p:spPr>
            <a:xfrm>
              <a:off x="-4866493" y="2421290"/>
              <a:ext cx="49303" cy="114137"/>
            </a:xfrm>
            <a:custGeom>
              <a:rect b="b" l="l" r="r" t="t"/>
              <a:pathLst>
                <a:path extrusionOk="0" h="1220" w="527">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0" name="Google Shape;160;p2"/>
            <p:cNvSpPr/>
            <p:nvPr/>
          </p:nvSpPr>
          <p:spPr>
            <a:xfrm>
              <a:off x="-1049586" y="3854758"/>
              <a:ext cx="172703" cy="75499"/>
            </a:xfrm>
            <a:custGeom>
              <a:rect b="b" l="l" r="r" t="t"/>
              <a:pathLst>
                <a:path extrusionOk="0" h="807" w="1846">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1" name="Google Shape;161;p2"/>
            <p:cNvSpPr/>
            <p:nvPr/>
          </p:nvSpPr>
          <p:spPr>
            <a:xfrm>
              <a:off x="-1412771" y="2885609"/>
              <a:ext cx="33493" cy="91684"/>
            </a:xfrm>
            <a:custGeom>
              <a:rect b="b" l="l" r="r" t="t"/>
              <a:pathLst>
                <a:path extrusionOk="0" h="980" w="358">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2" name="Google Shape;162;p2"/>
            <p:cNvSpPr/>
            <p:nvPr/>
          </p:nvSpPr>
          <p:spPr>
            <a:xfrm>
              <a:off x="-1361690" y="2927335"/>
              <a:ext cx="33493" cy="168118"/>
            </a:xfrm>
            <a:custGeom>
              <a:rect b="b" l="l" r="r" t="t"/>
              <a:pathLst>
                <a:path extrusionOk="0" h="1797" w="358">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3" name="Google Shape;163;p2"/>
            <p:cNvSpPr/>
            <p:nvPr/>
          </p:nvSpPr>
          <p:spPr>
            <a:xfrm>
              <a:off x="-1294423" y="3057004"/>
              <a:ext cx="37141" cy="81019"/>
            </a:xfrm>
            <a:custGeom>
              <a:rect b="b" l="l" r="r" t="t"/>
              <a:pathLst>
                <a:path extrusionOk="0" h="866" w="397">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4" name="Google Shape;164;p2"/>
            <p:cNvSpPr/>
            <p:nvPr/>
          </p:nvSpPr>
          <p:spPr>
            <a:xfrm>
              <a:off x="-1234827" y="3158606"/>
              <a:ext cx="29844" cy="33960"/>
            </a:xfrm>
            <a:custGeom>
              <a:rect b="b" l="l" r="r" t="t"/>
              <a:pathLst>
                <a:path extrusionOk="0" h="363" w="319">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5" name="Google Shape;165;p2"/>
            <p:cNvSpPr/>
            <p:nvPr/>
          </p:nvSpPr>
          <p:spPr>
            <a:xfrm>
              <a:off x="-4995507" y="2439065"/>
              <a:ext cx="85416" cy="35925"/>
            </a:xfrm>
            <a:custGeom>
              <a:rect b="b" l="l" r="r" t="t"/>
              <a:pathLst>
                <a:path extrusionOk="0" h="384" w="913">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6" name="Google Shape;166;p2"/>
            <p:cNvSpPr/>
            <p:nvPr/>
          </p:nvSpPr>
          <p:spPr>
            <a:xfrm>
              <a:off x="-4352308" y="3114822"/>
              <a:ext cx="28441" cy="30686"/>
            </a:xfrm>
            <a:custGeom>
              <a:rect b="b" l="l" r="r" t="t"/>
              <a:pathLst>
                <a:path extrusionOk="0" h="328" w="304">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7" name="Google Shape;167;p2"/>
            <p:cNvSpPr/>
            <p:nvPr/>
          </p:nvSpPr>
          <p:spPr>
            <a:xfrm>
              <a:off x="-3865254" y="3236258"/>
              <a:ext cx="65489" cy="46310"/>
            </a:xfrm>
            <a:custGeom>
              <a:rect b="b" l="l" r="r" t="t"/>
              <a:pathLst>
                <a:path extrusionOk="0" h="495" w="70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8" name="Google Shape;168;p2"/>
            <p:cNvSpPr/>
            <p:nvPr/>
          </p:nvSpPr>
          <p:spPr>
            <a:xfrm>
              <a:off x="-2713016" y="3382112"/>
              <a:ext cx="79241" cy="31809"/>
            </a:xfrm>
            <a:custGeom>
              <a:rect b="b" l="l" r="r" t="t"/>
              <a:pathLst>
                <a:path extrusionOk="0" h="340" w="847">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9" name="Google Shape;169;p2"/>
            <p:cNvSpPr/>
            <p:nvPr/>
          </p:nvSpPr>
          <p:spPr>
            <a:xfrm>
              <a:off x="-1711964" y="2377038"/>
              <a:ext cx="36954" cy="32089"/>
            </a:xfrm>
            <a:custGeom>
              <a:rect b="b" l="l" r="r" t="t"/>
              <a:pathLst>
                <a:path extrusionOk="0" h="343" w="395">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0" name="Google Shape;170;p2"/>
            <p:cNvSpPr/>
            <p:nvPr/>
          </p:nvSpPr>
          <p:spPr>
            <a:xfrm>
              <a:off x="-4480667" y="1494615"/>
              <a:ext cx="797556" cy="558430"/>
            </a:xfrm>
            <a:custGeom>
              <a:rect b="b" l="l" r="r" t="t"/>
              <a:pathLst>
                <a:path extrusionOk="0" h="5969" w="8525">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1" name="Google Shape;171;p2"/>
            <p:cNvSpPr/>
            <p:nvPr/>
          </p:nvSpPr>
          <p:spPr>
            <a:xfrm>
              <a:off x="-4626428" y="2086546"/>
              <a:ext cx="219106" cy="98701"/>
            </a:xfrm>
            <a:custGeom>
              <a:rect b="b" l="l" r="r" t="t"/>
              <a:pathLst>
                <a:path extrusionOk="0" h="1055" w="2342">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2" name="Google Shape;172;p2"/>
            <p:cNvSpPr/>
            <p:nvPr/>
          </p:nvSpPr>
          <p:spPr>
            <a:xfrm>
              <a:off x="-4700805" y="2200591"/>
              <a:ext cx="141549" cy="57817"/>
            </a:xfrm>
            <a:custGeom>
              <a:rect b="b" l="l" r="r" t="t"/>
              <a:pathLst>
                <a:path extrusionOk="0" h="618" w="1513">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3" name="Google Shape;173;p2"/>
            <p:cNvSpPr/>
            <p:nvPr/>
          </p:nvSpPr>
          <p:spPr>
            <a:xfrm>
              <a:off x="-3565313" y="1440446"/>
              <a:ext cx="32183" cy="30967"/>
            </a:xfrm>
            <a:custGeom>
              <a:rect b="b" l="l" r="r" t="t"/>
              <a:pathLst>
                <a:path extrusionOk="0" h="331" w="344">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4" name="Google Shape;174;p2"/>
            <p:cNvSpPr/>
            <p:nvPr/>
          </p:nvSpPr>
          <p:spPr>
            <a:xfrm>
              <a:off x="-4063219" y="2227161"/>
              <a:ext cx="26008" cy="30967"/>
            </a:xfrm>
            <a:custGeom>
              <a:rect b="b" l="l" r="r" t="t"/>
              <a:pathLst>
                <a:path extrusionOk="0" h="331" w="278">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grpSp>
        <p:nvGrpSpPr>
          <p:cNvPr id="175" name="Google Shape;175;p2"/>
          <p:cNvGrpSpPr/>
          <p:nvPr/>
        </p:nvGrpSpPr>
        <p:grpSpPr>
          <a:xfrm>
            <a:off x="956110" y="-696312"/>
            <a:ext cx="1231326" cy="1231319"/>
            <a:chOff x="1416675" y="4534375"/>
            <a:chExt cx="517625" cy="517600"/>
          </a:xfrm>
        </p:grpSpPr>
        <p:sp>
          <p:nvSpPr>
            <p:cNvPr id="176" name="Google Shape;176;p2"/>
            <p:cNvSpPr/>
            <p:nvPr/>
          </p:nvSpPr>
          <p:spPr>
            <a:xfrm>
              <a:off x="1432800" y="4550475"/>
              <a:ext cx="152500" cy="152500"/>
            </a:xfrm>
            <a:custGeom>
              <a:rect b="b" l="l" r="r" t="t"/>
              <a:pathLst>
                <a:path extrusionOk="0" h="6100" w="610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
            <p:cNvSpPr/>
            <p:nvPr/>
          </p:nvSpPr>
          <p:spPr>
            <a:xfrm>
              <a:off x="1416675" y="4534375"/>
              <a:ext cx="254375" cy="254350"/>
            </a:xfrm>
            <a:custGeom>
              <a:rect b="b" l="l" r="r" t="t"/>
              <a:pathLst>
                <a:path extrusionOk="0" h="10174" w="10175">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2"/>
            <p:cNvSpPr/>
            <p:nvPr/>
          </p:nvSpPr>
          <p:spPr>
            <a:xfrm>
              <a:off x="1420050" y="4537750"/>
              <a:ext cx="314000" cy="314025"/>
            </a:xfrm>
            <a:custGeom>
              <a:rect b="b" l="l" r="r" t="t"/>
              <a:pathLst>
                <a:path extrusionOk="0" h="12561" w="1256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2"/>
            <p:cNvSpPr/>
            <p:nvPr/>
          </p:nvSpPr>
          <p:spPr>
            <a:xfrm>
              <a:off x="1435300" y="4553025"/>
              <a:ext cx="350525" cy="350475"/>
            </a:xfrm>
            <a:custGeom>
              <a:rect b="b" l="l" r="r" t="t"/>
              <a:pathLst>
                <a:path extrusionOk="0" h="14019" w="14021">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
            <p:cNvSpPr/>
            <p:nvPr/>
          </p:nvSpPr>
          <p:spPr>
            <a:xfrm>
              <a:off x="1459225" y="4576900"/>
              <a:ext cx="370175" cy="370225"/>
            </a:xfrm>
            <a:custGeom>
              <a:rect b="b" l="l" r="r" t="t"/>
              <a:pathLst>
                <a:path extrusionOk="0" h="14809" w="14807">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
            <p:cNvSpPr/>
            <p:nvPr/>
          </p:nvSpPr>
          <p:spPr>
            <a:xfrm>
              <a:off x="1490325" y="4608025"/>
              <a:ext cx="375775" cy="375800"/>
            </a:xfrm>
            <a:custGeom>
              <a:rect b="b" l="l" r="r" t="t"/>
              <a:pathLst>
                <a:path extrusionOk="0" h="15032" w="15031">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
            <p:cNvSpPr/>
            <p:nvPr/>
          </p:nvSpPr>
          <p:spPr>
            <a:xfrm>
              <a:off x="1528000" y="4645700"/>
              <a:ext cx="368175" cy="368175"/>
            </a:xfrm>
            <a:custGeom>
              <a:rect b="b" l="l" r="r" t="t"/>
              <a:pathLst>
                <a:path extrusionOk="0" h="14727" w="14727">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2"/>
            <p:cNvSpPr/>
            <p:nvPr/>
          </p:nvSpPr>
          <p:spPr>
            <a:xfrm>
              <a:off x="1572675" y="4690375"/>
              <a:ext cx="346325" cy="346300"/>
            </a:xfrm>
            <a:custGeom>
              <a:rect b="b" l="l" r="r" t="t"/>
              <a:pathLst>
                <a:path extrusionOk="0" h="13852" w="13853">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2"/>
            <p:cNvSpPr/>
            <p:nvPr/>
          </p:nvSpPr>
          <p:spPr>
            <a:xfrm>
              <a:off x="1625800" y="4743525"/>
              <a:ext cx="306800" cy="306750"/>
            </a:xfrm>
            <a:custGeom>
              <a:rect b="b" l="l" r="r" t="t"/>
              <a:pathLst>
                <a:path extrusionOk="0" h="12270" w="12272">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
            <p:cNvSpPr/>
            <p:nvPr/>
          </p:nvSpPr>
          <p:spPr>
            <a:xfrm>
              <a:off x="1691075" y="4808775"/>
              <a:ext cx="243225" cy="243200"/>
            </a:xfrm>
            <a:custGeom>
              <a:rect b="b" l="l" r="r" t="t"/>
              <a:pathLst>
                <a:path extrusionOk="0" h="9728" w="9729">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2"/>
            <p:cNvSpPr/>
            <p:nvPr/>
          </p:nvSpPr>
          <p:spPr>
            <a:xfrm>
              <a:off x="1783850" y="4901575"/>
              <a:ext cx="127250" cy="127225"/>
            </a:xfrm>
            <a:custGeom>
              <a:rect b="b" l="l" r="r" t="t"/>
              <a:pathLst>
                <a:path extrusionOk="0" h="5089" w="509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7" name="Google Shape;187;p2"/>
          <p:cNvSpPr txBox="1"/>
          <p:nvPr>
            <p:ph type="ctrTitle"/>
          </p:nvPr>
        </p:nvSpPr>
        <p:spPr>
          <a:xfrm>
            <a:off x="715100" y="1170375"/>
            <a:ext cx="4461000" cy="2244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191919"/>
              </a:buClr>
              <a:buSzPts val="5200"/>
              <a:buNone/>
              <a:defRPr sz="4500">
                <a:solidFill>
                  <a:srgbClr val="191919"/>
                </a:solidFill>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88" name="Google Shape;188;p2"/>
          <p:cNvSpPr txBox="1"/>
          <p:nvPr>
            <p:ph idx="1" type="subTitle"/>
          </p:nvPr>
        </p:nvSpPr>
        <p:spPr>
          <a:xfrm>
            <a:off x="715100" y="3415338"/>
            <a:ext cx="4359000" cy="351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78" name="Shape 1078"/>
        <p:cNvGrpSpPr/>
        <p:nvPr/>
      </p:nvGrpSpPr>
      <p:grpSpPr>
        <a:xfrm>
          <a:off x="0" y="0"/>
          <a:ext cx="0" cy="0"/>
          <a:chOff x="0" y="0"/>
          <a:chExt cx="0" cy="0"/>
        </a:xfrm>
      </p:grpSpPr>
      <p:sp>
        <p:nvSpPr>
          <p:cNvPr id="1079" name="Google Shape;1079;p11"/>
          <p:cNvSpPr/>
          <p:nvPr/>
        </p:nvSpPr>
        <p:spPr>
          <a:xfrm rot="-5400000">
            <a:off x="4046053" y="132281"/>
            <a:ext cx="1052091" cy="9192247"/>
          </a:xfrm>
          <a:custGeom>
            <a:rect b="b" l="l" r="r" t="t"/>
            <a:pathLst>
              <a:path extrusionOk="0" h="93145" w="16246">
                <a:moveTo>
                  <a:pt x="0" y="1"/>
                </a:moveTo>
                <a:lnTo>
                  <a:pt x="0" y="93144"/>
                </a:lnTo>
                <a:lnTo>
                  <a:pt x="16246" y="93144"/>
                </a:lnTo>
                <a:lnTo>
                  <a:pt x="1624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11"/>
          <p:cNvSpPr txBox="1"/>
          <p:nvPr>
            <p:ph type="title"/>
          </p:nvPr>
        </p:nvSpPr>
        <p:spPr>
          <a:xfrm>
            <a:off x="1388100" y="903875"/>
            <a:ext cx="6367800" cy="2529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77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grpSp>
        <p:nvGrpSpPr>
          <p:cNvPr id="1081" name="Google Shape;1081;p11"/>
          <p:cNvGrpSpPr/>
          <p:nvPr/>
        </p:nvGrpSpPr>
        <p:grpSpPr>
          <a:xfrm>
            <a:off x="865255" y="4879907"/>
            <a:ext cx="2146582" cy="38557"/>
            <a:chOff x="727444" y="4879925"/>
            <a:chExt cx="2146582" cy="38557"/>
          </a:xfrm>
        </p:grpSpPr>
        <p:sp>
          <p:nvSpPr>
            <p:cNvPr id="1082" name="Google Shape;1082;p11"/>
            <p:cNvSpPr/>
            <p:nvPr/>
          </p:nvSpPr>
          <p:spPr>
            <a:xfrm rot="-5400000">
              <a:off x="724678" y="4882746"/>
              <a:ext cx="38446" cy="32915"/>
            </a:xfrm>
            <a:custGeom>
              <a:rect b="b" l="l" r="r" t="t"/>
              <a:pathLst>
                <a:path extrusionOk="0" h="595" w="695">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11"/>
            <p:cNvSpPr/>
            <p:nvPr/>
          </p:nvSpPr>
          <p:spPr>
            <a:xfrm rot="-5400000">
              <a:off x="855953" y="4882746"/>
              <a:ext cx="38501" cy="32971"/>
            </a:xfrm>
            <a:custGeom>
              <a:rect b="b" l="l" r="r" t="t"/>
              <a:pathLst>
                <a:path extrusionOk="0" h="596" w="696">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11"/>
            <p:cNvSpPr/>
            <p:nvPr/>
          </p:nvSpPr>
          <p:spPr>
            <a:xfrm rot="-5400000">
              <a:off x="987448"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11"/>
            <p:cNvSpPr/>
            <p:nvPr/>
          </p:nvSpPr>
          <p:spPr>
            <a:xfrm rot="-5400000">
              <a:off x="1118916" y="4882718"/>
              <a:ext cx="38446" cy="32971"/>
            </a:xfrm>
            <a:custGeom>
              <a:rect b="b" l="l" r="r" t="t"/>
              <a:pathLst>
                <a:path extrusionOk="0" h="596" w="695">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11"/>
            <p:cNvSpPr/>
            <p:nvPr/>
          </p:nvSpPr>
          <p:spPr>
            <a:xfrm rot="-5400000">
              <a:off x="1250329" y="4882746"/>
              <a:ext cx="38446" cy="32915"/>
            </a:xfrm>
            <a:custGeom>
              <a:rect b="b" l="l" r="r" t="t"/>
              <a:pathLst>
                <a:path extrusionOk="0" h="595" w="695">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11"/>
            <p:cNvSpPr/>
            <p:nvPr/>
          </p:nvSpPr>
          <p:spPr>
            <a:xfrm rot="-5400000">
              <a:off x="1381769" y="4882746"/>
              <a:ext cx="38446" cy="32915"/>
            </a:xfrm>
            <a:custGeom>
              <a:rect b="b" l="l" r="r" t="t"/>
              <a:pathLst>
                <a:path extrusionOk="0" h="595" w="695">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11"/>
            <p:cNvSpPr/>
            <p:nvPr/>
          </p:nvSpPr>
          <p:spPr>
            <a:xfrm rot="-5400000">
              <a:off x="1513154" y="4882746"/>
              <a:ext cx="38501" cy="32971"/>
            </a:xfrm>
            <a:custGeom>
              <a:rect b="b" l="l" r="r" t="t"/>
              <a:pathLst>
                <a:path extrusionOk="0" h="596" w="696">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11"/>
            <p:cNvSpPr/>
            <p:nvPr/>
          </p:nvSpPr>
          <p:spPr>
            <a:xfrm rot="-5400000">
              <a:off x="1655493" y="4882690"/>
              <a:ext cx="38556" cy="33026"/>
            </a:xfrm>
            <a:custGeom>
              <a:rect b="b" l="l" r="r" t="t"/>
              <a:pathLst>
                <a:path extrusionOk="0" h="597" w="697">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11"/>
            <p:cNvSpPr/>
            <p:nvPr/>
          </p:nvSpPr>
          <p:spPr>
            <a:xfrm rot="-5400000">
              <a:off x="1787016" y="4882718"/>
              <a:ext cx="38446" cy="32971"/>
            </a:xfrm>
            <a:custGeom>
              <a:rect b="b" l="l" r="r" t="t"/>
              <a:pathLst>
                <a:path extrusionOk="0" h="596" w="695">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11"/>
            <p:cNvSpPr/>
            <p:nvPr/>
          </p:nvSpPr>
          <p:spPr>
            <a:xfrm rot="-5400000">
              <a:off x="1918346" y="4882718"/>
              <a:ext cx="38556" cy="32971"/>
            </a:xfrm>
            <a:custGeom>
              <a:rect b="b" l="l" r="r" t="t"/>
              <a:pathLst>
                <a:path extrusionOk="0" h="596" w="697">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11"/>
            <p:cNvSpPr/>
            <p:nvPr/>
          </p:nvSpPr>
          <p:spPr>
            <a:xfrm rot="-5400000">
              <a:off x="2049731" y="4882718"/>
              <a:ext cx="38501" cy="33026"/>
            </a:xfrm>
            <a:custGeom>
              <a:rect b="b" l="l" r="r" t="t"/>
              <a:pathLst>
                <a:path extrusionOk="0" h="597" w="696">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11"/>
            <p:cNvSpPr/>
            <p:nvPr/>
          </p:nvSpPr>
          <p:spPr>
            <a:xfrm rot="-5400000">
              <a:off x="2181171" y="4882718"/>
              <a:ext cx="38501" cy="33026"/>
            </a:xfrm>
            <a:custGeom>
              <a:rect b="b" l="l" r="r" t="t"/>
              <a:pathLst>
                <a:path extrusionOk="0" h="597" w="696">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11"/>
            <p:cNvSpPr/>
            <p:nvPr/>
          </p:nvSpPr>
          <p:spPr>
            <a:xfrm rot="-5400000">
              <a:off x="2312584"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11"/>
            <p:cNvSpPr/>
            <p:nvPr/>
          </p:nvSpPr>
          <p:spPr>
            <a:xfrm rot="-5400000">
              <a:off x="2443969" y="4882746"/>
              <a:ext cx="38501" cy="32971"/>
            </a:xfrm>
            <a:custGeom>
              <a:rect b="b" l="l" r="r" t="t"/>
              <a:pathLst>
                <a:path extrusionOk="0" h="596" w="696">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11"/>
            <p:cNvSpPr/>
            <p:nvPr/>
          </p:nvSpPr>
          <p:spPr>
            <a:xfrm rot="-5400000">
              <a:off x="2575464" y="4882746"/>
              <a:ext cx="38446" cy="32915"/>
            </a:xfrm>
            <a:custGeom>
              <a:rect b="b" l="l" r="r" t="t"/>
              <a:pathLst>
                <a:path extrusionOk="0" h="595" w="695">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11"/>
            <p:cNvSpPr/>
            <p:nvPr/>
          </p:nvSpPr>
          <p:spPr>
            <a:xfrm rot="-5400000">
              <a:off x="270690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11"/>
            <p:cNvSpPr/>
            <p:nvPr/>
          </p:nvSpPr>
          <p:spPr>
            <a:xfrm rot="-5400000">
              <a:off x="283834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99" name="Google Shape;1099;p11"/>
          <p:cNvGrpSpPr/>
          <p:nvPr/>
        </p:nvGrpSpPr>
        <p:grpSpPr>
          <a:xfrm>
            <a:off x="865282" y="4644504"/>
            <a:ext cx="2146526" cy="38391"/>
            <a:chOff x="1003048" y="4639073"/>
            <a:chExt cx="2146527" cy="38391"/>
          </a:xfrm>
        </p:grpSpPr>
        <p:sp>
          <p:nvSpPr>
            <p:cNvPr id="1100" name="Google Shape;1100;p11"/>
            <p:cNvSpPr/>
            <p:nvPr/>
          </p:nvSpPr>
          <p:spPr>
            <a:xfrm rot="-5400000">
              <a:off x="1000310" y="4641810"/>
              <a:ext cx="38390" cy="32915"/>
            </a:xfrm>
            <a:custGeom>
              <a:rect b="b" l="l" r="r" t="t"/>
              <a:pathLst>
                <a:path extrusionOk="0" h="595" w="694">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11"/>
            <p:cNvSpPr/>
            <p:nvPr/>
          </p:nvSpPr>
          <p:spPr>
            <a:xfrm rot="-5400000">
              <a:off x="1131751" y="4641810"/>
              <a:ext cx="38390" cy="32915"/>
            </a:xfrm>
            <a:custGeom>
              <a:rect b="b" l="l" r="r" t="t"/>
              <a:pathLst>
                <a:path extrusionOk="0" h="595" w="694">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11"/>
            <p:cNvSpPr/>
            <p:nvPr/>
          </p:nvSpPr>
          <p:spPr>
            <a:xfrm rot="-5400000">
              <a:off x="1263163" y="4641838"/>
              <a:ext cx="38390" cy="32860"/>
            </a:xfrm>
            <a:custGeom>
              <a:rect b="b" l="l" r="r" t="t"/>
              <a:pathLst>
                <a:path extrusionOk="0" h="594" w="694">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11"/>
            <p:cNvSpPr/>
            <p:nvPr/>
          </p:nvSpPr>
          <p:spPr>
            <a:xfrm rot="-5400000">
              <a:off x="1394521" y="4641810"/>
              <a:ext cx="38390" cy="32915"/>
            </a:xfrm>
            <a:custGeom>
              <a:rect b="b" l="l" r="r" t="t"/>
              <a:pathLst>
                <a:path extrusionOk="0" h="595" w="694">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11"/>
            <p:cNvSpPr/>
            <p:nvPr/>
          </p:nvSpPr>
          <p:spPr>
            <a:xfrm rot="-5400000">
              <a:off x="1525961" y="4641810"/>
              <a:ext cx="38390" cy="32915"/>
            </a:xfrm>
            <a:custGeom>
              <a:rect b="b" l="l" r="r" t="t"/>
              <a:pathLst>
                <a:path extrusionOk="0" h="595" w="694">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11"/>
            <p:cNvSpPr/>
            <p:nvPr/>
          </p:nvSpPr>
          <p:spPr>
            <a:xfrm rot="-5400000">
              <a:off x="1657401" y="4641810"/>
              <a:ext cx="38390" cy="32915"/>
            </a:xfrm>
            <a:custGeom>
              <a:rect b="b" l="l" r="r" t="t"/>
              <a:pathLst>
                <a:path extrusionOk="0" h="595" w="694">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11"/>
            <p:cNvSpPr/>
            <p:nvPr/>
          </p:nvSpPr>
          <p:spPr>
            <a:xfrm rot="-5400000">
              <a:off x="1788842" y="4641810"/>
              <a:ext cx="38390" cy="32915"/>
            </a:xfrm>
            <a:custGeom>
              <a:rect b="b" l="l" r="r" t="t"/>
              <a:pathLst>
                <a:path extrusionOk="0" h="595" w="694">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11"/>
            <p:cNvSpPr/>
            <p:nvPr/>
          </p:nvSpPr>
          <p:spPr>
            <a:xfrm rot="-5400000">
              <a:off x="1931208" y="4641838"/>
              <a:ext cx="38390" cy="32860"/>
            </a:xfrm>
            <a:custGeom>
              <a:rect b="b" l="l" r="r" t="t"/>
              <a:pathLst>
                <a:path extrusionOk="0" h="594" w="694">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11"/>
            <p:cNvSpPr/>
            <p:nvPr/>
          </p:nvSpPr>
          <p:spPr>
            <a:xfrm rot="-5400000">
              <a:off x="2062620" y="4641810"/>
              <a:ext cx="38390" cy="32915"/>
            </a:xfrm>
            <a:custGeom>
              <a:rect b="b" l="l" r="r" t="t"/>
              <a:pathLst>
                <a:path extrusionOk="0" h="595" w="694">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11"/>
            <p:cNvSpPr/>
            <p:nvPr/>
          </p:nvSpPr>
          <p:spPr>
            <a:xfrm rot="-5400000">
              <a:off x="2194088" y="4641783"/>
              <a:ext cx="38390" cy="32971"/>
            </a:xfrm>
            <a:custGeom>
              <a:rect b="b" l="l" r="r" t="t"/>
              <a:pathLst>
                <a:path extrusionOk="0" h="596" w="694">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11"/>
            <p:cNvSpPr/>
            <p:nvPr/>
          </p:nvSpPr>
          <p:spPr>
            <a:xfrm rot="-5400000">
              <a:off x="2325446" y="4641810"/>
              <a:ext cx="38390" cy="32915"/>
            </a:xfrm>
            <a:custGeom>
              <a:rect b="b" l="l" r="r" t="t"/>
              <a:pathLst>
                <a:path extrusionOk="0" h="595" w="694">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11"/>
            <p:cNvSpPr/>
            <p:nvPr/>
          </p:nvSpPr>
          <p:spPr>
            <a:xfrm rot="-5400000">
              <a:off x="2456886" y="4641810"/>
              <a:ext cx="38390" cy="32915"/>
            </a:xfrm>
            <a:custGeom>
              <a:rect b="b" l="l" r="r" t="t"/>
              <a:pathLst>
                <a:path extrusionOk="0" h="595" w="694">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11"/>
            <p:cNvSpPr/>
            <p:nvPr/>
          </p:nvSpPr>
          <p:spPr>
            <a:xfrm rot="-5400000">
              <a:off x="2588326" y="4641810"/>
              <a:ext cx="38390" cy="32915"/>
            </a:xfrm>
            <a:custGeom>
              <a:rect b="b" l="l" r="r" t="t"/>
              <a:pathLst>
                <a:path extrusionOk="0" h="595" w="694">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11"/>
            <p:cNvSpPr/>
            <p:nvPr/>
          </p:nvSpPr>
          <p:spPr>
            <a:xfrm rot="-5400000">
              <a:off x="2719739" y="4641838"/>
              <a:ext cx="38390" cy="32860"/>
            </a:xfrm>
            <a:custGeom>
              <a:rect b="b" l="l" r="r" t="t"/>
              <a:pathLst>
                <a:path extrusionOk="0" h="594" w="694">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11"/>
            <p:cNvSpPr/>
            <p:nvPr/>
          </p:nvSpPr>
          <p:spPr>
            <a:xfrm rot="-5400000">
              <a:off x="2851124" y="4641838"/>
              <a:ext cx="38390" cy="32860"/>
            </a:xfrm>
            <a:custGeom>
              <a:rect b="b" l="l" r="r" t="t"/>
              <a:pathLst>
                <a:path extrusionOk="0" h="594" w="694">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11"/>
            <p:cNvSpPr/>
            <p:nvPr/>
          </p:nvSpPr>
          <p:spPr>
            <a:xfrm rot="-5400000">
              <a:off x="2982564" y="4641838"/>
              <a:ext cx="38390" cy="32860"/>
            </a:xfrm>
            <a:custGeom>
              <a:rect b="b" l="l" r="r" t="t"/>
              <a:pathLst>
                <a:path extrusionOk="0" h="594" w="694">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11"/>
            <p:cNvSpPr/>
            <p:nvPr/>
          </p:nvSpPr>
          <p:spPr>
            <a:xfrm rot="-5400000">
              <a:off x="3113949" y="4641838"/>
              <a:ext cx="38390" cy="32860"/>
            </a:xfrm>
            <a:custGeom>
              <a:rect b="b" l="l" r="r" t="t"/>
              <a:pathLst>
                <a:path extrusionOk="0" h="594" w="694">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17" name="Google Shape;1117;p11"/>
          <p:cNvGrpSpPr/>
          <p:nvPr/>
        </p:nvGrpSpPr>
        <p:grpSpPr>
          <a:xfrm>
            <a:off x="865255" y="4408990"/>
            <a:ext cx="2146582" cy="38502"/>
            <a:chOff x="727444" y="4409007"/>
            <a:chExt cx="2146582" cy="38502"/>
          </a:xfrm>
        </p:grpSpPr>
        <p:sp>
          <p:nvSpPr>
            <p:cNvPr id="1118" name="Google Shape;1118;p11"/>
            <p:cNvSpPr/>
            <p:nvPr/>
          </p:nvSpPr>
          <p:spPr>
            <a:xfrm rot="-5400000">
              <a:off x="724678" y="4411828"/>
              <a:ext cx="38446" cy="32915"/>
            </a:xfrm>
            <a:custGeom>
              <a:rect b="b" l="l" r="r" t="t"/>
              <a:pathLst>
                <a:path extrusionOk="0" h="595" w="695">
                  <a:moveTo>
                    <a:pt x="397" y="0"/>
                  </a:moveTo>
                  <a:cubicBezTo>
                    <a:pt x="133" y="0"/>
                    <a:pt x="1" y="321"/>
                    <a:pt x="187" y="507"/>
                  </a:cubicBezTo>
                  <a:cubicBezTo>
                    <a:pt x="248" y="568"/>
                    <a:pt x="323" y="595"/>
                    <a:pt x="396" y="595"/>
                  </a:cubicBezTo>
                  <a:cubicBezTo>
                    <a:pt x="548" y="595"/>
                    <a:pt x="694" y="476"/>
                    <a:pt x="694" y="298"/>
                  </a:cubicBezTo>
                  <a:cubicBezTo>
                    <a:pt x="694" y="133"/>
                    <a:pt x="561"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11"/>
            <p:cNvSpPr/>
            <p:nvPr/>
          </p:nvSpPr>
          <p:spPr>
            <a:xfrm rot="-5400000">
              <a:off x="855980" y="4411800"/>
              <a:ext cx="38446" cy="32971"/>
            </a:xfrm>
            <a:custGeom>
              <a:rect b="b" l="l" r="r" t="t"/>
              <a:pathLst>
                <a:path extrusionOk="0" h="596" w="695">
                  <a:moveTo>
                    <a:pt x="397" y="1"/>
                  </a:moveTo>
                  <a:cubicBezTo>
                    <a:pt x="133" y="2"/>
                    <a:pt x="1" y="321"/>
                    <a:pt x="187" y="508"/>
                  </a:cubicBezTo>
                  <a:cubicBezTo>
                    <a:pt x="248" y="569"/>
                    <a:pt x="323" y="596"/>
                    <a:pt x="396" y="596"/>
                  </a:cubicBezTo>
                  <a:cubicBezTo>
                    <a:pt x="548" y="596"/>
                    <a:pt x="694" y="478"/>
                    <a:pt x="694" y="299"/>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11"/>
            <p:cNvSpPr/>
            <p:nvPr/>
          </p:nvSpPr>
          <p:spPr>
            <a:xfrm rot="-5400000">
              <a:off x="987476" y="4411745"/>
              <a:ext cx="38501" cy="33026"/>
            </a:xfrm>
            <a:custGeom>
              <a:rect b="b" l="l" r="r" t="t"/>
              <a:pathLst>
                <a:path extrusionOk="0" h="597" w="696">
                  <a:moveTo>
                    <a:pt x="397" y="1"/>
                  </a:moveTo>
                  <a:cubicBezTo>
                    <a:pt x="131" y="2"/>
                    <a:pt x="1" y="322"/>
                    <a:pt x="187" y="509"/>
                  </a:cubicBezTo>
                  <a:cubicBezTo>
                    <a:pt x="248" y="569"/>
                    <a:pt x="322" y="596"/>
                    <a:pt x="395" y="596"/>
                  </a:cubicBezTo>
                  <a:cubicBezTo>
                    <a:pt x="549" y="596"/>
                    <a:pt x="695" y="477"/>
                    <a:pt x="694" y="298"/>
                  </a:cubicBezTo>
                  <a:cubicBezTo>
                    <a:pt x="694" y="133"/>
                    <a:pt x="561"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11"/>
            <p:cNvSpPr/>
            <p:nvPr/>
          </p:nvSpPr>
          <p:spPr>
            <a:xfrm rot="-5400000">
              <a:off x="1118916" y="4411800"/>
              <a:ext cx="38446" cy="32971"/>
            </a:xfrm>
            <a:custGeom>
              <a:rect b="b" l="l" r="r" t="t"/>
              <a:pathLst>
                <a:path extrusionOk="0" h="596" w="695">
                  <a:moveTo>
                    <a:pt x="397" y="1"/>
                  </a:moveTo>
                  <a:cubicBezTo>
                    <a:pt x="133" y="1"/>
                    <a:pt x="1" y="321"/>
                    <a:pt x="187" y="508"/>
                  </a:cubicBezTo>
                  <a:cubicBezTo>
                    <a:pt x="248" y="568"/>
                    <a:pt x="323" y="595"/>
                    <a:pt x="396" y="595"/>
                  </a:cubicBezTo>
                  <a:cubicBezTo>
                    <a:pt x="548" y="595"/>
                    <a:pt x="694" y="477"/>
                    <a:pt x="694" y="298"/>
                  </a:cubicBezTo>
                  <a:cubicBezTo>
                    <a:pt x="694" y="133"/>
                    <a:pt x="561"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11"/>
            <p:cNvSpPr/>
            <p:nvPr/>
          </p:nvSpPr>
          <p:spPr>
            <a:xfrm rot="-5400000">
              <a:off x="1250357" y="4411800"/>
              <a:ext cx="38446" cy="32971"/>
            </a:xfrm>
            <a:custGeom>
              <a:rect b="b" l="l" r="r" t="t"/>
              <a:pathLst>
                <a:path extrusionOk="0" h="596" w="695">
                  <a:moveTo>
                    <a:pt x="400" y="1"/>
                  </a:moveTo>
                  <a:cubicBezTo>
                    <a:pt x="399" y="1"/>
                    <a:pt x="398" y="1"/>
                    <a:pt x="397" y="1"/>
                  </a:cubicBezTo>
                  <a:cubicBezTo>
                    <a:pt x="133" y="1"/>
                    <a:pt x="1" y="321"/>
                    <a:pt x="187" y="508"/>
                  </a:cubicBezTo>
                  <a:cubicBezTo>
                    <a:pt x="248" y="568"/>
                    <a:pt x="322" y="595"/>
                    <a:pt x="395" y="595"/>
                  </a:cubicBezTo>
                  <a:cubicBezTo>
                    <a:pt x="548" y="595"/>
                    <a:pt x="694" y="477"/>
                    <a:pt x="694" y="298"/>
                  </a:cubicBezTo>
                  <a:cubicBezTo>
                    <a:pt x="694" y="134"/>
                    <a:pt x="562"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11"/>
            <p:cNvSpPr/>
            <p:nvPr/>
          </p:nvSpPr>
          <p:spPr>
            <a:xfrm rot="-5400000">
              <a:off x="1381742" y="4411800"/>
              <a:ext cx="38501" cy="32915"/>
            </a:xfrm>
            <a:custGeom>
              <a:rect b="b" l="l" r="r" t="t"/>
              <a:pathLst>
                <a:path extrusionOk="0" h="595" w="696">
                  <a:moveTo>
                    <a:pt x="397" y="0"/>
                  </a:moveTo>
                  <a:cubicBezTo>
                    <a:pt x="131" y="0"/>
                    <a:pt x="1" y="321"/>
                    <a:pt x="187" y="508"/>
                  </a:cubicBezTo>
                  <a:cubicBezTo>
                    <a:pt x="248" y="568"/>
                    <a:pt x="322" y="595"/>
                    <a:pt x="395" y="595"/>
                  </a:cubicBezTo>
                  <a:cubicBezTo>
                    <a:pt x="549" y="595"/>
                    <a:pt x="695" y="476"/>
                    <a:pt x="694" y="296"/>
                  </a:cubicBezTo>
                  <a:cubicBezTo>
                    <a:pt x="693" y="133"/>
                    <a:pt x="561"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11"/>
            <p:cNvSpPr/>
            <p:nvPr/>
          </p:nvSpPr>
          <p:spPr>
            <a:xfrm rot="-5400000">
              <a:off x="1513154" y="4411828"/>
              <a:ext cx="38446" cy="32915"/>
            </a:xfrm>
            <a:custGeom>
              <a:rect b="b" l="l" r="r" t="t"/>
              <a:pathLst>
                <a:path extrusionOk="0" h="595" w="695">
                  <a:moveTo>
                    <a:pt x="397" y="0"/>
                  </a:moveTo>
                  <a:cubicBezTo>
                    <a:pt x="133" y="0"/>
                    <a:pt x="1" y="320"/>
                    <a:pt x="187" y="507"/>
                  </a:cubicBezTo>
                  <a:cubicBezTo>
                    <a:pt x="248" y="567"/>
                    <a:pt x="323" y="594"/>
                    <a:pt x="396" y="594"/>
                  </a:cubicBezTo>
                  <a:cubicBezTo>
                    <a:pt x="548" y="594"/>
                    <a:pt x="694" y="476"/>
                    <a:pt x="694" y="297"/>
                  </a:cubicBezTo>
                  <a:cubicBezTo>
                    <a:pt x="694" y="132"/>
                    <a:pt x="561"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11"/>
            <p:cNvSpPr/>
            <p:nvPr/>
          </p:nvSpPr>
          <p:spPr>
            <a:xfrm rot="-5400000">
              <a:off x="1655520" y="4411745"/>
              <a:ext cx="38501" cy="33026"/>
            </a:xfrm>
            <a:custGeom>
              <a:rect b="b" l="l" r="r" t="t"/>
              <a:pathLst>
                <a:path extrusionOk="0" h="597" w="696">
                  <a:moveTo>
                    <a:pt x="397" y="1"/>
                  </a:moveTo>
                  <a:cubicBezTo>
                    <a:pt x="131" y="2"/>
                    <a:pt x="1" y="322"/>
                    <a:pt x="187" y="509"/>
                  </a:cubicBezTo>
                  <a:cubicBezTo>
                    <a:pt x="248" y="569"/>
                    <a:pt x="322" y="596"/>
                    <a:pt x="395" y="596"/>
                  </a:cubicBezTo>
                  <a:cubicBezTo>
                    <a:pt x="548" y="596"/>
                    <a:pt x="695" y="477"/>
                    <a:pt x="694" y="296"/>
                  </a:cubicBezTo>
                  <a:cubicBezTo>
                    <a:pt x="693" y="133"/>
                    <a:pt x="561"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11"/>
            <p:cNvSpPr/>
            <p:nvPr/>
          </p:nvSpPr>
          <p:spPr>
            <a:xfrm rot="-5400000">
              <a:off x="1786961" y="4411800"/>
              <a:ext cx="38501" cy="32915"/>
            </a:xfrm>
            <a:custGeom>
              <a:rect b="b" l="l" r="r" t="t"/>
              <a:pathLst>
                <a:path extrusionOk="0" h="595" w="696">
                  <a:moveTo>
                    <a:pt x="397" y="1"/>
                  </a:moveTo>
                  <a:cubicBezTo>
                    <a:pt x="131" y="1"/>
                    <a:pt x="1" y="321"/>
                    <a:pt x="187" y="508"/>
                  </a:cubicBezTo>
                  <a:cubicBezTo>
                    <a:pt x="248" y="568"/>
                    <a:pt x="322" y="595"/>
                    <a:pt x="395" y="595"/>
                  </a:cubicBezTo>
                  <a:cubicBezTo>
                    <a:pt x="549" y="595"/>
                    <a:pt x="695" y="476"/>
                    <a:pt x="694" y="297"/>
                  </a:cubicBezTo>
                  <a:cubicBezTo>
                    <a:pt x="693" y="133"/>
                    <a:pt x="561"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11"/>
            <p:cNvSpPr/>
            <p:nvPr/>
          </p:nvSpPr>
          <p:spPr>
            <a:xfrm rot="-5400000">
              <a:off x="1918373" y="4411773"/>
              <a:ext cx="38501" cy="32971"/>
            </a:xfrm>
            <a:custGeom>
              <a:rect b="b" l="l" r="r" t="t"/>
              <a:pathLst>
                <a:path extrusionOk="0" h="596" w="696">
                  <a:moveTo>
                    <a:pt x="397" y="0"/>
                  </a:moveTo>
                  <a:cubicBezTo>
                    <a:pt x="131" y="0"/>
                    <a:pt x="1" y="322"/>
                    <a:pt x="187" y="509"/>
                  </a:cubicBezTo>
                  <a:cubicBezTo>
                    <a:pt x="248" y="569"/>
                    <a:pt x="322" y="596"/>
                    <a:pt x="395" y="596"/>
                  </a:cubicBezTo>
                  <a:cubicBezTo>
                    <a:pt x="548" y="596"/>
                    <a:pt x="695" y="476"/>
                    <a:pt x="694" y="296"/>
                  </a:cubicBezTo>
                  <a:cubicBezTo>
                    <a:pt x="693" y="133"/>
                    <a:pt x="561"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11"/>
            <p:cNvSpPr/>
            <p:nvPr/>
          </p:nvSpPr>
          <p:spPr>
            <a:xfrm rot="-5400000">
              <a:off x="2049758" y="4411773"/>
              <a:ext cx="38446" cy="33026"/>
            </a:xfrm>
            <a:custGeom>
              <a:rect b="b" l="l" r="r" t="t"/>
              <a:pathLst>
                <a:path extrusionOk="0" h="597" w="695">
                  <a:moveTo>
                    <a:pt x="397" y="1"/>
                  </a:moveTo>
                  <a:cubicBezTo>
                    <a:pt x="133" y="2"/>
                    <a:pt x="1" y="323"/>
                    <a:pt x="187" y="509"/>
                  </a:cubicBezTo>
                  <a:cubicBezTo>
                    <a:pt x="248" y="570"/>
                    <a:pt x="322" y="597"/>
                    <a:pt x="395" y="597"/>
                  </a:cubicBezTo>
                  <a:cubicBezTo>
                    <a:pt x="548" y="597"/>
                    <a:pt x="694" y="478"/>
                    <a:pt x="694" y="298"/>
                  </a:cubicBezTo>
                  <a:cubicBezTo>
                    <a:pt x="694" y="134"/>
                    <a:pt x="561"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11"/>
            <p:cNvSpPr/>
            <p:nvPr/>
          </p:nvSpPr>
          <p:spPr>
            <a:xfrm rot="-5400000">
              <a:off x="2181171" y="4411745"/>
              <a:ext cx="38501" cy="33026"/>
            </a:xfrm>
            <a:custGeom>
              <a:rect b="b" l="l" r="r" t="t"/>
              <a:pathLst>
                <a:path extrusionOk="0" h="597" w="696">
                  <a:moveTo>
                    <a:pt x="397" y="1"/>
                  </a:moveTo>
                  <a:cubicBezTo>
                    <a:pt x="131" y="2"/>
                    <a:pt x="1" y="322"/>
                    <a:pt x="187" y="509"/>
                  </a:cubicBezTo>
                  <a:cubicBezTo>
                    <a:pt x="248" y="569"/>
                    <a:pt x="322" y="596"/>
                    <a:pt x="395" y="596"/>
                  </a:cubicBezTo>
                  <a:cubicBezTo>
                    <a:pt x="549" y="596"/>
                    <a:pt x="695" y="477"/>
                    <a:pt x="694" y="298"/>
                  </a:cubicBezTo>
                  <a:cubicBezTo>
                    <a:pt x="694" y="133"/>
                    <a:pt x="561"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11"/>
            <p:cNvSpPr/>
            <p:nvPr/>
          </p:nvSpPr>
          <p:spPr>
            <a:xfrm rot="-5400000">
              <a:off x="2312639" y="4411773"/>
              <a:ext cx="38446" cy="33026"/>
            </a:xfrm>
            <a:custGeom>
              <a:rect b="b" l="l" r="r" t="t"/>
              <a:pathLst>
                <a:path extrusionOk="0" h="597" w="695">
                  <a:moveTo>
                    <a:pt x="397" y="1"/>
                  </a:moveTo>
                  <a:cubicBezTo>
                    <a:pt x="133" y="2"/>
                    <a:pt x="1" y="322"/>
                    <a:pt x="187" y="509"/>
                  </a:cubicBezTo>
                  <a:cubicBezTo>
                    <a:pt x="248" y="569"/>
                    <a:pt x="322" y="596"/>
                    <a:pt x="395" y="596"/>
                  </a:cubicBezTo>
                  <a:cubicBezTo>
                    <a:pt x="548" y="596"/>
                    <a:pt x="694" y="477"/>
                    <a:pt x="694" y="298"/>
                  </a:cubicBezTo>
                  <a:cubicBezTo>
                    <a:pt x="694" y="134"/>
                    <a:pt x="561"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11"/>
            <p:cNvSpPr/>
            <p:nvPr/>
          </p:nvSpPr>
          <p:spPr>
            <a:xfrm rot="-5400000">
              <a:off x="2443996" y="4411800"/>
              <a:ext cx="38446" cy="32971"/>
            </a:xfrm>
            <a:custGeom>
              <a:rect b="b" l="l" r="r" t="t"/>
              <a:pathLst>
                <a:path extrusionOk="0" h="596" w="695">
                  <a:moveTo>
                    <a:pt x="397" y="0"/>
                  </a:moveTo>
                  <a:cubicBezTo>
                    <a:pt x="133" y="2"/>
                    <a:pt x="1" y="320"/>
                    <a:pt x="187" y="509"/>
                  </a:cubicBezTo>
                  <a:cubicBezTo>
                    <a:pt x="248" y="569"/>
                    <a:pt x="322" y="596"/>
                    <a:pt x="394" y="596"/>
                  </a:cubicBezTo>
                  <a:cubicBezTo>
                    <a:pt x="547" y="596"/>
                    <a:pt x="694" y="477"/>
                    <a:pt x="694" y="297"/>
                  </a:cubicBezTo>
                  <a:cubicBezTo>
                    <a:pt x="694" y="134"/>
                    <a:pt x="561"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11"/>
            <p:cNvSpPr/>
            <p:nvPr/>
          </p:nvSpPr>
          <p:spPr>
            <a:xfrm rot="-5400000">
              <a:off x="2575464" y="4411828"/>
              <a:ext cx="38446" cy="32915"/>
            </a:xfrm>
            <a:custGeom>
              <a:rect b="b" l="l" r="r" t="t"/>
              <a:pathLst>
                <a:path extrusionOk="0" h="595" w="695">
                  <a:moveTo>
                    <a:pt x="400" y="0"/>
                  </a:moveTo>
                  <a:cubicBezTo>
                    <a:pt x="399" y="0"/>
                    <a:pt x="398" y="0"/>
                    <a:pt x="397" y="0"/>
                  </a:cubicBezTo>
                  <a:cubicBezTo>
                    <a:pt x="133" y="0"/>
                    <a:pt x="1" y="321"/>
                    <a:pt x="187" y="507"/>
                  </a:cubicBezTo>
                  <a:cubicBezTo>
                    <a:pt x="248" y="568"/>
                    <a:pt x="322" y="595"/>
                    <a:pt x="395" y="595"/>
                  </a:cubicBezTo>
                  <a:cubicBezTo>
                    <a:pt x="548" y="595"/>
                    <a:pt x="694" y="477"/>
                    <a:pt x="694" y="298"/>
                  </a:cubicBezTo>
                  <a:cubicBezTo>
                    <a:pt x="694" y="133"/>
                    <a:pt x="562"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11"/>
            <p:cNvSpPr/>
            <p:nvPr/>
          </p:nvSpPr>
          <p:spPr>
            <a:xfrm rot="-5400000">
              <a:off x="2706905" y="4411828"/>
              <a:ext cx="38446" cy="32915"/>
            </a:xfrm>
            <a:custGeom>
              <a:rect b="b" l="l" r="r" t="t"/>
              <a:pathLst>
                <a:path extrusionOk="0" h="595" w="695">
                  <a:moveTo>
                    <a:pt x="400" y="0"/>
                  </a:moveTo>
                  <a:cubicBezTo>
                    <a:pt x="399" y="0"/>
                    <a:pt x="398" y="0"/>
                    <a:pt x="397" y="0"/>
                  </a:cubicBezTo>
                  <a:cubicBezTo>
                    <a:pt x="133" y="0"/>
                    <a:pt x="1" y="321"/>
                    <a:pt x="187" y="507"/>
                  </a:cubicBezTo>
                  <a:cubicBezTo>
                    <a:pt x="248" y="568"/>
                    <a:pt x="322" y="594"/>
                    <a:pt x="395" y="594"/>
                  </a:cubicBezTo>
                  <a:cubicBezTo>
                    <a:pt x="548" y="594"/>
                    <a:pt x="694" y="475"/>
                    <a:pt x="694" y="296"/>
                  </a:cubicBezTo>
                  <a:cubicBezTo>
                    <a:pt x="694" y="133"/>
                    <a:pt x="562"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11"/>
            <p:cNvSpPr/>
            <p:nvPr/>
          </p:nvSpPr>
          <p:spPr>
            <a:xfrm rot="-5400000">
              <a:off x="2838345" y="4411828"/>
              <a:ext cx="38446" cy="32915"/>
            </a:xfrm>
            <a:custGeom>
              <a:rect b="b" l="l" r="r" t="t"/>
              <a:pathLst>
                <a:path extrusionOk="0" h="595" w="695">
                  <a:moveTo>
                    <a:pt x="397" y="0"/>
                  </a:moveTo>
                  <a:cubicBezTo>
                    <a:pt x="133" y="0"/>
                    <a:pt x="1" y="321"/>
                    <a:pt x="187" y="507"/>
                  </a:cubicBezTo>
                  <a:cubicBezTo>
                    <a:pt x="248" y="568"/>
                    <a:pt x="323" y="595"/>
                    <a:pt x="395" y="595"/>
                  </a:cubicBezTo>
                  <a:cubicBezTo>
                    <a:pt x="548" y="595"/>
                    <a:pt x="694" y="476"/>
                    <a:pt x="694" y="296"/>
                  </a:cubicBezTo>
                  <a:cubicBezTo>
                    <a:pt x="694" y="132"/>
                    <a:pt x="561"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35" name="Google Shape;1135;p11"/>
          <p:cNvSpPr/>
          <p:nvPr/>
        </p:nvSpPr>
        <p:spPr>
          <a:xfrm rot="582011">
            <a:off x="2611" y="-1351958"/>
            <a:ext cx="2148703" cy="2871605"/>
          </a:xfrm>
          <a:custGeom>
            <a:rect b="b" l="l" r="r" t="t"/>
            <a:pathLst>
              <a:path extrusionOk="0" h="50532" w="37811">
                <a:moveTo>
                  <a:pt x="13391" y="0"/>
                </a:moveTo>
                <a:lnTo>
                  <a:pt x="1" y="50532"/>
                </a:lnTo>
                <a:lnTo>
                  <a:pt x="37811" y="19957"/>
                </a:lnTo>
                <a:lnTo>
                  <a:pt x="1339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36" name="Google Shape;1136;p11"/>
          <p:cNvGrpSpPr/>
          <p:nvPr/>
        </p:nvGrpSpPr>
        <p:grpSpPr>
          <a:xfrm rot="-1782816">
            <a:off x="-384604" y="-15692"/>
            <a:ext cx="2469346" cy="1246637"/>
            <a:chOff x="-6052225" y="1317513"/>
            <a:chExt cx="5175342" cy="2612744"/>
          </a:xfrm>
        </p:grpSpPr>
        <p:sp>
          <p:nvSpPr>
            <p:cNvPr id="1137" name="Google Shape;1137;p11"/>
            <p:cNvSpPr/>
            <p:nvPr/>
          </p:nvSpPr>
          <p:spPr>
            <a:xfrm>
              <a:off x="-1910958" y="3498683"/>
              <a:ext cx="65208" cy="55665"/>
            </a:xfrm>
            <a:custGeom>
              <a:rect b="b" l="l" r="r" t="t"/>
              <a:pathLst>
                <a:path extrusionOk="0" h="595" w="697">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38" name="Google Shape;1138;p11"/>
            <p:cNvSpPr/>
            <p:nvPr/>
          </p:nvSpPr>
          <p:spPr>
            <a:xfrm>
              <a:off x="-4750016" y="2545532"/>
              <a:ext cx="775290" cy="648617"/>
            </a:xfrm>
            <a:custGeom>
              <a:rect b="b" l="l" r="r" t="t"/>
              <a:pathLst>
                <a:path extrusionOk="0" h="6933" w="8287">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39" name="Google Shape;1139;p11"/>
            <p:cNvSpPr/>
            <p:nvPr/>
          </p:nvSpPr>
          <p:spPr>
            <a:xfrm>
              <a:off x="-4250145" y="2617197"/>
              <a:ext cx="875675" cy="697920"/>
            </a:xfrm>
            <a:custGeom>
              <a:rect b="b" l="l" r="r" t="t"/>
              <a:pathLst>
                <a:path extrusionOk="0" h="7460" w="936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40" name="Google Shape;1140;p11"/>
            <p:cNvSpPr/>
            <p:nvPr/>
          </p:nvSpPr>
          <p:spPr>
            <a:xfrm>
              <a:off x="-3277908" y="3334212"/>
              <a:ext cx="490602" cy="107588"/>
            </a:xfrm>
            <a:custGeom>
              <a:rect b="b" l="l" r="r" t="t"/>
              <a:pathLst>
                <a:path extrusionOk="0" h="1150" w="5244">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41" name="Google Shape;1141;p11"/>
            <p:cNvSpPr/>
            <p:nvPr/>
          </p:nvSpPr>
          <p:spPr>
            <a:xfrm>
              <a:off x="-3117085" y="2958957"/>
              <a:ext cx="369823" cy="400790"/>
            </a:xfrm>
            <a:custGeom>
              <a:rect b="b" l="l" r="r" t="t"/>
              <a:pathLst>
                <a:path extrusionOk="0" h="4284" w="3953">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42" name="Google Shape;1142;p11"/>
            <p:cNvSpPr/>
            <p:nvPr/>
          </p:nvSpPr>
          <p:spPr>
            <a:xfrm>
              <a:off x="-3076763" y="2874196"/>
              <a:ext cx="513523" cy="514459"/>
            </a:xfrm>
            <a:custGeom>
              <a:rect b="b" l="l" r="r" t="t"/>
              <a:pathLst>
                <a:path extrusionOk="0" h="5499" w="5489">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43" name="Google Shape;1143;p11"/>
            <p:cNvSpPr/>
            <p:nvPr/>
          </p:nvSpPr>
          <p:spPr>
            <a:xfrm>
              <a:off x="-2522161" y="3400449"/>
              <a:ext cx="1547774" cy="444012"/>
            </a:xfrm>
            <a:custGeom>
              <a:rect b="b" l="l" r="r" t="t"/>
              <a:pathLst>
                <a:path extrusionOk="0" h="4746" w="16544">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44" name="Google Shape;1144;p11"/>
            <p:cNvSpPr/>
            <p:nvPr/>
          </p:nvSpPr>
          <p:spPr>
            <a:xfrm>
              <a:off x="-1689043" y="2435136"/>
              <a:ext cx="733658" cy="1366464"/>
            </a:xfrm>
            <a:custGeom>
              <a:rect b="b" l="l" r="r" t="t"/>
              <a:pathLst>
                <a:path extrusionOk="0" h="14606" w="7842">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45" name="Google Shape;1145;p11"/>
            <p:cNvSpPr/>
            <p:nvPr/>
          </p:nvSpPr>
          <p:spPr>
            <a:xfrm>
              <a:off x="-2050170" y="2449170"/>
              <a:ext cx="332120" cy="161944"/>
            </a:xfrm>
            <a:custGeom>
              <a:rect b="b" l="l" r="r" t="t"/>
              <a:pathLst>
                <a:path extrusionOk="0" h="1731" w="355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46" name="Google Shape;1146;p11"/>
            <p:cNvSpPr/>
            <p:nvPr/>
          </p:nvSpPr>
          <p:spPr>
            <a:xfrm>
              <a:off x="-3202409" y="1441569"/>
              <a:ext cx="1418855" cy="1185342"/>
            </a:xfrm>
            <a:custGeom>
              <a:rect b="b" l="l" r="r" t="t"/>
              <a:pathLst>
                <a:path extrusionOk="0" h="12670" w="15166">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47" name="Google Shape;1147;p11"/>
            <p:cNvSpPr/>
            <p:nvPr/>
          </p:nvSpPr>
          <p:spPr>
            <a:xfrm>
              <a:off x="-3891450" y="1465800"/>
              <a:ext cx="668263" cy="592297"/>
            </a:xfrm>
            <a:custGeom>
              <a:rect b="b" l="l" r="r" t="t"/>
              <a:pathLst>
                <a:path extrusionOk="0" h="6331" w="7143">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48" name="Google Shape;1148;p11"/>
            <p:cNvSpPr/>
            <p:nvPr/>
          </p:nvSpPr>
          <p:spPr>
            <a:xfrm>
              <a:off x="-3836813" y="1503129"/>
              <a:ext cx="423804" cy="532702"/>
            </a:xfrm>
            <a:custGeom>
              <a:rect b="b" l="l" r="r" t="t"/>
              <a:pathLst>
                <a:path extrusionOk="0" h="5694" w="453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49" name="Google Shape;1149;p11"/>
            <p:cNvSpPr/>
            <p:nvPr/>
          </p:nvSpPr>
          <p:spPr>
            <a:xfrm>
              <a:off x="-4819060" y="1317513"/>
              <a:ext cx="1406599" cy="937702"/>
            </a:xfrm>
            <a:custGeom>
              <a:rect b="b" l="l" r="r" t="t"/>
              <a:pathLst>
                <a:path extrusionOk="0" h="10023" w="15035">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50" name="Google Shape;1150;p11"/>
            <p:cNvSpPr/>
            <p:nvPr/>
          </p:nvSpPr>
          <p:spPr>
            <a:xfrm>
              <a:off x="-6052225" y="2299199"/>
              <a:ext cx="4940265" cy="1322306"/>
            </a:xfrm>
            <a:custGeom>
              <a:rect b="b" l="l" r="r" t="t"/>
              <a:pathLst>
                <a:path extrusionOk="0" h="14134" w="52806">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51" name="Google Shape;1151;p11"/>
            <p:cNvSpPr/>
            <p:nvPr/>
          </p:nvSpPr>
          <p:spPr>
            <a:xfrm>
              <a:off x="-4804278" y="2516811"/>
              <a:ext cx="396486" cy="588555"/>
            </a:xfrm>
            <a:custGeom>
              <a:rect b="b" l="l" r="r" t="t"/>
              <a:pathLst>
                <a:path extrusionOk="0" h="6291" w="4238">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52" name="Google Shape;1152;p11"/>
            <p:cNvSpPr/>
            <p:nvPr/>
          </p:nvSpPr>
          <p:spPr>
            <a:xfrm>
              <a:off x="-4295145" y="2469097"/>
              <a:ext cx="65582" cy="102162"/>
            </a:xfrm>
            <a:custGeom>
              <a:rect b="b" l="l" r="r" t="t"/>
              <a:pathLst>
                <a:path extrusionOk="0" h="1092" w="701">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53" name="Google Shape;1153;p11"/>
            <p:cNvSpPr/>
            <p:nvPr/>
          </p:nvSpPr>
          <p:spPr>
            <a:xfrm>
              <a:off x="-3281276" y="2717676"/>
              <a:ext cx="138836" cy="142391"/>
            </a:xfrm>
            <a:custGeom>
              <a:rect b="b" l="l" r="r" t="t"/>
              <a:pathLst>
                <a:path extrusionOk="0" h="1522" w="1484">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54" name="Google Shape;1154;p11"/>
            <p:cNvSpPr/>
            <p:nvPr/>
          </p:nvSpPr>
          <p:spPr>
            <a:xfrm>
              <a:off x="-3141691" y="2492018"/>
              <a:ext cx="848170" cy="946028"/>
            </a:xfrm>
            <a:custGeom>
              <a:rect b="b" l="l" r="r" t="t"/>
              <a:pathLst>
                <a:path extrusionOk="0" h="10112" w="9066">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55" name="Google Shape;1155;p11"/>
            <p:cNvSpPr/>
            <p:nvPr/>
          </p:nvSpPr>
          <p:spPr>
            <a:xfrm>
              <a:off x="-4059197" y="2412121"/>
              <a:ext cx="841621" cy="903367"/>
            </a:xfrm>
            <a:custGeom>
              <a:rect b="b" l="l" r="r" t="t"/>
              <a:pathLst>
                <a:path extrusionOk="0" h="9656" w="8996">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56" name="Google Shape;1156;p11"/>
            <p:cNvSpPr/>
            <p:nvPr/>
          </p:nvSpPr>
          <p:spPr>
            <a:xfrm>
              <a:off x="-3906700" y="1652632"/>
              <a:ext cx="1014043" cy="749563"/>
            </a:xfrm>
            <a:custGeom>
              <a:rect b="b" l="l" r="r" t="t"/>
              <a:pathLst>
                <a:path extrusionOk="0" h="8012" w="10839">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57" name="Google Shape;1157;p11"/>
            <p:cNvSpPr/>
            <p:nvPr/>
          </p:nvSpPr>
          <p:spPr>
            <a:xfrm>
              <a:off x="-2316712" y="2683434"/>
              <a:ext cx="726267" cy="152869"/>
            </a:xfrm>
            <a:custGeom>
              <a:rect b="b" l="l" r="r" t="t"/>
              <a:pathLst>
                <a:path extrusionOk="0" h="1634" w="7763">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58" name="Google Shape;1158;p11"/>
            <p:cNvSpPr/>
            <p:nvPr/>
          </p:nvSpPr>
          <p:spPr>
            <a:xfrm>
              <a:off x="-1783535" y="3120436"/>
              <a:ext cx="415665" cy="545800"/>
            </a:xfrm>
            <a:custGeom>
              <a:rect b="b" l="l" r="r" t="t"/>
              <a:pathLst>
                <a:path extrusionOk="0" h="5834" w="4443">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59" name="Google Shape;1159;p11"/>
            <p:cNvSpPr/>
            <p:nvPr/>
          </p:nvSpPr>
          <p:spPr>
            <a:xfrm>
              <a:off x="-2949152" y="1691925"/>
              <a:ext cx="365894" cy="90000"/>
            </a:xfrm>
            <a:custGeom>
              <a:rect b="b" l="l" r="r" t="t"/>
              <a:pathLst>
                <a:path extrusionOk="0" h="962" w="3911">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60" name="Google Shape;1160;p11"/>
            <p:cNvSpPr/>
            <p:nvPr/>
          </p:nvSpPr>
          <p:spPr>
            <a:xfrm>
              <a:off x="-3104829" y="1798860"/>
              <a:ext cx="313783" cy="62963"/>
            </a:xfrm>
            <a:custGeom>
              <a:rect b="b" l="l" r="r" t="t"/>
              <a:pathLst>
                <a:path extrusionOk="0" h="673" w="3354">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61" name="Google Shape;1161;p11"/>
            <p:cNvSpPr/>
            <p:nvPr/>
          </p:nvSpPr>
          <p:spPr>
            <a:xfrm>
              <a:off x="-3177429" y="1886055"/>
              <a:ext cx="175509" cy="46590"/>
            </a:xfrm>
            <a:custGeom>
              <a:rect b="b" l="l" r="r" t="t"/>
              <a:pathLst>
                <a:path extrusionOk="0" h="498" w="1876">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62" name="Google Shape;1162;p11"/>
            <p:cNvSpPr/>
            <p:nvPr/>
          </p:nvSpPr>
          <p:spPr>
            <a:xfrm>
              <a:off x="-3368003" y="1961648"/>
              <a:ext cx="141455" cy="97204"/>
            </a:xfrm>
            <a:custGeom>
              <a:rect b="b" l="l" r="r" t="t"/>
              <a:pathLst>
                <a:path extrusionOk="0" h="1039" w="1512">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63" name="Google Shape;1163;p11"/>
            <p:cNvSpPr/>
            <p:nvPr/>
          </p:nvSpPr>
          <p:spPr>
            <a:xfrm>
              <a:off x="-2824628" y="1594908"/>
              <a:ext cx="10104" cy="31154"/>
            </a:xfrm>
            <a:custGeom>
              <a:rect b="b" l="l" r="r" t="t"/>
              <a:pathLst>
                <a:path extrusionOk="0" h="333" w="108">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64" name="Google Shape;1164;p11"/>
            <p:cNvSpPr/>
            <p:nvPr/>
          </p:nvSpPr>
          <p:spPr>
            <a:xfrm>
              <a:off x="-1501930" y="2784662"/>
              <a:ext cx="31996" cy="34148"/>
            </a:xfrm>
            <a:custGeom>
              <a:rect b="b" l="l" r="r" t="t"/>
              <a:pathLst>
                <a:path extrusionOk="0" h="365" w="342">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65" name="Google Shape;1165;p11"/>
            <p:cNvSpPr/>
            <p:nvPr/>
          </p:nvSpPr>
          <p:spPr>
            <a:xfrm>
              <a:off x="-2828184" y="2276839"/>
              <a:ext cx="732068" cy="352141"/>
            </a:xfrm>
            <a:custGeom>
              <a:rect b="b" l="l" r="r" t="t"/>
              <a:pathLst>
                <a:path extrusionOk="0" h="3764" w="7825">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66" name="Google Shape;1166;p11"/>
            <p:cNvSpPr/>
            <p:nvPr/>
          </p:nvSpPr>
          <p:spPr>
            <a:xfrm>
              <a:off x="-2850169" y="2598953"/>
              <a:ext cx="677245" cy="849854"/>
            </a:xfrm>
            <a:custGeom>
              <a:rect b="b" l="l" r="r" t="t"/>
              <a:pathLst>
                <a:path extrusionOk="0" h="9084" w="7239">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67" name="Google Shape;1167;p11"/>
            <p:cNvSpPr/>
            <p:nvPr/>
          </p:nvSpPr>
          <p:spPr>
            <a:xfrm>
              <a:off x="-3374552" y="2603350"/>
              <a:ext cx="56227" cy="45468"/>
            </a:xfrm>
            <a:custGeom>
              <a:rect b="b" l="l" r="r" t="t"/>
              <a:pathLst>
                <a:path extrusionOk="0" h="486" w="601">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68" name="Google Shape;1168;p11"/>
            <p:cNvSpPr/>
            <p:nvPr/>
          </p:nvSpPr>
          <p:spPr>
            <a:xfrm>
              <a:off x="-3762249" y="2475459"/>
              <a:ext cx="211528" cy="44158"/>
            </a:xfrm>
            <a:custGeom>
              <a:rect b="b" l="l" r="r" t="t"/>
              <a:pathLst>
                <a:path extrusionOk="0" h="472" w="2261">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69" name="Google Shape;1169;p11"/>
            <p:cNvSpPr/>
            <p:nvPr/>
          </p:nvSpPr>
          <p:spPr>
            <a:xfrm>
              <a:off x="-4866493" y="2421290"/>
              <a:ext cx="49303" cy="114137"/>
            </a:xfrm>
            <a:custGeom>
              <a:rect b="b" l="l" r="r" t="t"/>
              <a:pathLst>
                <a:path extrusionOk="0" h="1220" w="527">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70" name="Google Shape;1170;p11"/>
            <p:cNvSpPr/>
            <p:nvPr/>
          </p:nvSpPr>
          <p:spPr>
            <a:xfrm>
              <a:off x="-1049586" y="3854758"/>
              <a:ext cx="172703" cy="75499"/>
            </a:xfrm>
            <a:custGeom>
              <a:rect b="b" l="l" r="r" t="t"/>
              <a:pathLst>
                <a:path extrusionOk="0" h="807" w="1846">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71" name="Google Shape;1171;p11"/>
            <p:cNvSpPr/>
            <p:nvPr/>
          </p:nvSpPr>
          <p:spPr>
            <a:xfrm>
              <a:off x="-1412771" y="2885609"/>
              <a:ext cx="33493" cy="91684"/>
            </a:xfrm>
            <a:custGeom>
              <a:rect b="b" l="l" r="r" t="t"/>
              <a:pathLst>
                <a:path extrusionOk="0" h="980" w="358">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72" name="Google Shape;1172;p11"/>
            <p:cNvSpPr/>
            <p:nvPr/>
          </p:nvSpPr>
          <p:spPr>
            <a:xfrm>
              <a:off x="-1361690" y="2927335"/>
              <a:ext cx="33493" cy="168118"/>
            </a:xfrm>
            <a:custGeom>
              <a:rect b="b" l="l" r="r" t="t"/>
              <a:pathLst>
                <a:path extrusionOk="0" h="1797" w="358">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73" name="Google Shape;1173;p11"/>
            <p:cNvSpPr/>
            <p:nvPr/>
          </p:nvSpPr>
          <p:spPr>
            <a:xfrm>
              <a:off x="-1294423" y="3057004"/>
              <a:ext cx="37141" cy="81019"/>
            </a:xfrm>
            <a:custGeom>
              <a:rect b="b" l="l" r="r" t="t"/>
              <a:pathLst>
                <a:path extrusionOk="0" h="866" w="397">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74" name="Google Shape;1174;p11"/>
            <p:cNvSpPr/>
            <p:nvPr/>
          </p:nvSpPr>
          <p:spPr>
            <a:xfrm>
              <a:off x="-1234827" y="3158606"/>
              <a:ext cx="29844" cy="33960"/>
            </a:xfrm>
            <a:custGeom>
              <a:rect b="b" l="l" r="r" t="t"/>
              <a:pathLst>
                <a:path extrusionOk="0" h="363" w="319">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75" name="Google Shape;1175;p11"/>
            <p:cNvSpPr/>
            <p:nvPr/>
          </p:nvSpPr>
          <p:spPr>
            <a:xfrm>
              <a:off x="-4995507" y="2439065"/>
              <a:ext cx="85416" cy="35925"/>
            </a:xfrm>
            <a:custGeom>
              <a:rect b="b" l="l" r="r" t="t"/>
              <a:pathLst>
                <a:path extrusionOk="0" h="384" w="913">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76" name="Google Shape;1176;p11"/>
            <p:cNvSpPr/>
            <p:nvPr/>
          </p:nvSpPr>
          <p:spPr>
            <a:xfrm>
              <a:off x="-4352308" y="3114822"/>
              <a:ext cx="28441" cy="30686"/>
            </a:xfrm>
            <a:custGeom>
              <a:rect b="b" l="l" r="r" t="t"/>
              <a:pathLst>
                <a:path extrusionOk="0" h="328" w="304">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77" name="Google Shape;1177;p11"/>
            <p:cNvSpPr/>
            <p:nvPr/>
          </p:nvSpPr>
          <p:spPr>
            <a:xfrm>
              <a:off x="-3865254" y="3236258"/>
              <a:ext cx="65489" cy="46310"/>
            </a:xfrm>
            <a:custGeom>
              <a:rect b="b" l="l" r="r" t="t"/>
              <a:pathLst>
                <a:path extrusionOk="0" h="495" w="70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78" name="Google Shape;1178;p11"/>
            <p:cNvSpPr/>
            <p:nvPr/>
          </p:nvSpPr>
          <p:spPr>
            <a:xfrm>
              <a:off x="-2713016" y="3382112"/>
              <a:ext cx="79241" cy="31809"/>
            </a:xfrm>
            <a:custGeom>
              <a:rect b="b" l="l" r="r" t="t"/>
              <a:pathLst>
                <a:path extrusionOk="0" h="340" w="847">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79" name="Google Shape;1179;p11"/>
            <p:cNvSpPr/>
            <p:nvPr/>
          </p:nvSpPr>
          <p:spPr>
            <a:xfrm>
              <a:off x="-1711964" y="2377038"/>
              <a:ext cx="36954" cy="32089"/>
            </a:xfrm>
            <a:custGeom>
              <a:rect b="b" l="l" r="r" t="t"/>
              <a:pathLst>
                <a:path extrusionOk="0" h="343" w="395">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80" name="Google Shape;1180;p11"/>
            <p:cNvSpPr/>
            <p:nvPr/>
          </p:nvSpPr>
          <p:spPr>
            <a:xfrm>
              <a:off x="-4480667" y="1494615"/>
              <a:ext cx="797556" cy="558430"/>
            </a:xfrm>
            <a:custGeom>
              <a:rect b="b" l="l" r="r" t="t"/>
              <a:pathLst>
                <a:path extrusionOk="0" h="5969" w="8525">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81" name="Google Shape;1181;p11"/>
            <p:cNvSpPr/>
            <p:nvPr/>
          </p:nvSpPr>
          <p:spPr>
            <a:xfrm>
              <a:off x="-4626428" y="2086546"/>
              <a:ext cx="219106" cy="98701"/>
            </a:xfrm>
            <a:custGeom>
              <a:rect b="b" l="l" r="r" t="t"/>
              <a:pathLst>
                <a:path extrusionOk="0" h="1055" w="2342">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82" name="Google Shape;1182;p11"/>
            <p:cNvSpPr/>
            <p:nvPr/>
          </p:nvSpPr>
          <p:spPr>
            <a:xfrm>
              <a:off x="-4700805" y="2200591"/>
              <a:ext cx="141549" cy="57817"/>
            </a:xfrm>
            <a:custGeom>
              <a:rect b="b" l="l" r="r" t="t"/>
              <a:pathLst>
                <a:path extrusionOk="0" h="618" w="1513">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83" name="Google Shape;1183;p11"/>
            <p:cNvSpPr/>
            <p:nvPr/>
          </p:nvSpPr>
          <p:spPr>
            <a:xfrm>
              <a:off x="-3565313" y="1440446"/>
              <a:ext cx="32183" cy="30967"/>
            </a:xfrm>
            <a:custGeom>
              <a:rect b="b" l="l" r="r" t="t"/>
              <a:pathLst>
                <a:path extrusionOk="0" h="331" w="344">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84" name="Google Shape;1184;p11"/>
            <p:cNvSpPr/>
            <p:nvPr/>
          </p:nvSpPr>
          <p:spPr>
            <a:xfrm>
              <a:off x="-4063219" y="2227161"/>
              <a:ext cx="26008" cy="30967"/>
            </a:xfrm>
            <a:custGeom>
              <a:rect b="b" l="l" r="r" t="t"/>
              <a:pathLst>
                <a:path extrusionOk="0" h="331" w="278">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grpSp>
        <p:nvGrpSpPr>
          <p:cNvPr id="1185" name="Google Shape;1185;p11"/>
          <p:cNvGrpSpPr/>
          <p:nvPr/>
        </p:nvGrpSpPr>
        <p:grpSpPr>
          <a:xfrm>
            <a:off x="7183646" y="3752018"/>
            <a:ext cx="1127905" cy="1127902"/>
            <a:chOff x="1416675" y="4534375"/>
            <a:chExt cx="517625" cy="517600"/>
          </a:xfrm>
        </p:grpSpPr>
        <p:sp>
          <p:nvSpPr>
            <p:cNvPr id="1186" name="Google Shape;1186;p11"/>
            <p:cNvSpPr/>
            <p:nvPr/>
          </p:nvSpPr>
          <p:spPr>
            <a:xfrm>
              <a:off x="1432800" y="4550475"/>
              <a:ext cx="152500" cy="152500"/>
            </a:xfrm>
            <a:custGeom>
              <a:rect b="b" l="l" r="r" t="t"/>
              <a:pathLst>
                <a:path extrusionOk="0" h="6100" w="610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11"/>
            <p:cNvSpPr/>
            <p:nvPr/>
          </p:nvSpPr>
          <p:spPr>
            <a:xfrm>
              <a:off x="1416675" y="4534375"/>
              <a:ext cx="254375" cy="254350"/>
            </a:xfrm>
            <a:custGeom>
              <a:rect b="b" l="l" r="r" t="t"/>
              <a:pathLst>
                <a:path extrusionOk="0" h="10174" w="10175">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11"/>
            <p:cNvSpPr/>
            <p:nvPr/>
          </p:nvSpPr>
          <p:spPr>
            <a:xfrm>
              <a:off x="1420050" y="4537750"/>
              <a:ext cx="314000" cy="314025"/>
            </a:xfrm>
            <a:custGeom>
              <a:rect b="b" l="l" r="r" t="t"/>
              <a:pathLst>
                <a:path extrusionOk="0" h="12561" w="1256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11"/>
            <p:cNvSpPr/>
            <p:nvPr/>
          </p:nvSpPr>
          <p:spPr>
            <a:xfrm>
              <a:off x="1435300" y="4553025"/>
              <a:ext cx="350525" cy="350475"/>
            </a:xfrm>
            <a:custGeom>
              <a:rect b="b" l="l" r="r" t="t"/>
              <a:pathLst>
                <a:path extrusionOk="0" h="14019" w="14021">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11"/>
            <p:cNvSpPr/>
            <p:nvPr/>
          </p:nvSpPr>
          <p:spPr>
            <a:xfrm>
              <a:off x="1459225" y="4576900"/>
              <a:ext cx="370175" cy="370225"/>
            </a:xfrm>
            <a:custGeom>
              <a:rect b="b" l="l" r="r" t="t"/>
              <a:pathLst>
                <a:path extrusionOk="0" h="14809" w="14807">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11"/>
            <p:cNvSpPr/>
            <p:nvPr/>
          </p:nvSpPr>
          <p:spPr>
            <a:xfrm>
              <a:off x="1490325" y="4608025"/>
              <a:ext cx="375775" cy="375800"/>
            </a:xfrm>
            <a:custGeom>
              <a:rect b="b" l="l" r="r" t="t"/>
              <a:pathLst>
                <a:path extrusionOk="0" h="15032" w="15031">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11"/>
            <p:cNvSpPr/>
            <p:nvPr/>
          </p:nvSpPr>
          <p:spPr>
            <a:xfrm>
              <a:off x="1528000" y="4645700"/>
              <a:ext cx="368175" cy="368175"/>
            </a:xfrm>
            <a:custGeom>
              <a:rect b="b" l="l" r="r" t="t"/>
              <a:pathLst>
                <a:path extrusionOk="0" h="14727" w="14727">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11"/>
            <p:cNvSpPr/>
            <p:nvPr/>
          </p:nvSpPr>
          <p:spPr>
            <a:xfrm>
              <a:off x="1572675" y="4690375"/>
              <a:ext cx="346325" cy="346300"/>
            </a:xfrm>
            <a:custGeom>
              <a:rect b="b" l="l" r="r" t="t"/>
              <a:pathLst>
                <a:path extrusionOk="0" h="13852" w="13853">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11"/>
            <p:cNvSpPr/>
            <p:nvPr/>
          </p:nvSpPr>
          <p:spPr>
            <a:xfrm>
              <a:off x="1625800" y="4743525"/>
              <a:ext cx="306800" cy="306750"/>
            </a:xfrm>
            <a:custGeom>
              <a:rect b="b" l="l" r="r" t="t"/>
              <a:pathLst>
                <a:path extrusionOk="0" h="12270" w="12272">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11"/>
            <p:cNvSpPr/>
            <p:nvPr/>
          </p:nvSpPr>
          <p:spPr>
            <a:xfrm>
              <a:off x="1691075" y="4808775"/>
              <a:ext cx="243225" cy="243200"/>
            </a:xfrm>
            <a:custGeom>
              <a:rect b="b" l="l" r="r" t="t"/>
              <a:pathLst>
                <a:path extrusionOk="0" h="9728" w="9729">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11"/>
            <p:cNvSpPr/>
            <p:nvPr/>
          </p:nvSpPr>
          <p:spPr>
            <a:xfrm>
              <a:off x="1783850" y="4901575"/>
              <a:ext cx="127250" cy="127225"/>
            </a:xfrm>
            <a:custGeom>
              <a:rect b="b" l="l" r="r" t="t"/>
              <a:pathLst>
                <a:path extrusionOk="0" h="5089" w="509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197" name="Shape 1197"/>
        <p:cNvGrpSpPr/>
        <p:nvPr/>
      </p:nvGrpSpPr>
      <p:grpSpPr>
        <a:xfrm>
          <a:off x="0" y="0"/>
          <a:ext cx="0" cy="0"/>
          <a:chOff x="0" y="0"/>
          <a:chExt cx="0" cy="0"/>
        </a:xfrm>
      </p:grpSpPr>
      <p:sp>
        <p:nvSpPr>
          <p:cNvPr id="1198" name="Google Shape;1198;p12"/>
          <p:cNvSpPr/>
          <p:nvPr/>
        </p:nvSpPr>
        <p:spPr>
          <a:xfrm flipH="1" rot="-5400000">
            <a:off x="-2220647" y="2219325"/>
            <a:ext cx="5146134" cy="704859"/>
          </a:xfrm>
          <a:custGeom>
            <a:rect b="b" l="l" r="r" t="t"/>
            <a:pathLst>
              <a:path extrusionOk="0" h="7790" w="67882">
                <a:moveTo>
                  <a:pt x="1" y="1"/>
                </a:moveTo>
                <a:lnTo>
                  <a:pt x="1" y="7790"/>
                </a:lnTo>
                <a:lnTo>
                  <a:pt x="67882" y="7790"/>
                </a:lnTo>
                <a:lnTo>
                  <a:pt x="678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99" name="Google Shape;1199;p12"/>
          <p:cNvGrpSpPr/>
          <p:nvPr/>
        </p:nvGrpSpPr>
        <p:grpSpPr>
          <a:xfrm>
            <a:off x="166571" y="4062541"/>
            <a:ext cx="931259" cy="931214"/>
            <a:chOff x="1416675" y="4534375"/>
            <a:chExt cx="517625" cy="517600"/>
          </a:xfrm>
        </p:grpSpPr>
        <p:sp>
          <p:nvSpPr>
            <p:cNvPr id="1200" name="Google Shape;1200;p12"/>
            <p:cNvSpPr/>
            <p:nvPr/>
          </p:nvSpPr>
          <p:spPr>
            <a:xfrm>
              <a:off x="1432800" y="4550475"/>
              <a:ext cx="152500" cy="152500"/>
            </a:xfrm>
            <a:custGeom>
              <a:rect b="b" l="l" r="r" t="t"/>
              <a:pathLst>
                <a:path extrusionOk="0" h="6100" w="610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12"/>
            <p:cNvSpPr/>
            <p:nvPr/>
          </p:nvSpPr>
          <p:spPr>
            <a:xfrm>
              <a:off x="1416675" y="4534375"/>
              <a:ext cx="254375" cy="254350"/>
            </a:xfrm>
            <a:custGeom>
              <a:rect b="b" l="l" r="r" t="t"/>
              <a:pathLst>
                <a:path extrusionOk="0" h="10174" w="10175">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12"/>
            <p:cNvSpPr/>
            <p:nvPr/>
          </p:nvSpPr>
          <p:spPr>
            <a:xfrm>
              <a:off x="1420050" y="4537750"/>
              <a:ext cx="314000" cy="314025"/>
            </a:xfrm>
            <a:custGeom>
              <a:rect b="b" l="l" r="r" t="t"/>
              <a:pathLst>
                <a:path extrusionOk="0" h="12561" w="1256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12"/>
            <p:cNvSpPr/>
            <p:nvPr/>
          </p:nvSpPr>
          <p:spPr>
            <a:xfrm>
              <a:off x="1435300" y="4553025"/>
              <a:ext cx="350525" cy="350475"/>
            </a:xfrm>
            <a:custGeom>
              <a:rect b="b" l="l" r="r" t="t"/>
              <a:pathLst>
                <a:path extrusionOk="0" h="14019" w="14021">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12"/>
            <p:cNvSpPr/>
            <p:nvPr/>
          </p:nvSpPr>
          <p:spPr>
            <a:xfrm>
              <a:off x="1459225" y="4576900"/>
              <a:ext cx="370175" cy="370225"/>
            </a:xfrm>
            <a:custGeom>
              <a:rect b="b" l="l" r="r" t="t"/>
              <a:pathLst>
                <a:path extrusionOk="0" h="14809" w="14807">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12"/>
            <p:cNvSpPr/>
            <p:nvPr/>
          </p:nvSpPr>
          <p:spPr>
            <a:xfrm>
              <a:off x="1490325" y="4608025"/>
              <a:ext cx="375775" cy="375800"/>
            </a:xfrm>
            <a:custGeom>
              <a:rect b="b" l="l" r="r" t="t"/>
              <a:pathLst>
                <a:path extrusionOk="0" h="15032" w="15031">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12"/>
            <p:cNvSpPr/>
            <p:nvPr/>
          </p:nvSpPr>
          <p:spPr>
            <a:xfrm>
              <a:off x="1528000" y="4645700"/>
              <a:ext cx="368175" cy="368175"/>
            </a:xfrm>
            <a:custGeom>
              <a:rect b="b" l="l" r="r" t="t"/>
              <a:pathLst>
                <a:path extrusionOk="0" h="14727" w="14727">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12"/>
            <p:cNvSpPr/>
            <p:nvPr/>
          </p:nvSpPr>
          <p:spPr>
            <a:xfrm>
              <a:off x="1572675" y="4690375"/>
              <a:ext cx="346325" cy="346300"/>
            </a:xfrm>
            <a:custGeom>
              <a:rect b="b" l="l" r="r" t="t"/>
              <a:pathLst>
                <a:path extrusionOk="0" h="13852" w="13853">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12"/>
            <p:cNvSpPr/>
            <p:nvPr/>
          </p:nvSpPr>
          <p:spPr>
            <a:xfrm>
              <a:off x="1625800" y="4743525"/>
              <a:ext cx="306800" cy="306750"/>
            </a:xfrm>
            <a:custGeom>
              <a:rect b="b" l="l" r="r" t="t"/>
              <a:pathLst>
                <a:path extrusionOk="0" h="12270" w="12272">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12"/>
            <p:cNvSpPr/>
            <p:nvPr/>
          </p:nvSpPr>
          <p:spPr>
            <a:xfrm>
              <a:off x="1691075" y="4808775"/>
              <a:ext cx="243225" cy="243200"/>
            </a:xfrm>
            <a:custGeom>
              <a:rect b="b" l="l" r="r" t="t"/>
              <a:pathLst>
                <a:path extrusionOk="0" h="9728" w="9729">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12"/>
            <p:cNvSpPr/>
            <p:nvPr/>
          </p:nvSpPr>
          <p:spPr>
            <a:xfrm>
              <a:off x="1783850" y="4901575"/>
              <a:ext cx="127250" cy="127225"/>
            </a:xfrm>
            <a:custGeom>
              <a:rect b="b" l="l" r="r" t="t"/>
              <a:pathLst>
                <a:path extrusionOk="0" h="5089" w="509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11" name="Google Shape;1211;p12"/>
          <p:cNvSpPr/>
          <p:nvPr/>
        </p:nvSpPr>
        <p:spPr>
          <a:xfrm flipH="1">
            <a:off x="7115408" y="-565612"/>
            <a:ext cx="2178692" cy="1416620"/>
          </a:xfrm>
          <a:custGeom>
            <a:rect b="b" l="l" r="r" t="t"/>
            <a:pathLst>
              <a:path extrusionOk="0" h="31449" w="48367">
                <a:moveTo>
                  <a:pt x="2370" y="0"/>
                </a:moveTo>
                <a:lnTo>
                  <a:pt x="1" y="31448"/>
                </a:lnTo>
                <a:lnTo>
                  <a:pt x="48366" y="23691"/>
                </a:lnTo>
                <a:lnTo>
                  <a:pt x="237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12" name="Google Shape;1212;p12"/>
          <p:cNvGrpSpPr/>
          <p:nvPr/>
        </p:nvGrpSpPr>
        <p:grpSpPr>
          <a:xfrm rot="-5400000">
            <a:off x="7824189" y="-618900"/>
            <a:ext cx="912761" cy="2027050"/>
            <a:chOff x="1583900" y="3788625"/>
            <a:chExt cx="350900" cy="779275"/>
          </a:xfrm>
        </p:grpSpPr>
        <p:sp>
          <p:nvSpPr>
            <p:cNvPr id="1213" name="Google Shape;1213;p12"/>
            <p:cNvSpPr/>
            <p:nvPr/>
          </p:nvSpPr>
          <p:spPr>
            <a:xfrm>
              <a:off x="1833725" y="4256575"/>
              <a:ext cx="49800" cy="141075"/>
            </a:xfrm>
            <a:custGeom>
              <a:rect b="b" l="l" r="r" t="t"/>
              <a:pathLst>
                <a:path extrusionOk="0" h="5643" w="1992">
                  <a:moveTo>
                    <a:pt x="1906" y="0"/>
                  </a:moveTo>
                  <a:cubicBezTo>
                    <a:pt x="1825" y="0"/>
                    <a:pt x="1703" y="311"/>
                    <a:pt x="1548" y="784"/>
                  </a:cubicBezTo>
                  <a:cubicBezTo>
                    <a:pt x="1469" y="1026"/>
                    <a:pt x="1374" y="1311"/>
                    <a:pt x="1281" y="1587"/>
                  </a:cubicBezTo>
                  <a:cubicBezTo>
                    <a:pt x="1202" y="1842"/>
                    <a:pt x="1138" y="2119"/>
                    <a:pt x="1050" y="2396"/>
                  </a:cubicBezTo>
                  <a:cubicBezTo>
                    <a:pt x="965" y="2663"/>
                    <a:pt x="879" y="2931"/>
                    <a:pt x="795" y="3196"/>
                  </a:cubicBezTo>
                  <a:cubicBezTo>
                    <a:pt x="701" y="3471"/>
                    <a:pt x="564" y="3723"/>
                    <a:pt x="476" y="3974"/>
                  </a:cubicBezTo>
                  <a:lnTo>
                    <a:pt x="207" y="4773"/>
                  </a:lnTo>
                  <a:cubicBezTo>
                    <a:pt x="52" y="5258"/>
                    <a:pt x="0" y="5600"/>
                    <a:pt x="106" y="5641"/>
                  </a:cubicBezTo>
                  <a:cubicBezTo>
                    <a:pt x="108" y="5642"/>
                    <a:pt x="110" y="5642"/>
                    <a:pt x="112" y="5642"/>
                  </a:cubicBezTo>
                  <a:cubicBezTo>
                    <a:pt x="170" y="5642"/>
                    <a:pt x="336" y="5359"/>
                    <a:pt x="566" y="4919"/>
                  </a:cubicBezTo>
                  <a:cubicBezTo>
                    <a:pt x="680" y="4697"/>
                    <a:pt x="864" y="4457"/>
                    <a:pt x="987" y="4165"/>
                  </a:cubicBezTo>
                  <a:cubicBezTo>
                    <a:pt x="1096" y="3915"/>
                    <a:pt x="1186" y="3639"/>
                    <a:pt x="1287" y="3361"/>
                  </a:cubicBezTo>
                  <a:cubicBezTo>
                    <a:pt x="1384" y="3092"/>
                    <a:pt x="1409" y="2796"/>
                    <a:pt x="1490" y="2524"/>
                  </a:cubicBezTo>
                  <a:cubicBezTo>
                    <a:pt x="1573" y="2240"/>
                    <a:pt x="1662" y="1965"/>
                    <a:pt x="1723" y="1699"/>
                  </a:cubicBezTo>
                  <a:cubicBezTo>
                    <a:pt x="1795" y="1392"/>
                    <a:pt x="1848" y="1105"/>
                    <a:pt x="1885" y="857"/>
                  </a:cubicBezTo>
                  <a:cubicBezTo>
                    <a:pt x="1959" y="347"/>
                    <a:pt x="1992" y="16"/>
                    <a:pt x="1911" y="1"/>
                  </a:cubicBezTo>
                  <a:cubicBezTo>
                    <a:pt x="1909" y="0"/>
                    <a:pt x="1908" y="0"/>
                    <a:pt x="190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14" name="Google Shape;1214;p12"/>
            <p:cNvSpPr/>
            <p:nvPr/>
          </p:nvSpPr>
          <p:spPr>
            <a:xfrm>
              <a:off x="1816550" y="4167100"/>
              <a:ext cx="63200" cy="155825"/>
            </a:xfrm>
            <a:custGeom>
              <a:rect b="b" l="l" r="r" t="t"/>
              <a:pathLst>
                <a:path extrusionOk="0" h="6233" w="2528">
                  <a:moveTo>
                    <a:pt x="1900" y="0"/>
                  </a:moveTo>
                  <a:cubicBezTo>
                    <a:pt x="1816" y="0"/>
                    <a:pt x="1722" y="530"/>
                    <a:pt x="1547" y="1328"/>
                  </a:cubicBezTo>
                  <a:cubicBezTo>
                    <a:pt x="1463" y="1718"/>
                    <a:pt x="1345" y="2167"/>
                    <a:pt x="1215" y="2649"/>
                  </a:cubicBezTo>
                  <a:cubicBezTo>
                    <a:pt x="1103" y="3066"/>
                    <a:pt x="994" y="3511"/>
                    <a:pt x="842" y="3954"/>
                  </a:cubicBezTo>
                  <a:lnTo>
                    <a:pt x="619" y="4595"/>
                  </a:lnTo>
                  <a:lnTo>
                    <a:pt x="499" y="4914"/>
                  </a:lnTo>
                  <a:lnTo>
                    <a:pt x="438" y="5072"/>
                  </a:lnTo>
                  <a:lnTo>
                    <a:pt x="331" y="5324"/>
                  </a:lnTo>
                  <a:cubicBezTo>
                    <a:pt x="256" y="5507"/>
                    <a:pt x="155" y="5703"/>
                    <a:pt x="119" y="5859"/>
                  </a:cubicBezTo>
                  <a:lnTo>
                    <a:pt x="40" y="6107"/>
                  </a:lnTo>
                  <a:lnTo>
                    <a:pt x="0" y="6232"/>
                  </a:lnTo>
                  <a:cubicBezTo>
                    <a:pt x="41" y="6227"/>
                    <a:pt x="90" y="6214"/>
                    <a:pt x="135" y="6206"/>
                  </a:cubicBezTo>
                  <a:cubicBezTo>
                    <a:pt x="312" y="6168"/>
                    <a:pt x="470" y="6144"/>
                    <a:pt x="650" y="6090"/>
                  </a:cubicBezTo>
                  <a:cubicBezTo>
                    <a:pt x="845" y="6025"/>
                    <a:pt x="1029" y="5932"/>
                    <a:pt x="1201" y="5818"/>
                  </a:cubicBezTo>
                  <a:cubicBezTo>
                    <a:pt x="1666" y="5487"/>
                    <a:pt x="1956" y="5048"/>
                    <a:pt x="2137" y="4669"/>
                  </a:cubicBezTo>
                  <a:cubicBezTo>
                    <a:pt x="2497" y="3869"/>
                    <a:pt x="2527" y="3322"/>
                    <a:pt x="2432" y="3299"/>
                  </a:cubicBezTo>
                  <a:cubicBezTo>
                    <a:pt x="2431" y="3298"/>
                    <a:pt x="2429" y="3298"/>
                    <a:pt x="2428" y="3298"/>
                  </a:cubicBezTo>
                  <a:cubicBezTo>
                    <a:pt x="2359" y="3298"/>
                    <a:pt x="2189" y="3817"/>
                    <a:pt x="1792" y="4492"/>
                  </a:cubicBezTo>
                  <a:cubicBezTo>
                    <a:pt x="1592" y="4821"/>
                    <a:pt x="1258" y="5136"/>
                    <a:pt x="891" y="5368"/>
                  </a:cubicBezTo>
                  <a:cubicBezTo>
                    <a:pt x="882" y="5372"/>
                    <a:pt x="878" y="5373"/>
                    <a:pt x="877" y="5373"/>
                  </a:cubicBezTo>
                  <a:cubicBezTo>
                    <a:pt x="875" y="5373"/>
                    <a:pt x="877" y="5371"/>
                    <a:pt x="877" y="5371"/>
                  </a:cubicBezTo>
                  <a:lnTo>
                    <a:pt x="877" y="5371"/>
                  </a:lnTo>
                  <a:cubicBezTo>
                    <a:pt x="877" y="5371"/>
                    <a:pt x="876" y="5371"/>
                    <a:pt x="875" y="5372"/>
                  </a:cubicBezTo>
                  <a:cubicBezTo>
                    <a:pt x="875" y="5372"/>
                    <a:pt x="875" y="5371"/>
                    <a:pt x="875" y="5371"/>
                  </a:cubicBezTo>
                  <a:cubicBezTo>
                    <a:pt x="875" y="5371"/>
                    <a:pt x="874" y="5372"/>
                    <a:pt x="874" y="5372"/>
                  </a:cubicBezTo>
                  <a:cubicBezTo>
                    <a:pt x="874" y="5372"/>
                    <a:pt x="877" y="5367"/>
                    <a:pt x="898" y="5319"/>
                  </a:cubicBezTo>
                  <a:lnTo>
                    <a:pt x="921" y="5260"/>
                  </a:lnTo>
                  <a:lnTo>
                    <a:pt x="979" y="5095"/>
                  </a:lnTo>
                  <a:cubicBezTo>
                    <a:pt x="1017" y="4985"/>
                    <a:pt x="1051" y="4873"/>
                    <a:pt x="1084" y="4760"/>
                  </a:cubicBezTo>
                  <a:cubicBezTo>
                    <a:pt x="1150" y="4537"/>
                    <a:pt x="1209" y="4310"/>
                    <a:pt x="1280" y="4091"/>
                  </a:cubicBezTo>
                  <a:cubicBezTo>
                    <a:pt x="1427" y="3634"/>
                    <a:pt x="1565" y="3183"/>
                    <a:pt x="1659" y="2751"/>
                  </a:cubicBezTo>
                  <a:cubicBezTo>
                    <a:pt x="1760" y="2298"/>
                    <a:pt x="1836" y="1840"/>
                    <a:pt x="1888" y="1378"/>
                  </a:cubicBezTo>
                  <a:cubicBezTo>
                    <a:pt x="1979" y="548"/>
                    <a:pt x="1978" y="6"/>
                    <a:pt x="1902" y="0"/>
                  </a:cubicBezTo>
                  <a:cubicBezTo>
                    <a:pt x="1901" y="0"/>
                    <a:pt x="1901" y="0"/>
                    <a:pt x="19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15" name="Google Shape;1215;p12"/>
            <p:cNvSpPr/>
            <p:nvPr/>
          </p:nvSpPr>
          <p:spPr>
            <a:xfrm>
              <a:off x="1842650" y="4079650"/>
              <a:ext cx="24450" cy="70225"/>
            </a:xfrm>
            <a:custGeom>
              <a:rect b="b" l="l" r="r" t="t"/>
              <a:pathLst>
                <a:path extrusionOk="0" h="2809" w="978">
                  <a:moveTo>
                    <a:pt x="98" y="0"/>
                  </a:moveTo>
                  <a:cubicBezTo>
                    <a:pt x="90" y="0"/>
                    <a:pt x="83" y="2"/>
                    <a:pt x="76" y="4"/>
                  </a:cubicBezTo>
                  <a:cubicBezTo>
                    <a:pt x="2" y="36"/>
                    <a:pt x="0" y="213"/>
                    <a:pt x="41" y="464"/>
                  </a:cubicBezTo>
                  <a:cubicBezTo>
                    <a:pt x="60" y="585"/>
                    <a:pt x="78" y="727"/>
                    <a:pt x="112" y="875"/>
                  </a:cubicBezTo>
                  <a:cubicBezTo>
                    <a:pt x="142" y="1004"/>
                    <a:pt x="198" y="1132"/>
                    <a:pt x="235" y="1268"/>
                  </a:cubicBezTo>
                  <a:cubicBezTo>
                    <a:pt x="269" y="1399"/>
                    <a:pt x="314" y="1530"/>
                    <a:pt x="352" y="1661"/>
                  </a:cubicBezTo>
                  <a:cubicBezTo>
                    <a:pt x="390" y="1798"/>
                    <a:pt x="383" y="1943"/>
                    <a:pt x="423" y="2067"/>
                  </a:cubicBezTo>
                  <a:cubicBezTo>
                    <a:pt x="470" y="2210"/>
                    <a:pt x="517" y="2344"/>
                    <a:pt x="564" y="2455"/>
                  </a:cubicBezTo>
                  <a:cubicBezTo>
                    <a:pt x="658" y="2671"/>
                    <a:pt x="776" y="2808"/>
                    <a:pt x="880" y="2808"/>
                  </a:cubicBezTo>
                  <a:cubicBezTo>
                    <a:pt x="889" y="2808"/>
                    <a:pt x="897" y="2807"/>
                    <a:pt x="905" y="2806"/>
                  </a:cubicBezTo>
                  <a:cubicBezTo>
                    <a:pt x="960" y="2793"/>
                    <a:pt x="960" y="2627"/>
                    <a:pt x="942" y="2372"/>
                  </a:cubicBezTo>
                  <a:cubicBezTo>
                    <a:pt x="935" y="2248"/>
                    <a:pt x="977" y="2090"/>
                    <a:pt x="952" y="1935"/>
                  </a:cubicBezTo>
                  <a:cubicBezTo>
                    <a:pt x="930" y="1800"/>
                    <a:pt x="885" y="1663"/>
                    <a:pt x="851" y="1520"/>
                  </a:cubicBezTo>
                  <a:cubicBezTo>
                    <a:pt x="818" y="1383"/>
                    <a:pt x="713" y="1264"/>
                    <a:pt x="671" y="1129"/>
                  </a:cubicBezTo>
                  <a:cubicBezTo>
                    <a:pt x="626" y="990"/>
                    <a:pt x="592" y="851"/>
                    <a:pt x="541" y="726"/>
                  </a:cubicBezTo>
                  <a:cubicBezTo>
                    <a:pt x="488" y="593"/>
                    <a:pt x="428" y="465"/>
                    <a:pt x="361" y="340"/>
                  </a:cubicBezTo>
                  <a:cubicBezTo>
                    <a:pt x="249" y="136"/>
                    <a:pt x="168" y="0"/>
                    <a:pt x="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16" name="Google Shape;1216;p12"/>
            <p:cNvSpPr/>
            <p:nvPr/>
          </p:nvSpPr>
          <p:spPr>
            <a:xfrm>
              <a:off x="1798450" y="4078600"/>
              <a:ext cx="38800" cy="70950"/>
            </a:xfrm>
            <a:custGeom>
              <a:rect b="b" l="l" r="r" t="t"/>
              <a:pathLst>
                <a:path extrusionOk="0" h="2838" w="1552">
                  <a:moveTo>
                    <a:pt x="1419" y="0"/>
                  </a:moveTo>
                  <a:cubicBezTo>
                    <a:pt x="1364" y="0"/>
                    <a:pt x="1267" y="143"/>
                    <a:pt x="1127" y="355"/>
                  </a:cubicBezTo>
                  <a:cubicBezTo>
                    <a:pt x="1055" y="464"/>
                    <a:pt x="919" y="569"/>
                    <a:pt x="837" y="712"/>
                  </a:cubicBezTo>
                  <a:cubicBezTo>
                    <a:pt x="766" y="836"/>
                    <a:pt x="708" y="976"/>
                    <a:pt x="637" y="1114"/>
                  </a:cubicBezTo>
                  <a:cubicBezTo>
                    <a:pt x="567" y="1246"/>
                    <a:pt x="562" y="1411"/>
                    <a:pt x="498" y="1546"/>
                  </a:cubicBezTo>
                  <a:cubicBezTo>
                    <a:pt x="431" y="1685"/>
                    <a:pt x="356" y="1817"/>
                    <a:pt x="300" y="1949"/>
                  </a:cubicBezTo>
                  <a:cubicBezTo>
                    <a:pt x="236" y="2102"/>
                    <a:pt x="180" y="2244"/>
                    <a:pt x="139" y="2369"/>
                  </a:cubicBezTo>
                  <a:cubicBezTo>
                    <a:pt x="53" y="2628"/>
                    <a:pt x="0" y="2796"/>
                    <a:pt x="72" y="2831"/>
                  </a:cubicBezTo>
                  <a:cubicBezTo>
                    <a:pt x="81" y="2835"/>
                    <a:pt x="90" y="2837"/>
                    <a:pt x="100" y="2837"/>
                  </a:cubicBezTo>
                  <a:cubicBezTo>
                    <a:pt x="177" y="2837"/>
                    <a:pt x="303" y="2715"/>
                    <a:pt x="449" y="2518"/>
                  </a:cubicBezTo>
                  <a:cubicBezTo>
                    <a:pt x="528" y="2410"/>
                    <a:pt x="625" y="2287"/>
                    <a:pt x="710" y="2144"/>
                  </a:cubicBezTo>
                  <a:cubicBezTo>
                    <a:pt x="785" y="2022"/>
                    <a:pt x="839" y="1878"/>
                    <a:pt x="912" y="1742"/>
                  </a:cubicBezTo>
                  <a:cubicBezTo>
                    <a:pt x="982" y="1611"/>
                    <a:pt x="1042" y="1471"/>
                    <a:pt x="1106" y="1336"/>
                  </a:cubicBezTo>
                  <a:cubicBezTo>
                    <a:pt x="1171" y="1196"/>
                    <a:pt x="1277" y="1077"/>
                    <a:pt x="1331" y="945"/>
                  </a:cubicBezTo>
                  <a:cubicBezTo>
                    <a:pt x="1388" y="804"/>
                    <a:pt x="1437" y="661"/>
                    <a:pt x="1478" y="517"/>
                  </a:cubicBezTo>
                  <a:cubicBezTo>
                    <a:pt x="1551" y="250"/>
                    <a:pt x="1534" y="46"/>
                    <a:pt x="1430" y="3"/>
                  </a:cubicBezTo>
                  <a:cubicBezTo>
                    <a:pt x="1427" y="1"/>
                    <a:pt x="1423"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17" name="Google Shape;1217;p12"/>
            <p:cNvSpPr/>
            <p:nvPr/>
          </p:nvSpPr>
          <p:spPr>
            <a:xfrm>
              <a:off x="1783625" y="4051875"/>
              <a:ext cx="46675" cy="97150"/>
            </a:xfrm>
            <a:custGeom>
              <a:rect b="b" l="l" r="r" t="t"/>
              <a:pathLst>
                <a:path extrusionOk="0" h="3886" w="1867">
                  <a:moveTo>
                    <a:pt x="1774" y="0"/>
                  </a:moveTo>
                  <a:cubicBezTo>
                    <a:pt x="1693" y="0"/>
                    <a:pt x="1528" y="167"/>
                    <a:pt x="1332" y="441"/>
                  </a:cubicBezTo>
                  <a:cubicBezTo>
                    <a:pt x="1228" y="588"/>
                    <a:pt x="1104" y="758"/>
                    <a:pt x="991" y="956"/>
                  </a:cubicBezTo>
                  <a:cubicBezTo>
                    <a:pt x="894" y="1125"/>
                    <a:pt x="819" y="1320"/>
                    <a:pt x="727" y="1509"/>
                  </a:cubicBezTo>
                  <a:cubicBezTo>
                    <a:pt x="638" y="1693"/>
                    <a:pt x="563" y="1887"/>
                    <a:pt x="487" y="2076"/>
                  </a:cubicBezTo>
                  <a:cubicBezTo>
                    <a:pt x="408" y="2273"/>
                    <a:pt x="291" y="2449"/>
                    <a:pt x="232" y="2637"/>
                  </a:cubicBezTo>
                  <a:cubicBezTo>
                    <a:pt x="168" y="2832"/>
                    <a:pt x="115" y="3031"/>
                    <a:pt x="74" y="3232"/>
                  </a:cubicBezTo>
                  <a:cubicBezTo>
                    <a:pt x="0" y="3602"/>
                    <a:pt x="33" y="3859"/>
                    <a:pt x="142" y="3885"/>
                  </a:cubicBezTo>
                  <a:cubicBezTo>
                    <a:pt x="144" y="3886"/>
                    <a:pt x="145" y="3886"/>
                    <a:pt x="147" y="3886"/>
                  </a:cubicBezTo>
                  <a:cubicBezTo>
                    <a:pt x="203" y="3886"/>
                    <a:pt x="295" y="3671"/>
                    <a:pt x="442" y="3352"/>
                  </a:cubicBezTo>
                  <a:cubicBezTo>
                    <a:pt x="516" y="3191"/>
                    <a:pt x="656" y="3025"/>
                    <a:pt x="745" y="2823"/>
                  </a:cubicBezTo>
                  <a:cubicBezTo>
                    <a:pt x="818" y="2641"/>
                    <a:pt x="890" y="2462"/>
                    <a:pt x="968" y="2269"/>
                  </a:cubicBezTo>
                  <a:cubicBezTo>
                    <a:pt x="1047" y="2087"/>
                    <a:pt x="1066" y="1876"/>
                    <a:pt x="1147" y="1693"/>
                  </a:cubicBezTo>
                  <a:lnTo>
                    <a:pt x="1402" y="1151"/>
                  </a:lnTo>
                  <a:cubicBezTo>
                    <a:pt x="1486" y="955"/>
                    <a:pt x="1564" y="772"/>
                    <a:pt x="1637" y="599"/>
                  </a:cubicBezTo>
                  <a:cubicBezTo>
                    <a:pt x="1774" y="262"/>
                    <a:pt x="1866" y="45"/>
                    <a:pt x="1797" y="6"/>
                  </a:cubicBezTo>
                  <a:cubicBezTo>
                    <a:pt x="1790" y="2"/>
                    <a:pt x="1783" y="0"/>
                    <a:pt x="17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18" name="Google Shape;1218;p12"/>
            <p:cNvSpPr/>
            <p:nvPr/>
          </p:nvSpPr>
          <p:spPr>
            <a:xfrm>
              <a:off x="1793800" y="3807225"/>
              <a:ext cx="40250" cy="234375"/>
            </a:xfrm>
            <a:custGeom>
              <a:rect b="b" l="l" r="r" t="t"/>
              <a:pathLst>
                <a:path extrusionOk="0" h="9375" w="1610">
                  <a:moveTo>
                    <a:pt x="273" y="1"/>
                  </a:moveTo>
                  <a:cubicBezTo>
                    <a:pt x="193" y="1"/>
                    <a:pt x="114" y="533"/>
                    <a:pt x="62" y="1356"/>
                  </a:cubicBezTo>
                  <a:cubicBezTo>
                    <a:pt x="38" y="1756"/>
                    <a:pt x="6" y="2224"/>
                    <a:pt x="5" y="2731"/>
                  </a:cubicBezTo>
                  <a:cubicBezTo>
                    <a:pt x="1" y="3170"/>
                    <a:pt x="39" y="3635"/>
                    <a:pt x="64" y="4110"/>
                  </a:cubicBezTo>
                  <a:cubicBezTo>
                    <a:pt x="89" y="4568"/>
                    <a:pt x="143" y="5033"/>
                    <a:pt x="203" y="5489"/>
                  </a:cubicBezTo>
                  <a:cubicBezTo>
                    <a:pt x="271" y="5960"/>
                    <a:pt x="302" y="6433"/>
                    <a:pt x="408" y="6864"/>
                  </a:cubicBezTo>
                  <a:cubicBezTo>
                    <a:pt x="513" y="7318"/>
                    <a:pt x="651" y="7762"/>
                    <a:pt x="819" y="8197"/>
                  </a:cubicBezTo>
                  <a:cubicBezTo>
                    <a:pt x="1111" y="8940"/>
                    <a:pt x="1426" y="9375"/>
                    <a:pt x="1536" y="9375"/>
                  </a:cubicBezTo>
                  <a:cubicBezTo>
                    <a:pt x="1543" y="9375"/>
                    <a:pt x="1550" y="9373"/>
                    <a:pt x="1555" y="9369"/>
                  </a:cubicBezTo>
                  <a:cubicBezTo>
                    <a:pt x="1609" y="9337"/>
                    <a:pt x="1398" y="8847"/>
                    <a:pt x="1184" y="8068"/>
                  </a:cubicBezTo>
                  <a:cubicBezTo>
                    <a:pt x="1080" y="7686"/>
                    <a:pt x="1027" y="7227"/>
                    <a:pt x="940" y="6740"/>
                  </a:cubicBezTo>
                  <a:cubicBezTo>
                    <a:pt x="857" y="6321"/>
                    <a:pt x="776" y="5873"/>
                    <a:pt x="716" y="5414"/>
                  </a:cubicBezTo>
                  <a:cubicBezTo>
                    <a:pt x="665" y="4971"/>
                    <a:pt x="552" y="4522"/>
                    <a:pt x="520" y="4074"/>
                  </a:cubicBezTo>
                  <a:cubicBezTo>
                    <a:pt x="489" y="3607"/>
                    <a:pt x="477" y="3148"/>
                    <a:pt x="460" y="2716"/>
                  </a:cubicBezTo>
                  <a:cubicBezTo>
                    <a:pt x="440" y="2218"/>
                    <a:pt x="422" y="1759"/>
                    <a:pt x="406" y="1354"/>
                  </a:cubicBezTo>
                  <a:cubicBezTo>
                    <a:pt x="370" y="535"/>
                    <a:pt x="352" y="1"/>
                    <a:pt x="273" y="1"/>
                  </a:cubicBezTo>
                  <a:cubicBezTo>
                    <a:pt x="273" y="1"/>
                    <a:pt x="273" y="1"/>
                    <a:pt x="27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19" name="Google Shape;1219;p12"/>
            <p:cNvSpPr/>
            <p:nvPr/>
          </p:nvSpPr>
          <p:spPr>
            <a:xfrm>
              <a:off x="1645325" y="3807675"/>
              <a:ext cx="150700" cy="175350"/>
            </a:xfrm>
            <a:custGeom>
              <a:rect b="b" l="l" r="r" t="t"/>
              <a:pathLst>
                <a:path extrusionOk="0" h="7014" w="6028">
                  <a:moveTo>
                    <a:pt x="5943" y="1"/>
                  </a:moveTo>
                  <a:cubicBezTo>
                    <a:pt x="5837" y="1"/>
                    <a:pt x="5368" y="183"/>
                    <a:pt x="4713" y="524"/>
                  </a:cubicBezTo>
                  <a:cubicBezTo>
                    <a:pt x="4361" y="708"/>
                    <a:pt x="3924" y="897"/>
                    <a:pt x="3513" y="1208"/>
                  </a:cubicBezTo>
                  <a:cubicBezTo>
                    <a:pt x="3159" y="1473"/>
                    <a:pt x="2821" y="1809"/>
                    <a:pt x="2498" y="2164"/>
                  </a:cubicBezTo>
                  <a:cubicBezTo>
                    <a:pt x="2186" y="2506"/>
                    <a:pt x="1962" y="2923"/>
                    <a:pt x="1714" y="3303"/>
                  </a:cubicBezTo>
                  <a:cubicBezTo>
                    <a:pt x="1457" y="3700"/>
                    <a:pt x="1219" y="4098"/>
                    <a:pt x="1024" y="4485"/>
                  </a:cubicBezTo>
                  <a:cubicBezTo>
                    <a:pt x="800" y="4935"/>
                    <a:pt x="617" y="5359"/>
                    <a:pt x="472" y="5727"/>
                  </a:cubicBezTo>
                  <a:cubicBezTo>
                    <a:pt x="175" y="6485"/>
                    <a:pt x="1" y="6981"/>
                    <a:pt x="74" y="7012"/>
                  </a:cubicBezTo>
                  <a:cubicBezTo>
                    <a:pt x="77" y="7013"/>
                    <a:pt x="79" y="7014"/>
                    <a:pt x="82" y="7014"/>
                  </a:cubicBezTo>
                  <a:cubicBezTo>
                    <a:pt x="168" y="7014"/>
                    <a:pt x="424" y="6559"/>
                    <a:pt x="787" y="5866"/>
                  </a:cubicBezTo>
                  <a:cubicBezTo>
                    <a:pt x="970" y="5518"/>
                    <a:pt x="1189" y="5119"/>
                    <a:pt x="1429" y="4692"/>
                  </a:cubicBezTo>
                  <a:cubicBezTo>
                    <a:pt x="1638" y="4326"/>
                    <a:pt x="1845" y="3928"/>
                    <a:pt x="2101" y="3551"/>
                  </a:cubicBezTo>
                  <a:cubicBezTo>
                    <a:pt x="2345" y="3189"/>
                    <a:pt x="2602" y="2826"/>
                    <a:pt x="2892" y="2503"/>
                  </a:cubicBezTo>
                  <a:cubicBezTo>
                    <a:pt x="3193" y="2165"/>
                    <a:pt x="3539" y="1892"/>
                    <a:pt x="3858" y="1631"/>
                  </a:cubicBezTo>
                  <a:cubicBezTo>
                    <a:pt x="4228" y="1324"/>
                    <a:pt x="4596" y="1068"/>
                    <a:pt x="4917" y="852"/>
                  </a:cubicBezTo>
                  <a:cubicBezTo>
                    <a:pt x="5585" y="409"/>
                    <a:pt x="6027" y="107"/>
                    <a:pt x="5964" y="7"/>
                  </a:cubicBezTo>
                  <a:cubicBezTo>
                    <a:pt x="5962" y="3"/>
                    <a:pt x="5954" y="1"/>
                    <a:pt x="594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20" name="Google Shape;1220;p12"/>
            <p:cNvSpPr/>
            <p:nvPr/>
          </p:nvSpPr>
          <p:spPr>
            <a:xfrm>
              <a:off x="1652350" y="3986500"/>
              <a:ext cx="39450" cy="37775"/>
            </a:xfrm>
            <a:custGeom>
              <a:rect b="b" l="l" r="r" t="t"/>
              <a:pathLst>
                <a:path extrusionOk="0" h="1511" w="1578">
                  <a:moveTo>
                    <a:pt x="144" y="0"/>
                  </a:moveTo>
                  <a:cubicBezTo>
                    <a:pt x="109" y="0"/>
                    <a:pt x="76" y="8"/>
                    <a:pt x="47" y="26"/>
                  </a:cubicBezTo>
                  <a:cubicBezTo>
                    <a:pt x="1" y="56"/>
                    <a:pt x="35" y="173"/>
                    <a:pt x="110" y="346"/>
                  </a:cubicBezTo>
                  <a:cubicBezTo>
                    <a:pt x="146" y="430"/>
                    <a:pt x="148" y="564"/>
                    <a:pt x="215" y="662"/>
                  </a:cubicBezTo>
                  <a:cubicBezTo>
                    <a:pt x="270" y="747"/>
                    <a:pt x="348" y="822"/>
                    <a:pt x="420" y="905"/>
                  </a:cubicBezTo>
                  <a:cubicBezTo>
                    <a:pt x="490" y="985"/>
                    <a:pt x="614" y="1012"/>
                    <a:pt x="690" y="1081"/>
                  </a:cubicBezTo>
                  <a:cubicBezTo>
                    <a:pt x="772" y="1153"/>
                    <a:pt x="847" y="1229"/>
                    <a:pt x="930" y="1284"/>
                  </a:cubicBezTo>
                  <a:cubicBezTo>
                    <a:pt x="1017" y="1344"/>
                    <a:pt x="1110" y="1394"/>
                    <a:pt x="1207" y="1435"/>
                  </a:cubicBezTo>
                  <a:cubicBezTo>
                    <a:pt x="1316" y="1480"/>
                    <a:pt x="1402" y="1510"/>
                    <a:pt x="1462" y="1510"/>
                  </a:cubicBezTo>
                  <a:cubicBezTo>
                    <a:pt x="1499" y="1510"/>
                    <a:pt x="1525" y="1498"/>
                    <a:pt x="1540" y="1470"/>
                  </a:cubicBezTo>
                  <a:cubicBezTo>
                    <a:pt x="1578" y="1398"/>
                    <a:pt x="1510" y="1282"/>
                    <a:pt x="1394" y="1146"/>
                  </a:cubicBezTo>
                  <a:cubicBezTo>
                    <a:pt x="1338" y="1079"/>
                    <a:pt x="1278" y="999"/>
                    <a:pt x="1207" y="922"/>
                  </a:cubicBezTo>
                  <a:cubicBezTo>
                    <a:pt x="1144" y="858"/>
                    <a:pt x="1064" y="808"/>
                    <a:pt x="996" y="738"/>
                  </a:cubicBezTo>
                  <a:lnTo>
                    <a:pt x="794" y="545"/>
                  </a:lnTo>
                  <a:cubicBezTo>
                    <a:pt x="727" y="475"/>
                    <a:pt x="697" y="376"/>
                    <a:pt x="634" y="315"/>
                  </a:cubicBezTo>
                  <a:cubicBezTo>
                    <a:pt x="561" y="242"/>
                    <a:pt x="493" y="177"/>
                    <a:pt x="426" y="124"/>
                  </a:cubicBezTo>
                  <a:cubicBezTo>
                    <a:pt x="330" y="46"/>
                    <a:pt x="229" y="0"/>
                    <a:pt x="14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21" name="Google Shape;1221;p12"/>
            <p:cNvSpPr/>
            <p:nvPr/>
          </p:nvSpPr>
          <p:spPr>
            <a:xfrm>
              <a:off x="1583900" y="4001150"/>
              <a:ext cx="112050" cy="246950"/>
            </a:xfrm>
            <a:custGeom>
              <a:rect b="b" l="l" r="r" t="t"/>
              <a:pathLst>
                <a:path extrusionOk="0" h="9878" w="4482">
                  <a:moveTo>
                    <a:pt x="2545" y="0"/>
                  </a:moveTo>
                  <a:cubicBezTo>
                    <a:pt x="2506" y="0"/>
                    <a:pt x="2464" y="4"/>
                    <a:pt x="2420" y="15"/>
                  </a:cubicBezTo>
                  <a:cubicBezTo>
                    <a:pt x="2187" y="88"/>
                    <a:pt x="2084" y="263"/>
                    <a:pt x="1996" y="372"/>
                  </a:cubicBezTo>
                  <a:cubicBezTo>
                    <a:pt x="1814" y="615"/>
                    <a:pt x="1622" y="874"/>
                    <a:pt x="1460" y="1165"/>
                  </a:cubicBezTo>
                  <a:cubicBezTo>
                    <a:pt x="1172" y="1664"/>
                    <a:pt x="920" y="2226"/>
                    <a:pt x="706" y="2813"/>
                  </a:cubicBezTo>
                  <a:cubicBezTo>
                    <a:pt x="491" y="3375"/>
                    <a:pt x="391" y="3984"/>
                    <a:pt x="273" y="4568"/>
                  </a:cubicBezTo>
                  <a:cubicBezTo>
                    <a:pt x="146" y="5156"/>
                    <a:pt x="67" y="5753"/>
                    <a:pt x="37" y="6355"/>
                  </a:cubicBezTo>
                  <a:cubicBezTo>
                    <a:pt x="0" y="7018"/>
                    <a:pt x="46" y="7633"/>
                    <a:pt x="106" y="8154"/>
                  </a:cubicBezTo>
                  <a:cubicBezTo>
                    <a:pt x="246" y="9213"/>
                    <a:pt x="467" y="9877"/>
                    <a:pt x="538" y="9877"/>
                  </a:cubicBezTo>
                  <a:cubicBezTo>
                    <a:pt x="539" y="9877"/>
                    <a:pt x="540" y="9877"/>
                    <a:pt x="541" y="9877"/>
                  </a:cubicBezTo>
                  <a:cubicBezTo>
                    <a:pt x="630" y="9855"/>
                    <a:pt x="499" y="9172"/>
                    <a:pt x="447" y="8121"/>
                  </a:cubicBezTo>
                  <a:cubicBezTo>
                    <a:pt x="432" y="7611"/>
                    <a:pt x="431" y="7016"/>
                    <a:pt x="491" y="6378"/>
                  </a:cubicBezTo>
                  <a:cubicBezTo>
                    <a:pt x="539" y="5828"/>
                    <a:pt x="589" y="5240"/>
                    <a:pt x="723" y="4655"/>
                  </a:cubicBezTo>
                  <a:cubicBezTo>
                    <a:pt x="844" y="4092"/>
                    <a:pt x="995" y="3523"/>
                    <a:pt x="1197" y="2984"/>
                  </a:cubicBezTo>
                  <a:cubicBezTo>
                    <a:pt x="1399" y="2418"/>
                    <a:pt x="1685" y="1903"/>
                    <a:pt x="1944" y="1419"/>
                  </a:cubicBezTo>
                  <a:cubicBezTo>
                    <a:pt x="2088" y="1134"/>
                    <a:pt x="2249" y="874"/>
                    <a:pt x="2398" y="623"/>
                  </a:cubicBezTo>
                  <a:cubicBezTo>
                    <a:pt x="2469" y="490"/>
                    <a:pt x="2540" y="421"/>
                    <a:pt x="2549" y="421"/>
                  </a:cubicBezTo>
                  <a:cubicBezTo>
                    <a:pt x="2549" y="421"/>
                    <a:pt x="2549" y="421"/>
                    <a:pt x="2549" y="421"/>
                  </a:cubicBezTo>
                  <a:cubicBezTo>
                    <a:pt x="2549" y="417"/>
                    <a:pt x="2554" y="415"/>
                    <a:pt x="2563" y="415"/>
                  </a:cubicBezTo>
                  <a:cubicBezTo>
                    <a:pt x="2595" y="415"/>
                    <a:pt x="2677" y="439"/>
                    <a:pt x="2774" y="485"/>
                  </a:cubicBezTo>
                  <a:cubicBezTo>
                    <a:pt x="3588" y="829"/>
                    <a:pt x="4184" y="1028"/>
                    <a:pt x="4389" y="1028"/>
                  </a:cubicBezTo>
                  <a:cubicBezTo>
                    <a:pt x="4434" y="1028"/>
                    <a:pt x="4460" y="1018"/>
                    <a:pt x="4466" y="999"/>
                  </a:cubicBezTo>
                  <a:cubicBezTo>
                    <a:pt x="4482" y="943"/>
                    <a:pt x="3869" y="620"/>
                    <a:pt x="2928" y="129"/>
                  </a:cubicBezTo>
                  <a:cubicBezTo>
                    <a:pt x="2841" y="91"/>
                    <a:pt x="2722" y="0"/>
                    <a:pt x="25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22" name="Google Shape;1222;p12"/>
            <p:cNvSpPr/>
            <p:nvPr/>
          </p:nvSpPr>
          <p:spPr>
            <a:xfrm>
              <a:off x="1601850" y="4250425"/>
              <a:ext cx="118875" cy="57450"/>
            </a:xfrm>
            <a:custGeom>
              <a:rect b="b" l="l" r="r" t="t"/>
              <a:pathLst>
                <a:path extrusionOk="0" h="2298" w="4755">
                  <a:moveTo>
                    <a:pt x="186" y="0"/>
                  </a:moveTo>
                  <a:cubicBezTo>
                    <a:pt x="93" y="0"/>
                    <a:pt x="34" y="22"/>
                    <a:pt x="20" y="65"/>
                  </a:cubicBezTo>
                  <a:cubicBezTo>
                    <a:pt x="0" y="118"/>
                    <a:pt x="253" y="267"/>
                    <a:pt x="638" y="489"/>
                  </a:cubicBezTo>
                  <a:cubicBezTo>
                    <a:pt x="828" y="598"/>
                    <a:pt x="1026" y="775"/>
                    <a:pt x="1267" y="904"/>
                  </a:cubicBezTo>
                  <a:cubicBezTo>
                    <a:pt x="1475" y="1013"/>
                    <a:pt x="1706" y="1112"/>
                    <a:pt x="1935" y="1225"/>
                  </a:cubicBezTo>
                  <a:cubicBezTo>
                    <a:pt x="2154" y="1334"/>
                    <a:pt x="2409" y="1381"/>
                    <a:pt x="2631" y="1484"/>
                  </a:cubicBezTo>
                  <a:cubicBezTo>
                    <a:pt x="2863" y="1593"/>
                    <a:pt x="3085" y="1709"/>
                    <a:pt x="3301" y="1803"/>
                  </a:cubicBezTo>
                  <a:cubicBezTo>
                    <a:pt x="3551" y="1912"/>
                    <a:pt x="3786" y="2010"/>
                    <a:pt x="3989" y="2087"/>
                  </a:cubicBezTo>
                  <a:cubicBezTo>
                    <a:pt x="4314" y="2208"/>
                    <a:pt x="4550" y="2297"/>
                    <a:pt x="4658" y="2297"/>
                  </a:cubicBezTo>
                  <a:cubicBezTo>
                    <a:pt x="4689" y="2297"/>
                    <a:pt x="4710" y="2290"/>
                    <a:pt x="4718" y="2274"/>
                  </a:cubicBezTo>
                  <a:cubicBezTo>
                    <a:pt x="4755" y="2203"/>
                    <a:pt x="4525" y="2016"/>
                    <a:pt x="4142" y="1779"/>
                  </a:cubicBezTo>
                  <a:cubicBezTo>
                    <a:pt x="3956" y="1663"/>
                    <a:pt x="3741" y="1525"/>
                    <a:pt x="3500" y="1394"/>
                  </a:cubicBezTo>
                  <a:cubicBezTo>
                    <a:pt x="3291" y="1280"/>
                    <a:pt x="3057" y="1186"/>
                    <a:pt x="2826" y="1070"/>
                  </a:cubicBezTo>
                  <a:cubicBezTo>
                    <a:pt x="2605" y="958"/>
                    <a:pt x="2374" y="857"/>
                    <a:pt x="2150" y="752"/>
                  </a:cubicBezTo>
                  <a:cubicBezTo>
                    <a:pt x="1916" y="643"/>
                    <a:pt x="1706" y="496"/>
                    <a:pt x="1486" y="405"/>
                  </a:cubicBezTo>
                  <a:cubicBezTo>
                    <a:pt x="1233" y="297"/>
                    <a:pt x="996" y="204"/>
                    <a:pt x="790" y="133"/>
                  </a:cubicBezTo>
                  <a:cubicBezTo>
                    <a:pt x="535" y="46"/>
                    <a:pt x="323" y="0"/>
                    <a:pt x="18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23" name="Google Shape;1223;p12"/>
            <p:cNvSpPr/>
            <p:nvPr/>
          </p:nvSpPr>
          <p:spPr>
            <a:xfrm>
              <a:off x="1617450" y="4274425"/>
              <a:ext cx="96175" cy="29850"/>
            </a:xfrm>
            <a:custGeom>
              <a:rect b="b" l="l" r="r" t="t"/>
              <a:pathLst>
                <a:path extrusionOk="0" h="1194" w="3847">
                  <a:moveTo>
                    <a:pt x="117" y="1"/>
                  </a:moveTo>
                  <a:cubicBezTo>
                    <a:pt x="69" y="1"/>
                    <a:pt x="39" y="11"/>
                    <a:pt x="29" y="36"/>
                  </a:cubicBezTo>
                  <a:cubicBezTo>
                    <a:pt x="1" y="111"/>
                    <a:pt x="182" y="259"/>
                    <a:pt x="490" y="419"/>
                  </a:cubicBezTo>
                  <a:cubicBezTo>
                    <a:pt x="639" y="497"/>
                    <a:pt x="813" y="591"/>
                    <a:pt x="1011" y="669"/>
                  </a:cubicBezTo>
                  <a:cubicBezTo>
                    <a:pt x="1181" y="737"/>
                    <a:pt x="1372" y="776"/>
                    <a:pt x="1560" y="836"/>
                  </a:cubicBezTo>
                  <a:cubicBezTo>
                    <a:pt x="1743" y="894"/>
                    <a:pt x="1932" y="935"/>
                    <a:pt x="2118" y="978"/>
                  </a:cubicBezTo>
                  <a:cubicBezTo>
                    <a:pt x="2310" y="1023"/>
                    <a:pt x="2490" y="1109"/>
                    <a:pt x="2671" y="1136"/>
                  </a:cubicBezTo>
                  <a:cubicBezTo>
                    <a:pt x="2862" y="1166"/>
                    <a:pt x="3053" y="1185"/>
                    <a:pt x="3246" y="1192"/>
                  </a:cubicBezTo>
                  <a:cubicBezTo>
                    <a:pt x="3269" y="1193"/>
                    <a:pt x="3291" y="1193"/>
                    <a:pt x="3313" y="1193"/>
                  </a:cubicBezTo>
                  <a:cubicBezTo>
                    <a:pt x="3626" y="1193"/>
                    <a:pt x="3833" y="1121"/>
                    <a:pt x="3841" y="1016"/>
                  </a:cubicBezTo>
                  <a:cubicBezTo>
                    <a:pt x="3846" y="959"/>
                    <a:pt x="3631" y="905"/>
                    <a:pt x="3306" y="811"/>
                  </a:cubicBezTo>
                  <a:cubicBezTo>
                    <a:pt x="3148" y="766"/>
                    <a:pt x="2975" y="655"/>
                    <a:pt x="2777" y="602"/>
                  </a:cubicBezTo>
                  <a:lnTo>
                    <a:pt x="2235" y="474"/>
                  </a:lnTo>
                  <a:cubicBezTo>
                    <a:pt x="2058" y="426"/>
                    <a:pt x="1859" y="443"/>
                    <a:pt x="1679" y="395"/>
                  </a:cubicBezTo>
                  <a:lnTo>
                    <a:pt x="1144" y="234"/>
                  </a:lnTo>
                  <a:lnTo>
                    <a:pt x="601" y="95"/>
                  </a:lnTo>
                  <a:cubicBezTo>
                    <a:pt x="381" y="43"/>
                    <a:pt x="213" y="1"/>
                    <a:pt x="11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24" name="Google Shape;1224;p12"/>
            <p:cNvSpPr/>
            <p:nvPr/>
          </p:nvSpPr>
          <p:spPr>
            <a:xfrm>
              <a:off x="1595725" y="4281275"/>
              <a:ext cx="204250" cy="142650"/>
            </a:xfrm>
            <a:custGeom>
              <a:rect b="b" l="l" r="r" t="t"/>
              <a:pathLst>
                <a:path extrusionOk="0" h="5706" w="8170">
                  <a:moveTo>
                    <a:pt x="177" y="1"/>
                  </a:moveTo>
                  <a:cubicBezTo>
                    <a:pt x="176" y="1"/>
                    <a:pt x="174" y="1"/>
                    <a:pt x="173" y="1"/>
                  </a:cubicBezTo>
                  <a:cubicBezTo>
                    <a:pt x="173" y="1"/>
                    <a:pt x="173" y="1"/>
                    <a:pt x="172" y="1"/>
                  </a:cubicBezTo>
                  <a:cubicBezTo>
                    <a:pt x="133" y="1"/>
                    <a:pt x="0" y="650"/>
                    <a:pt x="413" y="1499"/>
                  </a:cubicBezTo>
                  <a:cubicBezTo>
                    <a:pt x="605" y="1911"/>
                    <a:pt x="881" y="2379"/>
                    <a:pt x="1288" y="2784"/>
                  </a:cubicBezTo>
                  <a:cubicBezTo>
                    <a:pt x="1643" y="3128"/>
                    <a:pt x="2062" y="3443"/>
                    <a:pt x="2505" y="3726"/>
                  </a:cubicBezTo>
                  <a:cubicBezTo>
                    <a:pt x="2928" y="4003"/>
                    <a:pt x="3405" y="4199"/>
                    <a:pt x="3851" y="4425"/>
                  </a:cubicBezTo>
                  <a:cubicBezTo>
                    <a:pt x="4316" y="4660"/>
                    <a:pt x="4779" y="4877"/>
                    <a:pt x="5229" y="5044"/>
                  </a:cubicBezTo>
                  <a:cubicBezTo>
                    <a:pt x="5701" y="5220"/>
                    <a:pt x="6183" y="5367"/>
                    <a:pt x="6674" y="5485"/>
                  </a:cubicBezTo>
                  <a:cubicBezTo>
                    <a:pt x="7313" y="5634"/>
                    <a:pt x="7796" y="5705"/>
                    <a:pt x="8019" y="5705"/>
                  </a:cubicBezTo>
                  <a:cubicBezTo>
                    <a:pt x="8104" y="5705"/>
                    <a:pt x="8151" y="5695"/>
                    <a:pt x="8154" y="5674"/>
                  </a:cubicBezTo>
                  <a:cubicBezTo>
                    <a:pt x="8169" y="5590"/>
                    <a:pt x="7605" y="5438"/>
                    <a:pt x="6764" y="5153"/>
                  </a:cubicBezTo>
                  <a:cubicBezTo>
                    <a:pt x="6356" y="5013"/>
                    <a:pt x="5889" y="4830"/>
                    <a:pt x="5391" y="4619"/>
                  </a:cubicBezTo>
                  <a:cubicBezTo>
                    <a:pt x="4962" y="4438"/>
                    <a:pt x="4502" y="4250"/>
                    <a:pt x="4054" y="4014"/>
                  </a:cubicBezTo>
                  <a:cubicBezTo>
                    <a:pt x="3623" y="3789"/>
                    <a:pt x="3188" y="3548"/>
                    <a:pt x="2779" y="3286"/>
                  </a:cubicBezTo>
                  <a:cubicBezTo>
                    <a:pt x="2353" y="3019"/>
                    <a:pt x="1994" y="2685"/>
                    <a:pt x="1658" y="2384"/>
                  </a:cubicBezTo>
                  <a:cubicBezTo>
                    <a:pt x="1271" y="2029"/>
                    <a:pt x="957" y="1660"/>
                    <a:pt x="750" y="1309"/>
                  </a:cubicBezTo>
                  <a:cubicBezTo>
                    <a:pt x="308" y="593"/>
                    <a:pt x="304" y="1"/>
                    <a:pt x="1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25" name="Google Shape;1225;p12"/>
            <p:cNvSpPr/>
            <p:nvPr/>
          </p:nvSpPr>
          <p:spPr>
            <a:xfrm>
              <a:off x="1731925" y="3838775"/>
              <a:ext cx="202875" cy="729125"/>
            </a:xfrm>
            <a:custGeom>
              <a:rect b="b" l="l" r="r" t="t"/>
              <a:pathLst>
                <a:path extrusionOk="0" h="29165" w="8115">
                  <a:moveTo>
                    <a:pt x="1842" y="0"/>
                  </a:moveTo>
                  <a:cubicBezTo>
                    <a:pt x="1795" y="0"/>
                    <a:pt x="1706" y="122"/>
                    <a:pt x="1590" y="316"/>
                  </a:cubicBezTo>
                  <a:cubicBezTo>
                    <a:pt x="1448" y="593"/>
                    <a:pt x="1327" y="880"/>
                    <a:pt x="1226" y="1173"/>
                  </a:cubicBezTo>
                  <a:cubicBezTo>
                    <a:pt x="1417" y="557"/>
                    <a:pt x="1646" y="110"/>
                    <a:pt x="1608" y="87"/>
                  </a:cubicBezTo>
                  <a:lnTo>
                    <a:pt x="1608" y="87"/>
                  </a:lnTo>
                  <a:cubicBezTo>
                    <a:pt x="1608" y="87"/>
                    <a:pt x="1552" y="173"/>
                    <a:pt x="1468" y="335"/>
                  </a:cubicBezTo>
                  <a:cubicBezTo>
                    <a:pt x="1400" y="501"/>
                    <a:pt x="1280" y="736"/>
                    <a:pt x="1184" y="1037"/>
                  </a:cubicBezTo>
                  <a:cubicBezTo>
                    <a:pt x="970" y="1631"/>
                    <a:pt x="753" y="2463"/>
                    <a:pt x="589" y="3368"/>
                  </a:cubicBezTo>
                  <a:cubicBezTo>
                    <a:pt x="255" y="5179"/>
                    <a:pt x="149" y="7273"/>
                    <a:pt x="127" y="8309"/>
                  </a:cubicBezTo>
                  <a:cubicBezTo>
                    <a:pt x="0" y="13091"/>
                    <a:pt x="649" y="16891"/>
                    <a:pt x="1576" y="19763"/>
                  </a:cubicBezTo>
                  <a:cubicBezTo>
                    <a:pt x="2438" y="22365"/>
                    <a:pt x="3474" y="24218"/>
                    <a:pt x="4394" y="25532"/>
                  </a:cubicBezTo>
                  <a:cubicBezTo>
                    <a:pt x="4600" y="25840"/>
                    <a:pt x="4822" y="26138"/>
                    <a:pt x="5058" y="26426"/>
                  </a:cubicBezTo>
                  <a:cubicBezTo>
                    <a:pt x="5269" y="26696"/>
                    <a:pt x="5465" y="26940"/>
                    <a:pt x="5664" y="27149"/>
                  </a:cubicBezTo>
                  <a:lnTo>
                    <a:pt x="6196" y="27728"/>
                  </a:lnTo>
                  <a:lnTo>
                    <a:pt x="6665" y="28168"/>
                  </a:lnTo>
                  <a:lnTo>
                    <a:pt x="7042" y="28517"/>
                  </a:lnTo>
                  <a:lnTo>
                    <a:pt x="7357" y="28762"/>
                  </a:lnTo>
                  <a:cubicBezTo>
                    <a:pt x="7542" y="28903"/>
                    <a:pt x="7676" y="28998"/>
                    <a:pt x="7774" y="29061"/>
                  </a:cubicBezTo>
                  <a:cubicBezTo>
                    <a:pt x="7894" y="29137"/>
                    <a:pt x="7961" y="29164"/>
                    <a:pt x="8003" y="29164"/>
                  </a:cubicBezTo>
                  <a:cubicBezTo>
                    <a:pt x="8030" y="29164"/>
                    <a:pt x="8046" y="29153"/>
                    <a:pt x="8059" y="29136"/>
                  </a:cubicBezTo>
                  <a:cubicBezTo>
                    <a:pt x="8115" y="29068"/>
                    <a:pt x="7150" y="28349"/>
                    <a:pt x="5908" y="26905"/>
                  </a:cubicBezTo>
                  <a:cubicBezTo>
                    <a:pt x="4653" y="25476"/>
                    <a:pt x="3250" y="23221"/>
                    <a:pt x="2252" y="20522"/>
                  </a:cubicBezTo>
                  <a:cubicBezTo>
                    <a:pt x="1073" y="17370"/>
                    <a:pt x="392" y="13644"/>
                    <a:pt x="304" y="10261"/>
                  </a:cubicBezTo>
                  <a:cubicBezTo>
                    <a:pt x="216" y="7367"/>
                    <a:pt x="487" y="4747"/>
                    <a:pt x="888" y="2898"/>
                  </a:cubicBezTo>
                  <a:cubicBezTo>
                    <a:pt x="1085" y="1972"/>
                    <a:pt x="1317" y="1241"/>
                    <a:pt x="1512" y="751"/>
                  </a:cubicBezTo>
                  <a:cubicBezTo>
                    <a:pt x="1704" y="259"/>
                    <a:pt x="1872" y="15"/>
                    <a:pt x="1854" y="4"/>
                  </a:cubicBezTo>
                  <a:cubicBezTo>
                    <a:pt x="1850" y="1"/>
                    <a:pt x="1846" y="0"/>
                    <a:pt x="18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26" name="Google Shape;1226;p12"/>
            <p:cNvSpPr/>
            <p:nvPr/>
          </p:nvSpPr>
          <p:spPr>
            <a:xfrm>
              <a:off x="1833950" y="4320625"/>
              <a:ext cx="61500" cy="85725"/>
            </a:xfrm>
            <a:custGeom>
              <a:rect b="b" l="l" r="r" t="t"/>
              <a:pathLst>
                <a:path extrusionOk="0" h="3429" w="2460">
                  <a:moveTo>
                    <a:pt x="2386" y="1"/>
                  </a:moveTo>
                  <a:cubicBezTo>
                    <a:pt x="2347" y="1"/>
                    <a:pt x="2246" y="214"/>
                    <a:pt x="2087" y="529"/>
                  </a:cubicBezTo>
                  <a:cubicBezTo>
                    <a:pt x="2008" y="687"/>
                    <a:pt x="1879" y="855"/>
                    <a:pt x="1778" y="1049"/>
                  </a:cubicBezTo>
                  <a:cubicBezTo>
                    <a:pt x="1691" y="1220"/>
                    <a:pt x="1605" y="1401"/>
                    <a:pt x="1501" y="1578"/>
                  </a:cubicBezTo>
                  <a:cubicBezTo>
                    <a:pt x="1403" y="1747"/>
                    <a:pt x="1336" y="1941"/>
                    <a:pt x="1223" y="2103"/>
                  </a:cubicBezTo>
                  <a:cubicBezTo>
                    <a:pt x="1107" y="2271"/>
                    <a:pt x="978" y="2423"/>
                    <a:pt x="858" y="2567"/>
                  </a:cubicBezTo>
                  <a:cubicBezTo>
                    <a:pt x="731" y="2717"/>
                    <a:pt x="596" y="2860"/>
                    <a:pt x="454" y="2996"/>
                  </a:cubicBezTo>
                  <a:cubicBezTo>
                    <a:pt x="200" y="3243"/>
                    <a:pt x="1" y="3367"/>
                    <a:pt x="31" y="3416"/>
                  </a:cubicBezTo>
                  <a:cubicBezTo>
                    <a:pt x="35" y="3424"/>
                    <a:pt x="47" y="3428"/>
                    <a:pt x="65" y="3428"/>
                  </a:cubicBezTo>
                  <a:cubicBezTo>
                    <a:pt x="146" y="3428"/>
                    <a:pt x="350" y="3347"/>
                    <a:pt x="603" y="3170"/>
                  </a:cubicBezTo>
                  <a:cubicBezTo>
                    <a:pt x="776" y="3052"/>
                    <a:pt x="938" y="2916"/>
                    <a:pt x="1086" y="2767"/>
                  </a:cubicBezTo>
                  <a:cubicBezTo>
                    <a:pt x="1225" y="2622"/>
                    <a:pt x="1349" y="2449"/>
                    <a:pt x="1475" y="2275"/>
                  </a:cubicBezTo>
                  <a:cubicBezTo>
                    <a:pt x="1597" y="2106"/>
                    <a:pt x="1706" y="1929"/>
                    <a:pt x="1805" y="1745"/>
                  </a:cubicBezTo>
                  <a:cubicBezTo>
                    <a:pt x="1909" y="1558"/>
                    <a:pt x="2030" y="1383"/>
                    <a:pt x="2109" y="1204"/>
                  </a:cubicBezTo>
                  <a:cubicBezTo>
                    <a:pt x="2199" y="994"/>
                    <a:pt x="2273" y="796"/>
                    <a:pt x="2327" y="626"/>
                  </a:cubicBezTo>
                  <a:cubicBezTo>
                    <a:pt x="2441" y="270"/>
                    <a:pt x="2460" y="23"/>
                    <a:pt x="2389" y="1"/>
                  </a:cubicBezTo>
                  <a:cubicBezTo>
                    <a:pt x="2388" y="1"/>
                    <a:pt x="2387" y="1"/>
                    <a:pt x="238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27" name="Google Shape;1227;p12"/>
            <p:cNvSpPr/>
            <p:nvPr/>
          </p:nvSpPr>
          <p:spPr>
            <a:xfrm>
              <a:off x="1798175" y="4327575"/>
              <a:ext cx="14200" cy="11250"/>
            </a:xfrm>
            <a:custGeom>
              <a:rect b="b" l="l" r="r" t="t"/>
              <a:pathLst>
                <a:path extrusionOk="0" h="450" w="568">
                  <a:moveTo>
                    <a:pt x="322" y="0"/>
                  </a:moveTo>
                  <a:cubicBezTo>
                    <a:pt x="316" y="0"/>
                    <a:pt x="310" y="1"/>
                    <a:pt x="304" y="3"/>
                  </a:cubicBezTo>
                  <a:cubicBezTo>
                    <a:pt x="274" y="12"/>
                    <a:pt x="247" y="35"/>
                    <a:pt x="217" y="50"/>
                  </a:cubicBezTo>
                  <a:cubicBezTo>
                    <a:pt x="187" y="67"/>
                    <a:pt x="188" y="121"/>
                    <a:pt x="161" y="142"/>
                  </a:cubicBezTo>
                  <a:cubicBezTo>
                    <a:pt x="135" y="162"/>
                    <a:pt x="105" y="177"/>
                    <a:pt x="86" y="202"/>
                  </a:cubicBezTo>
                  <a:cubicBezTo>
                    <a:pt x="64" y="226"/>
                    <a:pt x="47" y="255"/>
                    <a:pt x="33" y="286"/>
                  </a:cubicBezTo>
                  <a:cubicBezTo>
                    <a:pt x="11" y="343"/>
                    <a:pt x="0" y="382"/>
                    <a:pt x="43" y="416"/>
                  </a:cubicBezTo>
                  <a:cubicBezTo>
                    <a:pt x="71" y="440"/>
                    <a:pt x="108" y="449"/>
                    <a:pt x="147" y="449"/>
                  </a:cubicBezTo>
                  <a:cubicBezTo>
                    <a:pt x="164" y="449"/>
                    <a:pt x="181" y="448"/>
                    <a:pt x="198" y="444"/>
                  </a:cubicBezTo>
                  <a:cubicBezTo>
                    <a:pt x="229" y="442"/>
                    <a:pt x="259" y="436"/>
                    <a:pt x="289" y="428"/>
                  </a:cubicBezTo>
                  <a:cubicBezTo>
                    <a:pt x="312" y="418"/>
                    <a:pt x="326" y="395"/>
                    <a:pt x="349" y="383"/>
                  </a:cubicBezTo>
                  <a:cubicBezTo>
                    <a:pt x="371" y="369"/>
                    <a:pt x="390" y="354"/>
                    <a:pt x="411" y="339"/>
                  </a:cubicBezTo>
                  <a:cubicBezTo>
                    <a:pt x="431" y="324"/>
                    <a:pt x="468" y="335"/>
                    <a:pt x="486" y="319"/>
                  </a:cubicBezTo>
                  <a:cubicBezTo>
                    <a:pt x="505" y="300"/>
                    <a:pt x="522" y="278"/>
                    <a:pt x="536" y="255"/>
                  </a:cubicBezTo>
                  <a:cubicBezTo>
                    <a:pt x="563" y="206"/>
                    <a:pt x="567" y="129"/>
                    <a:pt x="540" y="60"/>
                  </a:cubicBezTo>
                  <a:cubicBezTo>
                    <a:pt x="528" y="28"/>
                    <a:pt x="495" y="22"/>
                    <a:pt x="442" y="22"/>
                  </a:cubicBezTo>
                  <a:cubicBezTo>
                    <a:pt x="437" y="22"/>
                    <a:pt x="431" y="22"/>
                    <a:pt x="424" y="22"/>
                  </a:cubicBezTo>
                  <a:cubicBezTo>
                    <a:pt x="399" y="22"/>
                    <a:pt x="357" y="0"/>
                    <a:pt x="32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28" name="Google Shape;1228;p12"/>
            <p:cNvSpPr/>
            <p:nvPr/>
          </p:nvSpPr>
          <p:spPr>
            <a:xfrm>
              <a:off x="1775450" y="4160950"/>
              <a:ext cx="14900" cy="25300"/>
            </a:xfrm>
            <a:custGeom>
              <a:rect b="b" l="l" r="r" t="t"/>
              <a:pathLst>
                <a:path extrusionOk="0" h="1012" w="596">
                  <a:moveTo>
                    <a:pt x="474" y="1"/>
                  </a:moveTo>
                  <a:cubicBezTo>
                    <a:pt x="441" y="1"/>
                    <a:pt x="403" y="47"/>
                    <a:pt x="350" y="114"/>
                  </a:cubicBezTo>
                  <a:cubicBezTo>
                    <a:pt x="322" y="151"/>
                    <a:pt x="252" y="179"/>
                    <a:pt x="222" y="228"/>
                  </a:cubicBezTo>
                  <a:cubicBezTo>
                    <a:pt x="196" y="272"/>
                    <a:pt x="180" y="324"/>
                    <a:pt x="156" y="370"/>
                  </a:cubicBezTo>
                  <a:cubicBezTo>
                    <a:pt x="131" y="416"/>
                    <a:pt x="153" y="481"/>
                    <a:pt x="131" y="530"/>
                  </a:cubicBezTo>
                  <a:cubicBezTo>
                    <a:pt x="109" y="580"/>
                    <a:pt x="82" y="625"/>
                    <a:pt x="66" y="673"/>
                  </a:cubicBezTo>
                  <a:cubicBezTo>
                    <a:pt x="49" y="722"/>
                    <a:pt x="36" y="774"/>
                    <a:pt x="26" y="825"/>
                  </a:cubicBezTo>
                  <a:cubicBezTo>
                    <a:pt x="10" y="921"/>
                    <a:pt x="0" y="984"/>
                    <a:pt x="51" y="1005"/>
                  </a:cubicBezTo>
                  <a:cubicBezTo>
                    <a:pt x="60" y="1009"/>
                    <a:pt x="70" y="1011"/>
                    <a:pt x="80" y="1011"/>
                  </a:cubicBezTo>
                  <a:cubicBezTo>
                    <a:pt x="125" y="1011"/>
                    <a:pt x="180" y="975"/>
                    <a:pt x="236" y="917"/>
                  </a:cubicBezTo>
                  <a:cubicBezTo>
                    <a:pt x="275" y="879"/>
                    <a:pt x="312" y="838"/>
                    <a:pt x="344" y="793"/>
                  </a:cubicBezTo>
                  <a:cubicBezTo>
                    <a:pt x="372" y="752"/>
                    <a:pt x="386" y="697"/>
                    <a:pt x="412" y="651"/>
                  </a:cubicBezTo>
                  <a:cubicBezTo>
                    <a:pt x="436" y="606"/>
                    <a:pt x="451" y="557"/>
                    <a:pt x="473" y="508"/>
                  </a:cubicBezTo>
                  <a:cubicBezTo>
                    <a:pt x="495" y="457"/>
                    <a:pt x="543" y="421"/>
                    <a:pt x="556" y="373"/>
                  </a:cubicBezTo>
                  <a:cubicBezTo>
                    <a:pt x="571" y="321"/>
                    <a:pt x="582" y="268"/>
                    <a:pt x="588" y="215"/>
                  </a:cubicBezTo>
                  <a:cubicBezTo>
                    <a:pt x="596" y="115"/>
                    <a:pt x="556" y="31"/>
                    <a:pt x="487" y="3"/>
                  </a:cubicBezTo>
                  <a:cubicBezTo>
                    <a:pt x="482" y="2"/>
                    <a:pt x="478" y="1"/>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29" name="Google Shape;1229;p12"/>
            <p:cNvSpPr/>
            <p:nvPr/>
          </p:nvSpPr>
          <p:spPr>
            <a:xfrm>
              <a:off x="1736325" y="4011300"/>
              <a:ext cx="85175" cy="168675"/>
            </a:xfrm>
            <a:custGeom>
              <a:rect b="b" l="l" r="r" t="t"/>
              <a:pathLst>
                <a:path extrusionOk="0" h="6747" w="3407">
                  <a:moveTo>
                    <a:pt x="3336" y="1"/>
                  </a:moveTo>
                  <a:cubicBezTo>
                    <a:pt x="3294" y="1"/>
                    <a:pt x="3017" y="316"/>
                    <a:pt x="2638" y="823"/>
                  </a:cubicBezTo>
                  <a:cubicBezTo>
                    <a:pt x="2450" y="1078"/>
                    <a:pt x="2202" y="1359"/>
                    <a:pt x="1989" y="1700"/>
                  </a:cubicBezTo>
                  <a:cubicBezTo>
                    <a:pt x="1802" y="1991"/>
                    <a:pt x="1628" y="2317"/>
                    <a:pt x="1449" y="2647"/>
                  </a:cubicBezTo>
                  <a:cubicBezTo>
                    <a:pt x="1277" y="2966"/>
                    <a:pt x="1156" y="3316"/>
                    <a:pt x="1008" y="3646"/>
                  </a:cubicBezTo>
                  <a:cubicBezTo>
                    <a:pt x="855" y="3990"/>
                    <a:pt x="705" y="4325"/>
                    <a:pt x="588" y="4651"/>
                  </a:cubicBezTo>
                  <a:cubicBezTo>
                    <a:pt x="447" y="5026"/>
                    <a:pt x="338" y="5380"/>
                    <a:pt x="252" y="5687"/>
                  </a:cubicBezTo>
                  <a:cubicBezTo>
                    <a:pt x="81" y="6317"/>
                    <a:pt x="0" y="6734"/>
                    <a:pt x="49" y="6746"/>
                  </a:cubicBezTo>
                  <a:cubicBezTo>
                    <a:pt x="50" y="6746"/>
                    <a:pt x="51" y="6746"/>
                    <a:pt x="52" y="6746"/>
                  </a:cubicBezTo>
                  <a:cubicBezTo>
                    <a:pt x="109" y="6746"/>
                    <a:pt x="249" y="6350"/>
                    <a:pt x="472" y="5755"/>
                  </a:cubicBezTo>
                  <a:cubicBezTo>
                    <a:pt x="582" y="5461"/>
                    <a:pt x="719" y="5121"/>
                    <a:pt x="873" y="4757"/>
                  </a:cubicBezTo>
                  <a:cubicBezTo>
                    <a:pt x="1001" y="4442"/>
                    <a:pt x="1133" y="4104"/>
                    <a:pt x="1288" y="3769"/>
                  </a:cubicBezTo>
                  <a:cubicBezTo>
                    <a:pt x="1438" y="3447"/>
                    <a:pt x="1592" y="3120"/>
                    <a:pt x="1757" y="2805"/>
                  </a:cubicBezTo>
                  <a:cubicBezTo>
                    <a:pt x="1930" y="2478"/>
                    <a:pt x="2132" y="2176"/>
                    <a:pt x="2304" y="1882"/>
                  </a:cubicBezTo>
                  <a:cubicBezTo>
                    <a:pt x="2499" y="1540"/>
                    <a:pt x="2692" y="1230"/>
                    <a:pt x="2856" y="962"/>
                  </a:cubicBezTo>
                  <a:cubicBezTo>
                    <a:pt x="3197" y="410"/>
                    <a:pt x="3407" y="40"/>
                    <a:pt x="3339" y="1"/>
                  </a:cubicBezTo>
                  <a:cubicBezTo>
                    <a:pt x="3338" y="1"/>
                    <a:pt x="3337" y="1"/>
                    <a:pt x="33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30" name="Google Shape;1230;p12"/>
            <p:cNvSpPr/>
            <p:nvPr/>
          </p:nvSpPr>
          <p:spPr>
            <a:xfrm>
              <a:off x="1777275" y="4145075"/>
              <a:ext cx="79700" cy="165300"/>
            </a:xfrm>
            <a:custGeom>
              <a:rect b="b" l="l" r="r" t="t"/>
              <a:pathLst>
                <a:path extrusionOk="0" h="6612" w="3188">
                  <a:moveTo>
                    <a:pt x="3113" y="0"/>
                  </a:moveTo>
                  <a:cubicBezTo>
                    <a:pt x="3074" y="0"/>
                    <a:pt x="2938" y="388"/>
                    <a:pt x="2728" y="977"/>
                  </a:cubicBezTo>
                  <a:cubicBezTo>
                    <a:pt x="2623" y="1264"/>
                    <a:pt x="2468" y="1590"/>
                    <a:pt x="2334" y="1950"/>
                  </a:cubicBezTo>
                  <a:cubicBezTo>
                    <a:pt x="2220" y="2263"/>
                    <a:pt x="2104" y="2597"/>
                    <a:pt x="1970" y="2931"/>
                  </a:cubicBezTo>
                  <a:cubicBezTo>
                    <a:pt x="1842" y="3252"/>
                    <a:pt x="1745" y="3594"/>
                    <a:pt x="1602" y="3909"/>
                  </a:cubicBezTo>
                  <a:cubicBezTo>
                    <a:pt x="1450" y="4233"/>
                    <a:pt x="1287" y="4546"/>
                    <a:pt x="1129" y="4835"/>
                  </a:cubicBezTo>
                  <a:cubicBezTo>
                    <a:pt x="949" y="5175"/>
                    <a:pt x="764" y="5475"/>
                    <a:pt x="602" y="5732"/>
                  </a:cubicBezTo>
                  <a:cubicBezTo>
                    <a:pt x="265" y="6260"/>
                    <a:pt x="1" y="6571"/>
                    <a:pt x="46" y="6609"/>
                  </a:cubicBezTo>
                  <a:cubicBezTo>
                    <a:pt x="48" y="6611"/>
                    <a:pt x="50" y="6612"/>
                    <a:pt x="54" y="6612"/>
                  </a:cubicBezTo>
                  <a:cubicBezTo>
                    <a:pt x="115" y="6612"/>
                    <a:pt x="419" y="6342"/>
                    <a:pt x="791" y="5862"/>
                  </a:cubicBezTo>
                  <a:cubicBezTo>
                    <a:pt x="981" y="5615"/>
                    <a:pt x="1198" y="5321"/>
                    <a:pt x="1395" y="4981"/>
                  </a:cubicBezTo>
                  <a:cubicBezTo>
                    <a:pt x="1571" y="4691"/>
                    <a:pt x="1721" y="4362"/>
                    <a:pt x="1880" y="4033"/>
                  </a:cubicBezTo>
                  <a:cubicBezTo>
                    <a:pt x="2032" y="3714"/>
                    <a:pt x="2168" y="3380"/>
                    <a:pt x="2295" y="3053"/>
                  </a:cubicBezTo>
                  <a:cubicBezTo>
                    <a:pt x="2427" y="2710"/>
                    <a:pt x="2577" y="2383"/>
                    <a:pt x="2679" y="2063"/>
                  </a:cubicBezTo>
                  <a:cubicBezTo>
                    <a:pt x="2801" y="1691"/>
                    <a:pt x="2899" y="1345"/>
                    <a:pt x="2978" y="1046"/>
                  </a:cubicBezTo>
                  <a:cubicBezTo>
                    <a:pt x="3137" y="426"/>
                    <a:pt x="3188" y="11"/>
                    <a:pt x="3114" y="1"/>
                  </a:cubicBezTo>
                  <a:cubicBezTo>
                    <a:pt x="3114" y="0"/>
                    <a:pt x="3114" y="0"/>
                    <a:pt x="31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31" name="Google Shape;1231;p12"/>
            <p:cNvSpPr/>
            <p:nvPr/>
          </p:nvSpPr>
          <p:spPr>
            <a:xfrm>
              <a:off x="1607875" y="4194450"/>
              <a:ext cx="160500" cy="95825"/>
            </a:xfrm>
            <a:custGeom>
              <a:rect b="b" l="l" r="r" t="t"/>
              <a:pathLst>
                <a:path extrusionOk="0" h="3833" w="6420">
                  <a:moveTo>
                    <a:pt x="47" y="1"/>
                  </a:moveTo>
                  <a:cubicBezTo>
                    <a:pt x="43" y="1"/>
                    <a:pt x="39" y="2"/>
                    <a:pt x="36" y="5"/>
                  </a:cubicBezTo>
                  <a:cubicBezTo>
                    <a:pt x="1" y="43"/>
                    <a:pt x="271" y="369"/>
                    <a:pt x="748" y="809"/>
                  </a:cubicBezTo>
                  <a:cubicBezTo>
                    <a:pt x="981" y="1022"/>
                    <a:pt x="1255" y="1270"/>
                    <a:pt x="1572" y="1511"/>
                  </a:cubicBezTo>
                  <a:cubicBezTo>
                    <a:pt x="1844" y="1724"/>
                    <a:pt x="2153" y="1920"/>
                    <a:pt x="2464" y="2126"/>
                  </a:cubicBezTo>
                  <a:cubicBezTo>
                    <a:pt x="2765" y="2322"/>
                    <a:pt x="3081" y="2506"/>
                    <a:pt x="3396" y="2679"/>
                  </a:cubicBezTo>
                  <a:cubicBezTo>
                    <a:pt x="3723" y="2859"/>
                    <a:pt x="4036" y="3055"/>
                    <a:pt x="4350" y="3196"/>
                  </a:cubicBezTo>
                  <a:cubicBezTo>
                    <a:pt x="4712" y="3363"/>
                    <a:pt x="5058" y="3497"/>
                    <a:pt x="5355" y="3602"/>
                  </a:cubicBezTo>
                  <a:cubicBezTo>
                    <a:pt x="5812" y="3758"/>
                    <a:pt x="6162" y="3832"/>
                    <a:pt x="6320" y="3832"/>
                  </a:cubicBezTo>
                  <a:cubicBezTo>
                    <a:pt x="6377" y="3832"/>
                    <a:pt x="6409" y="3823"/>
                    <a:pt x="6411" y="3804"/>
                  </a:cubicBezTo>
                  <a:cubicBezTo>
                    <a:pt x="6420" y="3763"/>
                    <a:pt x="6026" y="3620"/>
                    <a:pt x="5444" y="3359"/>
                  </a:cubicBezTo>
                  <a:cubicBezTo>
                    <a:pt x="5160" y="3230"/>
                    <a:pt x="4848" y="3042"/>
                    <a:pt x="4500" y="2865"/>
                  </a:cubicBezTo>
                  <a:cubicBezTo>
                    <a:pt x="4198" y="2716"/>
                    <a:pt x="3877" y="2554"/>
                    <a:pt x="3558" y="2375"/>
                  </a:cubicBezTo>
                  <a:cubicBezTo>
                    <a:pt x="3253" y="2201"/>
                    <a:pt x="2923" y="2056"/>
                    <a:pt x="2625" y="1867"/>
                  </a:cubicBezTo>
                  <a:cubicBezTo>
                    <a:pt x="2317" y="1668"/>
                    <a:pt x="2024" y="1462"/>
                    <a:pt x="1748" y="1264"/>
                  </a:cubicBezTo>
                  <a:cubicBezTo>
                    <a:pt x="1428" y="1041"/>
                    <a:pt x="1140" y="820"/>
                    <a:pt x="894" y="632"/>
                  </a:cubicBezTo>
                  <a:cubicBezTo>
                    <a:pt x="420" y="267"/>
                    <a:pt x="117" y="1"/>
                    <a:pt x="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32" name="Google Shape;1232;p12"/>
            <p:cNvSpPr/>
            <p:nvPr/>
          </p:nvSpPr>
          <p:spPr>
            <a:xfrm>
              <a:off x="1680500" y="3954525"/>
              <a:ext cx="57750" cy="92900"/>
            </a:xfrm>
            <a:custGeom>
              <a:rect b="b" l="l" r="r" t="t"/>
              <a:pathLst>
                <a:path extrusionOk="0" h="3716" w="2310">
                  <a:moveTo>
                    <a:pt x="57" y="0"/>
                  </a:moveTo>
                  <a:cubicBezTo>
                    <a:pt x="55" y="0"/>
                    <a:pt x="53" y="1"/>
                    <a:pt x="51" y="1"/>
                  </a:cubicBezTo>
                  <a:cubicBezTo>
                    <a:pt x="1" y="19"/>
                    <a:pt x="35" y="269"/>
                    <a:pt x="130" y="639"/>
                  </a:cubicBezTo>
                  <a:cubicBezTo>
                    <a:pt x="176" y="819"/>
                    <a:pt x="231" y="1031"/>
                    <a:pt x="309" y="1254"/>
                  </a:cubicBezTo>
                  <a:cubicBezTo>
                    <a:pt x="377" y="1446"/>
                    <a:pt x="472" y="1643"/>
                    <a:pt x="565" y="1844"/>
                  </a:cubicBezTo>
                  <a:cubicBezTo>
                    <a:pt x="656" y="2041"/>
                    <a:pt x="758" y="2231"/>
                    <a:pt x="873" y="2415"/>
                  </a:cubicBezTo>
                  <a:cubicBezTo>
                    <a:pt x="989" y="2606"/>
                    <a:pt x="1090" y="2805"/>
                    <a:pt x="1223" y="2966"/>
                  </a:cubicBezTo>
                  <a:cubicBezTo>
                    <a:pt x="1362" y="3137"/>
                    <a:pt x="1518" y="3292"/>
                    <a:pt x="1687" y="3432"/>
                  </a:cubicBezTo>
                  <a:cubicBezTo>
                    <a:pt x="1930" y="3628"/>
                    <a:pt x="2138" y="3716"/>
                    <a:pt x="2235" y="3716"/>
                  </a:cubicBezTo>
                  <a:cubicBezTo>
                    <a:pt x="2263" y="3716"/>
                    <a:pt x="2282" y="3708"/>
                    <a:pt x="2289" y="3694"/>
                  </a:cubicBezTo>
                  <a:cubicBezTo>
                    <a:pt x="2310" y="3659"/>
                    <a:pt x="2111" y="3516"/>
                    <a:pt x="1864" y="3243"/>
                  </a:cubicBezTo>
                  <a:cubicBezTo>
                    <a:pt x="1741" y="3108"/>
                    <a:pt x="1639" y="2921"/>
                    <a:pt x="1508" y="2740"/>
                  </a:cubicBezTo>
                  <a:cubicBezTo>
                    <a:pt x="1395" y="2583"/>
                    <a:pt x="1274" y="2415"/>
                    <a:pt x="1167" y="2233"/>
                  </a:cubicBezTo>
                  <a:cubicBezTo>
                    <a:pt x="1066" y="2058"/>
                    <a:pt x="929" y="1896"/>
                    <a:pt x="840" y="1709"/>
                  </a:cubicBezTo>
                  <a:cubicBezTo>
                    <a:pt x="746" y="1517"/>
                    <a:pt x="670" y="1321"/>
                    <a:pt x="591" y="1140"/>
                  </a:cubicBezTo>
                  <a:lnTo>
                    <a:pt x="345" y="562"/>
                  </a:lnTo>
                  <a:cubicBezTo>
                    <a:pt x="202" y="225"/>
                    <a:pt x="108" y="0"/>
                    <a:pt x="5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33" name="Google Shape;1233;p12"/>
            <p:cNvSpPr/>
            <p:nvPr/>
          </p:nvSpPr>
          <p:spPr>
            <a:xfrm>
              <a:off x="1745700" y="3871225"/>
              <a:ext cx="54475" cy="86375"/>
            </a:xfrm>
            <a:custGeom>
              <a:rect b="b" l="l" r="r" t="t"/>
              <a:pathLst>
                <a:path extrusionOk="0" h="3455" w="2179">
                  <a:moveTo>
                    <a:pt x="2104" y="0"/>
                  </a:moveTo>
                  <a:cubicBezTo>
                    <a:pt x="2065" y="0"/>
                    <a:pt x="1976" y="206"/>
                    <a:pt x="1824" y="506"/>
                  </a:cubicBezTo>
                  <a:cubicBezTo>
                    <a:pt x="1748" y="658"/>
                    <a:pt x="1622" y="814"/>
                    <a:pt x="1521" y="998"/>
                  </a:cubicBezTo>
                  <a:cubicBezTo>
                    <a:pt x="1437" y="1159"/>
                    <a:pt x="1351" y="1331"/>
                    <a:pt x="1253" y="1501"/>
                  </a:cubicBezTo>
                  <a:cubicBezTo>
                    <a:pt x="1157" y="1664"/>
                    <a:pt x="1096" y="1852"/>
                    <a:pt x="994" y="2013"/>
                  </a:cubicBezTo>
                  <a:cubicBezTo>
                    <a:pt x="887" y="2178"/>
                    <a:pt x="774" y="2336"/>
                    <a:pt x="671" y="2484"/>
                  </a:cubicBezTo>
                  <a:lnTo>
                    <a:pt x="341" y="2954"/>
                  </a:lnTo>
                  <a:cubicBezTo>
                    <a:pt x="142" y="3237"/>
                    <a:pt x="0" y="3411"/>
                    <a:pt x="41" y="3449"/>
                  </a:cubicBezTo>
                  <a:cubicBezTo>
                    <a:pt x="45" y="3453"/>
                    <a:pt x="51" y="3455"/>
                    <a:pt x="58" y="3455"/>
                  </a:cubicBezTo>
                  <a:cubicBezTo>
                    <a:pt x="120" y="3455"/>
                    <a:pt x="296" y="3323"/>
                    <a:pt x="519" y="3099"/>
                  </a:cubicBezTo>
                  <a:cubicBezTo>
                    <a:pt x="660" y="2960"/>
                    <a:pt x="792" y="2814"/>
                    <a:pt x="917" y="2661"/>
                  </a:cubicBezTo>
                  <a:cubicBezTo>
                    <a:pt x="1035" y="2514"/>
                    <a:pt x="1138" y="2344"/>
                    <a:pt x="1253" y="2175"/>
                  </a:cubicBezTo>
                  <a:cubicBezTo>
                    <a:pt x="1362" y="2013"/>
                    <a:pt x="1460" y="1838"/>
                    <a:pt x="1555" y="1668"/>
                  </a:cubicBezTo>
                  <a:cubicBezTo>
                    <a:pt x="1654" y="1491"/>
                    <a:pt x="1774" y="1327"/>
                    <a:pt x="1850" y="1154"/>
                  </a:cubicBezTo>
                  <a:cubicBezTo>
                    <a:pt x="1932" y="974"/>
                    <a:pt x="2003" y="790"/>
                    <a:pt x="2064" y="602"/>
                  </a:cubicBezTo>
                  <a:cubicBezTo>
                    <a:pt x="2172" y="260"/>
                    <a:pt x="2178" y="20"/>
                    <a:pt x="2106" y="1"/>
                  </a:cubicBezTo>
                  <a:cubicBezTo>
                    <a:pt x="2105" y="0"/>
                    <a:pt x="2104" y="0"/>
                    <a:pt x="2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34" name="Google Shape;1234;p12"/>
            <p:cNvSpPr/>
            <p:nvPr/>
          </p:nvSpPr>
          <p:spPr>
            <a:xfrm>
              <a:off x="1597350" y="4148750"/>
              <a:ext cx="32100" cy="45725"/>
            </a:xfrm>
            <a:custGeom>
              <a:rect b="b" l="l" r="r" t="t"/>
              <a:pathLst>
                <a:path extrusionOk="0" h="1829" w="1284">
                  <a:moveTo>
                    <a:pt x="24" y="0"/>
                  </a:moveTo>
                  <a:cubicBezTo>
                    <a:pt x="22" y="0"/>
                    <a:pt x="19" y="1"/>
                    <a:pt x="17" y="2"/>
                  </a:cubicBezTo>
                  <a:cubicBezTo>
                    <a:pt x="1" y="9"/>
                    <a:pt x="29" y="132"/>
                    <a:pt x="93" y="314"/>
                  </a:cubicBezTo>
                  <a:cubicBezTo>
                    <a:pt x="126" y="403"/>
                    <a:pt x="149" y="515"/>
                    <a:pt x="202" y="622"/>
                  </a:cubicBezTo>
                  <a:cubicBezTo>
                    <a:pt x="246" y="716"/>
                    <a:pt x="305" y="810"/>
                    <a:pt x="363" y="906"/>
                  </a:cubicBezTo>
                  <a:cubicBezTo>
                    <a:pt x="419" y="999"/>
                    <a:pt x="499" y="1078"/>
                    <a:pt x="564" y="1163"/>
                  </a:cubicBezTo>
                  <a:cubicBezTo>
                    <a:pt x="630" y="1252"/>
                    <a:pt x="697" y="1341"/>
                    <a:pt x="767" y="1417"/>
                  </a:cubicBezTo>
                  <a:cubicBezTo>
                    <a:pt x="839" y="1497"/>
                    <a:pt x="917" y="1574"/>
                    <a:pt x="998" y="1645"/>
                  </a:cubicBezTo>
                  <a:cubicBezTo>
                    <a:pt x="1130" y="1757"/>
                    <a:pt x="1224" y="1828"/>
                    <a:pt x="1256" y="1828"/>
                  </a:cubicBezTo>
                  <a:cubicBezTo>
                    <a:pt x="1260" y="1828"/>
                    <a:pt x="1263" y="1827"/>
                    <a:pt x="1265" y="1825"/>
                  </a:cubicBezTo>
                  <a:cubicBezTo>
                    <a:pt x="1283" y="1803"/>
                    <a:pt x="1201" y="1706"/>
                    <a:pt x="1079" y="1563"/>
                  </a:cubicBezTo>
                  <a:lnTo>
                    <a:pt x="881" y="1316"/>
                  </a:lnTo>
                  <a:cubicBezTo>
                    <a:pt x="818" y="1238"/>
                    <a:pt x="749" y="1159"/>
                    <a:pt x="686" y="1071"/>
                  </a:cubicBezTo>
                  <a:cubicBezTo>
                    <a:pt x="626" y="986"/>
                    <a:pt x="564" y="900"/>
                    <a:pt x="508" y="813"/>
                  </a:cubicBezTo>
                  <a:cubicBezTo>
                    <a:pt x="450" y="722"/>
                    <a:pt x="409" y="622"/>
                    <a:pt x="362" y="536"/>
                  </a:cubicBezTo>
                  <a:lnTo>
                    <a:pt x="212" y="261"/>
                  </a:lnTo>
                  <a:cubicBezTo>
                    <a:pt x="128" y="105"/>
                    <a:pt x="62" y="0"/>
                    <a:pt x="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35" name="Google Shape;1235;p12"/>
            <p:cNvSpPr/>
            <p:nvPr/>
          </p:nvSpPr>
          <p:spPr>
            <a:xfrm>
              <a:off x="1623350" y="4171425"/>
              <a:ext cx="25850" cy="40025"/>
            </a:xfrm>
            <a:custGeom>
              <a:rect b="b" l="l" r="r" t="t"/>
              <a:pathLst>
                <a:path extrusionOk="0" h="1601" w="1034">
                  <a:moveTo>
                    <a:pt x="26" y="1"/>
                  </a:moveTo>
                  <a:cubicBezTo>
                    <a:pt x="23" y="1"/>
                    <a:pt x="20" y="2"/>
                    <a:pt x="17" y="3"/>
                  </a:cubicBezTo>
                  <a:cubicBezTo>
                    <a:pt x="1" y="12"/>
                    <a:pt x="32" y="113"/>
                    <a:pt x="92" y="267"/>
                  </a:cubicBezTo>
                  <a:cubicBezTo>
                    <a:pt x="121" y="341"/>
                    <a:pt x="140" y="436"/>
                    <a:pt x="185" y="526"/>
                  </a:cubicBezTo>
                  <a:cubicBezTo>
                    <a:pt x="221" y="604"/>
                    <a:pt x="270" y="683"/>
                    <a:pt x="317" y="765"/>
                  </a:cubicBezTo>
                  <a:cubicBezTo>
                    <a:pt x="362" y="844"/>
                    <a:pt x="430" y="909"/>
                    <a:pt x="479" y="986"/>
                  </a:cubicBezTo>
                  <a:cubicBezTo>
                    <a:pt x="529" y="1063"/>
                    <a:pt x="580" y="1142"/>
                    <a:pt x="632" y="1211"/>
                  </a:cubicBezTo>
                  <a:cubicBezTo>
                    <a:pt x="693" y="1290"/>
                    <a:pt x="753" y="1362"/>
                    <a:pt x="806" y="1421"/>
                  </a:cubicBezTo>
                  <a:cubicBezTo>
                    <a:pt x="906" y="1529"/>
                    <a:pt x="978" y="1600"/>
                    <a:pt x="1006" y="1600"/>
                  </a:cubicBezTo>
                  <a:cubicBezTo>
                    <a:pt x="1009" y="1600"/>
                    <a:pt x="1011" y="1600"/>
                    <a:pt x="1013" y="1598"/>
                  </a:cubicBezTo>
                  <a:cubicBezTo>
                    <a:pt x="1034" y="1580"/>
                    <a:pt x="981" y="1485"/>
                    <a:pt x="896" y="1348"/>
                  </a:cubicBezTo>
                  <a:cubicBezTo>
                    <a:pt x="850" y="1275"/>
                    <a:pt x="794" y="1183"/>
                    <a:pt x="754" y="1121"/>
                  </a:cubicBezTo>
                  <a:lnTo>
                    <a:pt x="606" y="900"/>
                  </a:lnTo>
                  <a:lnTo>
                    <a:pt x="464" y="674"/>
                  </a:lnTo>
                  <a:cubicBezTo>
                    <a:pt x="418" y="596"/>
                    <a:pt x="385" y="510"/>
                    <a:pt x="343" y="438"/>
                  </a:cubicBezTo>
                  <a:lnTo>
                    <a:pt x="206" y="207"/>
                  </a:lnTo>
                  <a:cubicBezTo>
                    <a:pt x="129" y="81"/>
                    <a:pt x="63" y="1"/>
                    <a:pt x="2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36" name="Google Shape;1236;p12"/>
            <p:cNvSpPr/>
            <p:nvPr/>
          </p:nvSpPr>
          <p:spPr>
            <a:xfrm>
              <a:off x="1647250" y="4195475"/>
              <a:ext cx="15600" cy="22025"/>
            </a:xfrm>
            <a:custGeom>
              <a:rect b="b" l="l" r="r" t="t"/>
              <a:pathLst>
                <a:path extrusionOk="0" h="881" w="624">
                  <a:moveTo>
                    <a:pt x="35" y="0"/>
                  </a:moveTo>
                  <a:cubicBezTo>
                    <a:pt x="28" y="0"/>
                    <a:pt x="22" y="2"/>
                    <a:pt x="16" y="5"/>
                  </a:cubicBezTo>
                  <a:cubicBezTo>
                    <a:pt x="0" y="14"/>
                    <a:pt x="18" y="71"/>
                    <a:pt x="51" y="157"/>
                  </a:cubicBezTo>
                  <a:cubicBezTo>
                    <a:pt x="67" y="198"/>
                    <a:pt x="70" y="257"/>
                    <a:pt x="96" y="307"/>
                  </a:cubicBezTo>
                  <a:cubicBezTo>
                    <a:pt x="117" y="351"/>
                    <a:pt x="149" y="396"/>
                    <a:pt x="175" y="439"/>
                  </a:cubicBezTo>
                  <a:cubicBezTo>
                    <a:pt x="200" y="483"/>
                    <a:pt x="247" y="512"/>
                    <a:pt x="277" y="555"/>
                  </a:cubicBezTo>
                  <a:cubicBezTo>
                    <a:pt x="307" y="598"/>
                    <a:pt x="334" y="643"/>
                    <a:pt x="365" y="679"/>
                  </a:cubicBezTo>
                  <a:cubicBezTo>
                    <a:pt x="398" y="719"/>
                    <a:pt x="434" y="757"/>
                    <a:pt x="470" y="793"/>
                  </a:cubicBezTo>
                  <a:cubicBezTo>
                    <a:pt x="526" y="845"/>
                    <a:pt x="567" y="880"/>
                    <a:pt x="590" y="880"/>
                  </a:cubicBezTo>
                  <a:cubicBezTo>
                    <a:pt x="595" y="880"/>
                    <a:pt x="599" y="879"/>
                    <a:pt x="603" y="876"/>
                  </a:cubicBezTo>
                  <a:cubicBezTo>
                    <a:pt x="623" y="858"/>
                    <a:pt x="601" y="799"/>
                    <a:pt x="558" y="719"/>
                  </a:cubicBezTo>
                  <a:lnTo>
                    <a:pt x="487" y="588"/>
                  </a:lnTo>
                  <a:cubicBezTo>
                    <a:pt x="435" y="516"/>
                    <a:pt x="435" y="517"/>
                    <a:pt x="401" y="467"/>
                  </a:cubicBezTo>
                  <a:cubicBezTo>
                    <a:pt x="367" y="416"/>
                    <a:pt x="346" y="388"/>
                    <a:pt x="318" y="345"/>
                  </a:cubicBezTo>
                  <a:cubicBezTo>
                    <a:pt x="290" y="302"/>
                    <a:pt x="277" y="253"/>
                    <a:pt x="250" y="215"/>
                  </a:cubicBezTo>
                  <a:cubicBezTo>
                    <a:pt x="220" y="170"/>
                    <a:pt x="190" y="129"/>
                    <a:pt x="162" y="95"/>
                  </a:cubicBezTo>
                  <a:cubicBezTo>
                    <a:pt x="115" y="36"/>
                    <a:pt x="68" y="0"/>
                    <a:pt x="3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37" name="Google Shape;1237;p12"/>
            <p:cNvSpPr/>
            <p:nvPr/>
          </p:nvSpPr>
          <p:spPr>
            <a:xfrm>
              <a:off x="1669725" y="4222400"/>
              <a:ext cx="21300" cy="14000"/>
            </a:xfrm>
            <a:custGeom>
              <a:rect b="b" l="l" r="r" t="t"/>
              <a:pathLst>
                <a:path extrusionOk="0" h="560" w="852">
                  <a:moveTo>
                    <a:pt x="61" y="1"/>
                  </a:moveTo>
                  <a:cubicBezTo>
                    <a:pt x="39" y="1"/>
                    <a:pt x="21" y="7"/>
                    <a:pt x="12" y="21"/>
                  </a:cubicBezTo>
                  <a:cubicBezTo>
                    <a:pt x="1" y="34"/>
                    <a:pt x="39" y="77"/>
                    <a:pt x="100" y="137"/>
                  </a:cubicBezTo>
                  <a:cubicBezTo>
                    <a:pt x="129" y="167"/>
                    <a:pt x="153" y="216"/>
                    <a:pt x="194" y="250"/>
                  </a:cubicBezTo>
                  <a:cubicBezTo>
                    <a:pt x="230" y="278"/>
                    <a:pt x="272" y="304"/>
                    <a:pt x="312" y="332"/>
                  </a:cubicBezTo>
                  <a:cubicBezTo>
                    <a:pt x="350" y="359"/>
                    <a:pt x="400" y="366"/>
                    <a:pt x="442" y="390"/>
                  </a:cubicBezTo>
                  <a:cubicBezTo>
                    <a:pt x="485" y="416"/>
                    <a:pt x="524" y="445"/>
                    <a:pt x="564" y="465"/>
                  </a:cubicBezTo>
                  <a:cubicBezTo>
                    <a:pt x="606" y="487"/>
                    <a:pt x="650" y="507"/>
                    <a:pt x="695" y="524"/>
                  </a:cubicBezTo>
                  <a:cubicBezTo>
                    <a:pt x="749" y="545"/>
                    <a:pt x="790" y="560"/>
                    <a:pt x="815" y="560"/>
                  </a:cubicBezTo>
                  <a:cubicBezTo>
                    <a:pt x="827" y="560"/>
                    <a:pt x="835" y="556"/>
                    <a:pt x="839" y="548"/>
                  </a:cubicBezTo>
                  <a:cubicBezTo>
                    <a:pt x="851" y="524"/>
                    <a:pt x="813" y="479"/>
                    <a:pt x="749" y="423"/>
                  </a:cubicBezTo>
                  <a:cubicBezTo>
                    <a:pt x="716" y="397"/>
                    <a:pt x="681" y="364"/>
                    <a:pt x="640" y="334"/>
                  </a:cubicBezTo>
                  <a:lnTo>
                    <a:pt x="523" y="261"/>
                  </a:lnTo>
                  <a:lnTo>
                    <a:pt x="406" y="187"/>
                  </a:lnTo>
                  <a:cubicBezTo>
                    <a:pt x="366" y="160"/>
                    <a:pt x="335" y="122"/>
                    <a:pt x="298" y="100"/>
                  </a:cubicBezTo>
                  <a:cubicBezTo>
                    <a:pt x="253" y="74"/>
                    <a:pt x="212" y="49"/>
                    <a:pt x="175" y="33"/>
                  </a:cubicBezTo>
                  <a:cubicBezTo>
                    <a:pt x="132" y="12"/>
                    <a:pt x="92" y="1"/>
                    <a:pt x="6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38" name="Google Shape;1238;p12"/>
            <p:cNvSpPr/>
            <p:nvPr/>
          </p:nvSpPr>
          <p:spPr>
            <a:xfrm>
              <a:off x="1596100" y="4185350"/>
              <a:ext cx="4475" cy="2125"/>
            </a:xfrm>
            <a:custGeom>
              <a:rect b="b" l="l" r="r" t="t"/>
              <a:pathLst>
                <a:path extrusionOk="0" h="85" w="179">
                  <a:moveTo>
                    <a:pt x="155" y="1"/>
                  </a:moveTo>
                  <a:cubicBezTo>
                    <a:pt x="127" y="5"/>
                    <a:pt x="97" y="12"/>
                    <a:pt x="70" y="23"/>
                  </a:cubicBezTo>
                  <a:cubicBezTo>
                    <a:pt x="56" y="27"/>
                    <a:pt x="44" y="35"/>
                    <a:pt x="34" y="44"/>
                  </a:cubicBezTo>
                  <a:cubicBezTo>
                    <a:pt x="29" y="48"/>
                    <a:pt x="6" y="61"/>
                    <a:pt x="3" y="63"/>
                  </a:cubicBezTo>
                  <a:cubicBezTo>
                    <a:pt x="0" y="68"/>
                    <a:pt x="3" y="70"/>
                    <a:pt x="3" y="72"/>
                  </a:cubicBezTo>
                  <a:cubicBezTo>
                    <a:pt x="2" y="72"/>
                    <a:pt x="4" y="73"/>
                    <a:pt x="6" y="73"/>
                  </a:cubicBezTo>
                  <a:cubicBezTo>
                    <a:pt x="10" y="73"/>
                    <a:pt x="19" y="71"/>
                    <a:pt x="23" y="71"/>
                  </a:cubicBezTo>
                  <a:cubicBezTo>
                    <a:pt x="24" y="71"/>
                    <a:pt x="24" y="71"/>
                    <a:pt x="25" y="72"/>
                  </a:cubicBezTo>
                  <a:cubicBezTo>
                    <a:pt x="26" y="74"/>
                    <a:pt x="23" y="78"/>
                    <a:pt x="26" y="80"/>
                  </a:cubicBezTo>
                  <a:cubicBezTo>
                    <a:pt x="30" y="83"/>
                    <a:pt x="36" y="84"/>
                    <a:pt x="40" y="84"/>
                  </a:cubicBezTo>
                  <a:cubicBezTo>
                    <a:pt x="42" y="84"/>
                    <a:pt x="45" y="84"/>
                    <a:pt x="48" y="84"/>
                  </a:cubicBezTo>
                  <a:cubicBezTo>
                    <a:pt x="62" y="84"/>
                    <a:pt x="75" y="82"/>
                    <a:pt x="87" y="77"/>
                  </a:cubicBezTo>
                  <a:cubicBezTo>
                    <a:pt x="109" y="69"/>
                    <a:pt x="130" y="59"/>
                    <a:pt x="149" y="47"/>
                  </a:cubicBezTo>
                  <a:cubicBezTo>
                    <a:pt x="155" y="42"/>
                    <a:pt x="164" y="38"/>
                    <a:pt x="169" y="31"/>
                  </a:cubicBezTo>
                  <a:cubicBezTo>
                    <a:pt x="173" y="27"/>
                    <a:pt x="169" y="25"/>
                    <a:pt x="169" y="23"/>
                  </a:cubicBezTo>
                  <a:cubicBezTo>
                    <a:pt x="170" y="20"/>
                    <a:pt x="168" y="17"/>
                    <a:pt x="166" y="14"/>
                  </a:cubicBezTo>
                  <a:cubicBezTo>
                    <a:pt x="165" y="12"/>
                    <a:pt x="179" y="5"/>
                    <a:pt x="175" y="3"/>
                  </a:cubicBezTo>
                  <a:cubicBezTo>
                    <a:pt x="169" y="1"/>
                    <a:pt x="162" y="1"/>
                    <a:pt x="1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39" name="Google Shape;1239;p12"/>
            <p:cNvSpPr/>
            <p:nvPr/>
          </p:nvSpPr>
          <p:spPr>
            <a:xfrm>
              <a:off x="1684250" y="3933375"/>
              <a:ext cx="4800" cy="4875"/>
            </a:xfrm>
            <a:custGeom>
              <a:rect b="b" l="l" r="r" t="t"/>
              <a:pathLst>
                <a:path extrusionOk="0" h="195" w="192">
                  <a:moveTo>
                    <a:pt x="104" y="0"/>
                  </a:moveTo>
                  <a:cubicBezTo>
                    <a:pt x="93" y="0"/>
                    <a:pt x="83" y="6"/>
                    <a:pt x="70" y="13"/>
                  </a:cubicBezTo>
                  <a:cubicBezTo>
                    <a:pt x="62" y="19"/>
                    <a:pt x="33" y="17"/>
                    <a:pt x="25" y="24"/>
                  </a:cubicBezTo>
                  <a:cubicBezTo>
                    <a:pt x="18" y="31"/>
                    <a:pt x="17" y="42"/>
                    <a:pt x="11" y="49"/>
                  </a:cubicBezTo>
                  <a:cubicBezTo>
                    <a:pt x="5" y="55"/>
                    <a:pt x="21" y="75"/>
                    <a:pt x="17" y="83"/>
                  </a:cubicBezTo>
                  <a:cubicBezTo>
                    <a:pt x="11" y="91"/>
                    <a:pt x="7" y="99"/>
                    <a:pt x="3" y="109"/>
                  </a:cubicBezTo>
                  <a:cubicBezTo>
                    <a:pt x="0" y="118"/>
                    <a:pt x="0" y="129"/>
                    <a:pt x="2" y="140"/>
                  </a:cubicBezTo>
                  <a:cubicBezTo>
                    <a:pt x="5" y="160"/>
                    <a:pt x="7" y="174"/>
                    <a:pt x="32" y="185"/>
                  </a:cubicBezTo>
                  <a:cubicBezTo>
                    <a:pt x="45" y="192"/>
                    <a:pt x="58" y="195"/>
                    <a:pt x="72" y="195"/>
                  </a:cubicBezTo>
                  <a:cubicBezTo>
                    <a:pt x="83" y="195"/>
                    <a:pt x="94" y="193"/>
                    <a:pt x="105" y="189"/>
                  </a:cubicBezTo>
                  <a:cubicBezTo>
                    <a:pt x="118" y="186"/>
                    <a:pt x="129" y="181"/>
                    <a:pt x="139" y="174"/>
                  </a:cubicBezTo>
                  <a:cubicBezTo>
                    <a:pt x="149" y="167"/>
                    <a:pt x="148" y="156"/>
                    <a:pt x="154" y="148"/>
                  </a:cubicBezTo>
                  <a:cubicBezTo>
                    <a:pt x="160" y="140"/>
                    <a:pt x="164" y="132"/>
                    <a:pt x="167" y="122"/>
                  </a:cubicBezTo>
                  <a:cubicBezTo>
                    <a:pt x="171" y="113"/>
                    <a:pt x="189" y="110"/>
                    <a:pt x="190" y="100"/>
                  </a:cubicBezTo>
                  <a:cubicBezTo>
                    <a:pt x="191" y="90"/>
                    <a:pt x="190" y="77"/>
                    <a:pt x="187" y="66"/>
                  </a:cubicBezTo>
                  <a:cubicBezTo>
                    <a:pt x="174" y="38"/>
                    <a:pt x="149" y="15"/>
                    <a:pt x="119" y="4"/>
                  </a:cubicBezTo>
                  <a:cubicBezTo>
                    <a:pt x="114" y="1"/>
                    <a:pt x="109" y="0"/>
                    <a:pt x="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40" name="Google Shape;1240;p12"/>
            <p:cNvSpPr/>
            <p:nvPr/>
          </p:nvSpPr>
          <p:spPr>
            <a:xfrm>
              <a:off x="1648675" y="4049325"/>
              <a:ext cx="90025" cy="80150"/>
            </a:xfrm>
            <a:custGeom>
              <a:rect b="b" l="l" r="r" t="t"/>
              <a:pathLst>
                <a:path extrusionOk="0" h="3206" w="3601">
                  <a:moveTo>
                    <a:pt x="24" y="1"/>
                  </a:moveTo>
                  <a:cubicBezTo>
                    <a:pt x="23" y="1"/>
                    <a:pt x="22" y="1"/>
                    <a:pt x="21" y="2"/>
                  </a:cubicBezTo>
                  <a:cubicBezTo>
                    <a:pt x="0" y="15"/>
                    <a:pt x="126" y="258"/>
                    <a:pt x="368" y="601"/>
                  </a:cubicBezTo>
                  <a:cubicBezTo>
                    <a:pt x="487" y="768"/>
                    <a:pt x="627" y="961"/>
                    <a:pt x="798" y="1156"/>
                  </a:cubicBezTo>
                  <a:cubicBezTo>
                    <a:pt x="942" y="1325"/>
                    <a:pt x="1113" y="1491"/>
                    <a:pt x="1283" y="1662"/>
                  </a:cubicBezTo>
                  <a:cubicBezTo>
                    <a:pt x="1449" y="1825"/>
                    <a:pt x="1628" y="1981"/>
                    <a:pt x="1806" y="2129"/>
                  </a:cubicBezTo>
                  <a:cubicBezTo>
                    <a:pt x="1993" y="2282"/>
                    <a:pt x="2172" y="2440"/>
                    <a:pt x="2356" y="2567"/>
                  </a:cubicBezTo>
                  <a:cubicBezTo>
                    <a:pt x="2568" y="2716"/>
                    <a:pt x="2773" y="2840"/>
                    <a:pt x="2951" y="2939"/>
                  </a:cubicBezTo>
                  <a:cubicBezTo>
                    <a:pt x="3271" y="3116"/>
                    <a:pt x="3510" y="3205"/>
                    <a:pt x="3575" y="3205"/>
                  </a:cubicBezTo>
                  <a:cubicBezTo>
                    <a:pt x="3586" y="3205"/>
                    <a:pt x="3592" y="3203"/>
                    <a:pt x="3594" y="3198"/>
                  </a:cubicBezTo>
                  <a:cubicBezTo>
                    <a:pt x="3600" y="3178"/>
                    <a:pt x="3360" y="3051"/>
                    <a:pt x="3013" y="2826"/>
                  </a:cubicBezTo>
                  <a:cubicBezTo>
                    <a:pt x="2844" y="2716"/>
                    <a:pt x="2660" y="2568"/>
                    <a:pt x="2458" y="2416"/>
                  </a:cubicBezTo>
                  <a:cubicBezTo>
                    <a:pt x="2281" y="2288"/>
                    <a:pt x="2097" y="2146"/>
                    <a:pt x="1914" y="1994"/>
                  </a:cubicBezTo>
                  <a:cubicBezTo>
                    <a:pt x="1740" y="1847"/>
                    <a:pt x="1552" y="1710"/>
                    <a:pt x="1387" y="1550"/>
                  </a:cubicBezTo>
                  <a:cubicBezTo>
                    <a:pt x="1216" y="1385"/>
                    <a:pt x="1057" y="1216"/>
                    <a:pt x="910" y="1054"/>
                  </a:cubicBezTo>
                  <a:cubicBezTo>
                    <a:pt x="738" y="867"/>
                    <a:pt x="587" y="687"/>
                    <a:pt x="458" y="532"/>
                  </a:cubicBezTo>
                  <a:cubicBezTo>
                    <a:pt x="206" y="221"/>
                    <a:pt x="56" y="1"/>
                    <a:pt x="2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41" name="Google Shape;1241;p12"/>
            <p:cNvSpPr/>
            <p:nvPr/>
          </p:nvSpPr>
          <p:spPr>
            <a:xfrm>
              <a:off x="1735150" y="3993625"/>
              <a:ext cx="80125" cy="140600"/>
            </a:xfrm>
            <a:custGeom>
              <a:rect b="b" l="l" r="r" t="t"/>
              <a:pathLst>
                <a:path extrusionOk="0" h="5624" w="3205">
                  <a:moveTo>
                    <a:pt x="3166" y="1"/>
                  </a:moveTo>
                  <a:cubicBezTo>
                    <a:pt x="3154" y="1"/>
                    <a:pt x="3086" y="64"/>
                    <a:pt x="2971" y="167"/>
                  </a:cubicBezTo>
                  <a:cubicBezTo>
                    <a:pt x="2853" y="276"/>
                    <a:pt x="2694" y="447"/>
                    <a:pt x="2512" y="657"/>
                  </a:cubicBezTo>
                  <a:cubicBezTo>
                    <a:pt x="2335" y="865"/>
                    <a:pt x="2119" y="1102"/>
                    <a:pt x="1927" y="1389"/>
                  </a:cubicBezTo>
                  <a:cubicBezTo>
                    <a:pt x="1758" y="1634"/>
                    <a:pt x="1598" y="1908"/>
                    <a:pt x="1439" y="2189"/>
                  </a:cubicBezTo>
                  <a:cubicBezTo>
                    <a:pt x="1288" y="2460"/>
                    <a:pt x="1165" y="2750"/>
                    <a:pt x="1033" y="3030"/>
                  </a:cubicBezTo>
                  <a:cubicBezTo>
                    <a:pt x="895" y="3320"/>
                    <a:pt x="763" y="3606"/>
                    <a:pt x="651" y="3880"/>
                  </a:cubicBezTo>
                  <a:cubicBezTo>
                    <a:pt x="519" y="4197"/>
                    <a:pt x="407" y="4492"/>
                    <a:pt x="313" y="4747"/>
                  </a:cubicBezTo>
                  <a:cubicBezTo>
                    <a:pt x="121" y="5272"/>
                    <a:pt x="1" y="5614"/>
                    <a:pt x="27" y="5624"/>
                  </a:cubicBezTo>
                  <a:cubicBezTo>
                    <a:pt x="27" y="5624"/>
                    <a:pt x="28" y="5624"/>
                    <a:pt x="28" y="5624"/>
                  </a:cubicBezTo>
                  <a:cubicBezTo>
                    <a:pt x="56" y="5624"/>
                    <a:pt x="205" y="5294"/>
                    <a:pt x="419" y="4789"/>
                  </a:cubicBezTo>
                  <a:lnTo>
                    <a:pt x="792" y="3938"/>
                  </a:lnTo>
                  <a:cubicBezTo>
                    <a:pt x="910" y="3668"/>
                    <a:pt x="1033" y="3380"/>
                    <a:pt x="1172" y="3092"/>
                  </a:cubicBezTo>
                  <a:cubicBezTo>
                    <a:pt x="1305" y="2816"/>
                    <a:pt x="1446" y="2538"/>
                    <a:pt x="1593" y="2269"/>
                  </a:cubicBezTo>
                  <a:cubicBezTo>
                    <a:pt x="1748" y="1990"/>
                    <a:pt x="1920" y="1729"/>
                    <a:pt x="2082" y="1485"/>
                  </a:cubicBezTo>
                  <a:cubicBezTo>
                    <a:pt x="2264" y="1199"/>
                    <a:pt x="2452" y="947"/>
                    <a:pt x="2615" y="733"/>
                  </a:cubicBezTo>
                  <a:cubicBezTo>
                    <a:pt x="2959" y="293"/>
                    <a:pt x="3204" y="24"/>
                    <a:pt x="3167" y="1"/>
                  </a:cubicBezTo>
                  <a:cubicBezTo>
                    <a:pt x="3167" y="1"/>
                    <a:pt x="3167" y="1"/>
                    <a:pt x="31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42" name="Google Shape;1242;p12"/>
            <p:cNvSpPr/>
            <p:nvPr/>
          </p:nvSpPr>
          <p:spPr>
            <a:xfrm>
              <a:off x="1765525" y="4196800"/>
              <a:ext cx="4925" cy="9200"/>
            </a:xfrm>
            <a:custGeom>
              <a:rect b="b" l="l" r="r" t="t"/>
              <a:pathLst>
                <a:path extrusionOk="0" h="368" w="197">
                  <a:moveTo>
                    <a:pt x="111" y="0"/>
                  </a:moveTo>
                  <a:cubicBezTo>
                    <a:pt x="94" y="0"/>
                    <a:pt x="81" y="18"/>
                    <a:pt x="65" y="44"/>
                  </a:cubicBezTo>
                  <a:cubicBezTo>
                    <a:pt x="55" y="59"/>
                    <a:pt x="25" y="74"/>
                    <a:pt x="18" y="89"/>
                  </a:cubicBezTo>
                  <a:cubicBezTo>
                    <a:pt x="11" y="106"/>
                    <a:pt x="10" y="125"/>
                    <a:pt x="6" y="142"/>
                  </a:cubicBezTo>
                  <a:cubicBezTo>
                    <a:pt x="0" y="159"/>
                    <a:pt x="18" y="181"/>
                    <a:pt x="14" y="198"/>
                  </a:cubicBezTo>
                  <a:cubicBezTo>
                    <a:pt x="10" y="215"/>
                    <a:pt x="6" y="232"/>
                    <a:pt x="3" y="250"/>
                  </a:cubicBezTo>
                  <a:cubicBezTo>
                    <a:pt x="2" y="268"/>
                    <a:pt x="2" y="287"/>
                    <a:pt x="3" y="305"/>
                  </a:cubicBezTo>
                  <a:cubicBezTo>
                    <a:pt x="9" y="339"/>
                    <a:pt x="13" y="361"/>
                    <a:pt x="39" y="366"/>
                  </a:cubicBezTo>
                  <a:cubicBezTo>
                    <a:pt x="42" y="367"/>
                    <a:pt x="46" y="367"/>
                    <a:pt x="49" y="367"/>
                  </a:cubicBezTo>
                  <a:cubicBezTo>
                    <a:pt x="72" y="367"/>
                    <a:pt x="96" y="353"/>
                    <a:pt x="116" y="328"/>
                  </a:cubicBezTo>
                  <a:cubicBezTo>
                    <a:pt x="130" y="313"/>
                    <a:pt x="141" y="298"/>
                    <a:pt x="152" y="280"/>
                  </a:cubicBezTo>
                  <a:cubicBezTo>
                    <a:pt x="157" y="264"/>
                    <a:pt x="161" y="246"/>
                    <a:pt x="164" y="228"/>
                  </a:cubicBezTo>
                  <a:cubicBezTo>
                    <a:pt x="169" y="211"/>
                    <a:pt x="172" y="194"/>
                    <a:pt x="175" y="177"/>
                  </a:cubicBezTo>
                  <a:cubicBezTo>
                    <a:pt x="178" y="157"/>
                    <a:pt x="197" y="142"/>
                    <a:pt x="197" y="126"/>
                  </a:cubicBezTo>
                  <a:cubicBezTo>
                    <a:pt x="197" y="107"/>
                    <a:pt x="195" y="88"/>
                    <a:pt x="191" y="70"/>
                  </a:cubicBezTo>
                  <a:cubicBezTo>
                    <a:pt x="180" y="35"/>
                    <a:pt x="150" y="8"/>
                    <a:pt x="115" y="1"/>
                  </a:cubicBezTo>
                  <a:cubicBezTo>
                    <a:pt x="114" y="1"/>
                    <a:pt x="112" y="0"/>
                    <a:pt x="11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43" name="Google Shape;1243;p12"/>
            <p:cNvSpPr/>
            <p:nvPr/>
          </p:nvSpPr>
          <p:spPr>
            <a:xfrm>
              <a:off x="1762825" y="4236000"/>
              <a:ext cx="9125" cy="30675"/>
            </a:xfrm>
            <a:custGeom>
              <a:rect b="b" l="l" r="r" t="t"/>
              <a:pathLst>
                <a:path extrusionOk="0" h="1227" w="365">
                  <a:moveTo>
                    <a:pt x="27" y="0"/>
                  </a:moveTo>
                  <a:cubicBezTo>
                    <a:pt x="24" y="0"/>
                    <a:pt x="21" y="1"/>
                    <a:pt x="18" y="2"/>
                  </a:cubicBezTo>
                  <a:cubicBezTo>
                    <a:pt x="1" y="7"/>
                    <a:pt x="9" y="78"/>
                    <a:pt x="24" y="184"/>
                  </a:cubicBezTo>
                  <a:cubicBezTo>
                    <a:pt x="31" y="237"/>
                    <a:pt x="21" y="304"/>
                    <a:pt x="35" y="370"/>
                  </a:cubicBezTo>
                  <a:cubicBezTo>
                    <a:pt x="46" y="426"/>
                    <a:pt x="63" y="486"/>
                    <a:pt x="77" y="546"/>
                  </a:cubicBezTo>
                  <a:cubicBezTo>
                    <a:pt x="91" y="604"/>
                    <a:pt x="126" y="655"/>
                    <a:pt x="143" y="716"/>
                  </a:cubicBezTo>
                  <a:cubicBezTo>
                    <a:pt x="158" y="776"/>
                    <a:pt x="170" y="836"/>
                    <a:pt x="186" y="890"/>
                  </a:cubicBezTo>
                  <a:cubicBezTo>
                    <a:pt x="205" y="954"/>
                    <a:pt x="224" y="1013"/>
                    <a:pt x="243" y="1064"/>
                  </a:cubicBezTo>
                  <a:cubicBezTo>
                    <a:pt x="280" y="1162"/>
                    <a:pt x="305" y="1226"/>
                    <a:pt x="330" y="1226"/>
                  </a:cubicBezTo>
                  <a:cubicBezTo>
                    <a:pt x="331" y="1226"/>
                    <a:pt x="332" y="1226"/>
                    <a:pt x="333" y="1226"/>
                  </a:cubicBezTo>
                  <a:cubicBezTo>
                    <a:pt x="359" y="1219"/>
                    <a:pt x="365" y="1144"/>
                    <a:pt x="354" y="1035"/>
                  </a:cubicBezTo>
                  <a:cubicBezTo>
                    <a:pt x="348" y="982"/>
                    <a:pt x="344" y="919"/>
                    <a:pt x="333" y="852"/>
                  </a:cubicBezTo>
                  <a:cubicBezTo>
                    <a:pt x="324" y="796"/>
                    <a:pt x="303" y="735"/>
                    <a:pt x="290" y="676"/>
                  </a:cubicBezTo>
                  <a:cubicBezTo>
                    <a:pt x="277" y="618"/>
                    <a:pt x="260" y="562"/>
                    <a:pt x="245" y="501"/>
                  </a:cubicBezTo>
                  <a:cubicBezTo>
                    <a:pt x="228" y="441"/>
                    <a:pt x="227" y="378"/>
                    <a:pt x="211" y="323"/>
                  </a:cubicBezTo>
                  <a:cubicBezTo>
                    <a:pt x="190" y="259"/>
                    <a:pt x="170" y="202"/>
                    <a:pt x="149" y="153"/>
                  </a:cubicBezTo>
                  <a:cubicBezTo>
                    <a:pt x="109" y="59"/>
                    <a:pt x="62" y="0"/>
                    <a:pt x="2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44" name="Google Shape;1244;p12"/>
            <p:cNvSpPr/>
            <p:nvPr/>
          </p:nvSpPr>
          <p:spPr>
            <a:xfrm>
              <a:off x="1823250" y="4412475"/>
              <a:ext cx="17825" cy="4950"/>
            </a:xfrm>
            <a:custGeom>
              <a:rect b="b" l="l" r="r" t="t"/>
              <a:pathLst>
                <a:path extrusionOk="0" h="198" w="713">
                  <a:moveTo>
                    <a:pt x="489" y="1"/>
                  </a:moveTo>
                  <a:cubicBezTo>
                    <a:pt x="459" y="1"/>
                    <a:pt x="428" y="6"/>
                    <a:pt x="397" y="8"/>
                  </a:cubicBezTo>
                  <a:cubicBezTo>
                    <a:pt x="363" y="9"/>
                    <a:pt x="333" y="35"/>
                    <a:pt x="299" y="38"/>
                  </a:cubicBezTo>
                  <a:cubicBezTo>
                    <a:pt x="264" y="40"/>
                    <a:pt x="230" y="40"/>
                    <a:pt x="197" y="46"/>
                  </a:cubicBezTo>
                  <a:cubicBezTo>
                    <a:pt x="164" y="51"/>
                    <a:pt x="130" y="58"/>
                    <a:pt x="97" y="68"/>
                  </a:cubicBezTo>
                  <a:cubicBezTo>
                    <a:pt x="39" y="84"/>
                    <a:pt x="1" y="96"/>
                    <a:pt x="2" y="123"/>
                  </a:cubicBezTo>
                  <a:cubicBezTo>
                    <a:pt x="5" y="149"/>
                    <a:pt x="47" y="170"/>
                    <a:pt x="108" y="181"/>
                  </a:cubicBezTo>
                  <a:cubicBezTo>
                    <a:pt x="142" y="189"/>
                    <a:pt x="178" y="194"/>
                    <a:pt x="212" y="197"/>
                  </a:cubicBezTo>
                  <a:cubicBezTo>
                    <a:pt x="214" y="197"/>
                    <a:pt x="217" y="197"/>
                    <a:pt x="219" y="197"/>
                  </a:cubicBezTo>
                  <a:cubicBezTo>
                    <a:pt x="250" y="197"/>
                    <a:pt x="282" y="190"/>
                    <a:pt x="313" y="189"/>
                  </a:cubicBezTo>
                  <a:cubicBezTo>
                    <a:pt x="347" y="189"/>
                    <a:pt x="379" y="183"/>
                    <a:pt x="414" y="179"/>
                  </a:cubicBezTo>
                  <a:cubicBezTo>
                    <a:pt x="418" y="179"/>
                    <a:pt x="422" y="179"/>
                    <a:pt x="426" y="179"/>
                  </a:cubicBezTo>
                  <a:cubicBezTo>
                    <a:pt x="450" y="179"/>
                    <a:pt x="474" y="184"/>
                    <a:pt x="496" y="184"/>
                  </a:cubicBezTo>
                  <a:cubicBezTo>
                    <a:pt x="503" y="184"/>
                    <a:pt x="509" y="183"/>
                    <a:pt x="516" y="182"/>
                  </a:cubicBezTo>
                  <a:cubicBezTo>
                    <a:pt x="550" y="175"/>
                    <a:pt x="584" y="167"/>
                    <a:pt x="615" y="155"/>
                  </a:cubicBezTo>
                  <a:cubicBezTo>
                    <a:pt x="675" y="133"/>
                    <a:pt x="712" y="95"/>
                    <a:pt x="707" y="58"/>
                  </a:cubicBezTo>
                  <a:cubicBezTo>
                    <a:pt x="705" y="39"/>
                    <a:pt x="664" y="34"/>
                    <a:pt x="603" y="27"/>
                  </a:cubicBezTo>
                  <a:cubicBezTo>
                    <a:pt x="573" y="24"/>
                    <a:pt x="536" y="1"/>
                    <a:pt x="498" y="1"/>
                  </a:cubicBezTo>
                  <a:cubicBezTo>
                    <a:pt x="495" y="1"/>
                    <a:pt x="492" y="1"/>
                    <a:pt x="4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45" name="Google Shape;1245;p12"/>
            <p:cNvSpPr/>
            <p:nvPr/>
          </p:nvSpPr>
          <p:spPr>
            <a:xfrm>
              <a:off x="1804750" y="3788625"/>
              <a:ext cx="4725" cy="27125"/>
            </a:xfrm>
            <a:custGeom>
              <a:rect b="b" l="l" r="r" t="t"/>
              <a:pathLst>
                <a:path extrusionOk="0" h="1085" w="189">
                  <a:moveTo>
                    <a:pt x="53" y="0"/>
                  </a:moveTo>
                  <a:cubicBezTo>
                    <a:pt x="51" y="0"/>
                    <a:pt x="50" y="0"/>
                    <a:pt x="48" y="0"/>
                  </a:cubicBezTo>
                  <a:cubicBezTo>
                    <a:pt x="30" y="3"/>
                    <a:pt x="29" y="65"/>
                    <a:pt x="25" y="159"/>
                  </a:cubicBezTo>
                  <a:cubicBezTo>
                    <a:pt x="22" y="205"/>
                    <a:pt x="0" y="258"/>
                    <a:pt x="0" y="315"/>
                  </a:cubicBezTo>
                  <a:cubicBezTo>
                    <a:pt x="3" y="388"/>
                    <a:pt x="3" y="411"/>
                    <a:pt x="6" y="468"/>
                  </a:cubicBezTo>
                  <a:cubicBezTo>
                    <a:pt x="6" y="520"/>
                    <a:pt x="30" y="570"/>
                    <a:pt x="29" y="622"/>
                  </a:cubicBezTo>
                  <a:cubicBezTo>
                    <a:pt x="29" y="672"/>
                    <a:pt x="28" y="715"/>
                    <a:pt x="26" y="775"/>
                  </a:cubicBezTo>
                  <a:cubicBezTo>
                    <a:pt x="29" y="817"/>
                    <a:pt x="30" y="865"/>
                    <a:pt x="33" y="929"/>
                  </a:cubicBezTo>
                  <a:cubicBezTo>
                    <a:pt x="41" y="1021"/>
                    <a:pt x="44" y="1083"/>
                    <a:pt x="71" y="1084"/>
                  </a:cubicBezTo>
                  <a:cubicBezTo>
                    <a:pt x="72" y="1084"/>
                    <a:pt x="72" y="1084"/>
                    <a:pt x="73" y="1084"/>
                  </a:cubicBezTo>
                  <a:cubicBezTo>
                    <a:pt x="98" y="1084"/>
                    <a:pt x="126" y="1025"/>
                    <a:pt x="148" y="934"/>
                  </a:cubicBezTo>
                  <a:cubicBezTo>
                    <a:pt x="161" y="882"/>
                    <a:pt x="171" y="829"/>
                    <a:pt x="179" y="777"/>
                  </a:cubicBezTo>
                  <a:cubicBezTo>
                    <a:pt x="184" y="727"/>
                    <a:pt x="180" y="671"/>
                    <a:pt x="182" y="619"/>
                  </a:cubicBezTo>
                  <a:cubicBezTo>
                    <a:pt x="184" y="566"/>
                    <a:pt x="180" y="514"/>
                    <a:pt x="179" y="460"/>
                  </a:cubicBezTo>
                  <a:cubicBezTo>
                    <a:pt x="176" y="407"/>
                    <a:pt x="188" y="352"/>
                    <a:pt x="182" y="302"/>
                  </a:cubicBezTo>
                  <a:cubicBezTo>
                    <a:pt x="176" y="249"/>
                    <a:pt x="165" y="197"/>
                    <a:pt x="153" y="145"/>
                  </a:cubicBezTo>
                  <a:cubicBezTo>
                    <a:pt x="128" y="56"/>
                    <a:pt x="89" y="0"/>
                    <a:pt x="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46" name="Google Shape;1246;p12"/>
            <p:cNvSpPr/>
            <p:nvPr/>
          </p:nvSpPr>
          <p:spPr>
            <a:xfrm>
              <a:off x="1818275" y="3798775"/>
              <a:ext cx="25" cy="25"/>
            </a:xfrm>
            <a:custGeom>
              <a:rect b="b" l="l" r="r" t="t"/>
              <a:pathLst>
                <a:path extrusionOk="0" fill="none" h="1" w="1">
                  <a:moveTo>
                    <a:pt x="1" y="1"/>
                  </a:moveTo>
                  <a:close/>
                </a:path>
              </a:pathLst>
            </a:custGeom>
            <a:solidFill>
              <a:schemeClr val="dk2"/>
            </a:solidFill>
            <a:ln cap="flat" cmpd="sng" w="9525">
              <a:solidFill>
                <a:srgbClr val="9B9595"/>
              </a:solidFill>
              <a:prstDash val="solid"/>
              <a:miter lim="136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47" name="Google Shape;1247;p12"/>
            <p:cNvSpPr/>
            <p:nvPr/>
          </p:nvSpPr>
          <p:spPr>
            <a:xfrm>
              <a:off x="1692325" y="3912900"/>
              <a:ext cx="13550" cy="5900"/>
            </a:xfrm>
            <a:custGeom>
              <a:rect b="b" l="l" r="r" t="t"/>
              <a:pathLst>
                <a:path extrusionOk="0" h="236" w="542">
                  <a:moveTo>
                    <a:pt x="370" y="0"/>
                  </a:moveTo>
                  <a:cubicBezTo>
                    <a:pt x="368" y="0"/>
                    <a:pt x="366" y="1"/>
                    <a:pt x="364" y="1"/>
                  </a:cubicBezTo>
                  <a:cubicBezTo>
                    <a:pt x="337" y="6"/>
                    <a:pt x="311" y="12"/>
                    <a:pt x="285" y="20"/>
                  </a:cubicBezTo>
                  <a:cubicBezTo>
                    <a:pt x="258" y="25"/>
                    <a:pt x="239" y="54"/>
                    <a:pt x="213" y="62"/>
                  </a:cubicBezTo>
                  <a:cubicBezTo>
                    <a:pt x="187" y="69"/>
                    <a:pt x="161" y="78"/>
                    <a:pt x="135" y="88"/>
                  </a:cubicBezTo>
                  <a:cubicBezTo>
                    <a:pt x="111" y="99"/>
                    <a:pt x="88" y="112"/>
                    <a:pt x="66" y="129"/>
                  </a:cubicBezTo>
                  <a:cubicBezTo>
                    <a:pt x="25" y="159"/>
                    <a:pt x="1" y="179"/>
                    <a:pt x="13" y="204"/>
                  </a:cubicBezTo>
                  <a:cubicBezTo>
                    <a:pt x="24" y="227"/>
                    <a:pt x="57" y="235"/>
                    <a:pt x="100" y="235"/>
                  </a:cubicBezTo>
                  <a:cubicBezTo>
                    <a:pt x="103" y="235"/>
                    <a:pt x="106" y="235"/>
                    <a:pt x="110" y="235"/>
                  </a:cubicBezTo>
                  <a:cubicBezTo>
                    <a:pt x="137" y="235"/>
                    <a:pt x="163" y="232"/>
                    <a:pt x="189" y="230"/>
                  </a:cubicBezTo>
                  <a:cubicBezTo>
                    <a:pt x="213" y="226"/>
                    <a:pt x="235" y="213"/>
                    <a:pt x="261" y="208"/>
                  </a:cubicBezTo>
                  <a:lnTo>
                    <a:pt x="332" y="186"/>
                  </a:lnTo>
                  <a:cubicBezTo>
                    <a:pt x="344" y="182"/>
                    <a:pt x="357" y="182"/>
                    <a:pt x="370" y="182"/>
                  </a:cubicBezTo>
                  <a:cubicBezTo>
                    <a:pt x="383" y="182"/>
                    <a:pt x="396" y="182"/>
                    <a:pt x="407" y="178"/>
                  </a:cubicBezTo>
                  <a:cubicBezTo>
                    <a:pt x="431" y="170"/>
                    <a:pt x="454" y="159"/>
                    <a:pt x="476" y="147"/>
                  </a:cubicBezTo>
                  <a:cubicBezTo>
                    <a:pt x="517" y="121"/>
                    <a:pt x="542" y="82"/>
                    <a:pt x="536" y="46"/>
                  </a:cubicBezTo>
                  <a:cubicBezTo>
                    <a:pt x="533" y="28"/>
                    <a:pt x="501" y="23"/>
                    <a:pt x="452" y="20"/>
                  </a:cubicBezTo>
                  <a:cubicBezTo>
                    <a:pt x="429" y="19"/>
                    <a:pt x="398" y="0"/>
                    <a:pt x="3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48" name="Google Shape;1248;p12"/>
            <p:cNvSpPr/>
            <p:nvPr/>
          </p:nvSpPr>
          <p:spPr>
            <a:xfrm>
              <a:off x="1694950" y="3899775"/>
              <a:ext cx="24350" cy="8800"/>
            </a:xfrm>
            <a:custGeom>
              <a:rect b="b" l="l" r="r" t="t"/>
              <a:pathLst>
                <a:path extrusionOk="0" h="352" w="974">
                  <a:moveTo>
                    <a:pt x="932" y="1"/>
                  </a:moveTo>
                  <a:cubicBezTo>
                    <a:pt x="906" y="1"/>
                    <a:pt x="864" y="8"/>
                    <a:pt x="812" y="17"/>
                  </a:cubicBezTo>
                  <a:cubicBezTo>
                    <a:pt x="769" y="24"/>
                    <a:pt x="715" y="16"/>
                    <a:pt x="664" y="28"/>
                  </a:cubicBezTo>
                  <a:cubicBezTo>
                    <a:pt x="621" y="39"/>
                    <a:pt x="573" y="57"/>
                    <a:pt x="528" y="72"/>
                  </a:cubicBezTo>
                  <a:cubicBezTo>
                    <a:pt x="482" y="85"/>
                    <a:pt x="445" y="121"/>
                    <a:pt x="397" y="136"/>
                  </a:cubicBezTo>
                  <a:cubicBezTo>
                    <a:pt x="351" y="152"/>
                    <a:pt x="304" y="163"/>
                    <a:pt x="261" y="181"/>
                  </a:cubicBezTo>
                  <a:cubicBezTo>
                    <a:pt x="212" y="200"/>
                    <a:pt x="167" y="219"/>
                    <a:pt x="129" y="237"/>
                  </a:cubicBezTo>
                  <a:cubicBezTo>
                    <a:pt x="51" y="275"/>
                    <a:pt x="0" y="301"/>
                    <a:pt x="9" y="327"/>
                  </a:cubicBezTo>
                  <a:cubicBezTo>
                    <a:pt x="15" y="344"/>
                    <a:pt x="43" y="351"/>
                    <a:pt x="87" y="351"/>
                  </a:cubicBezTo>
                  <a:cubicBezTo>
                    <a:pt x="110" y="351"/>
                    <a:pt x="136" y="349"/>
                    <a:pt x="165" y="346"/>
                  </a:cubicBezTo>
                  <a:cubicBezTo>
                    <a:pt x="208" y="342"/>
                    <a:pt x="258" y="336"/>
                    <a:pt x="310" y="324"/>
                  </a:cubicBezTo>
                  <a:cubicBezTo>
                    <a:pt x="355" y="314"/>
                    <a:pt x="401" y="294"/>
                    <a:pt x="446" y="280"/>
                  </a:cubicBezTo>
                  <a:cubicBezTo>
                    <a:pt x="493" y="268"/>
                    <a:pt x="536" y="250"/>
                    <a:pt x="583" y="235"/>
                  </a:cubicBezTo>
                  <a:cubicBezTo>
                    <a:pt x="630" y="219"/>
                    <a:pt x="681" y="218"/>
                    <a:pt x="723" y="200"/>
                  </a:cubicBezTo>
                  <a:cubicBezTo>
                    <a:pt x="768" y="182"/>
                    <a:pt x="812" y="162"/>
                    <a:pt x="854" y="139"/>
                  </a:cubicBezTo>
                  <a:cubicBezTo>
                    <a:pt x="931" y="95"/>
                    <a:pt x="974" y="45"/>
                    <a:pt x="960" y="10"/>
                  </a:cubicBezTo>
                  <a:cubicBezTo>
                    <a:pt x="957" y="4"/>
                    <a:pt x="948" y="1"/>
                    <a:pt x="93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49" name="Google Shape;1249;p12"/>
            <p:cNvSpPr/>
            <p:nvPr/>
          </p:nvSpPr>
          <p:spPr>
            <a:xfrm>
              <a:off x="1708750" y="3887350"/>
              <a:ext cx="12525" cy="4975"/>
            </a:xfrm>
            <a:custGeom>
              <a:rect b="b" l="l" r="r" t="t"/>
              <a:pathLst>
                <a:path extrusionOk="0" h="199" w="501">
                  <a:moveTo>
                    <a:pt x="343" y="0"/>
                  </a:moveTo>
                  <a:cubicBezTo>
                    <a:pt x="321" y="0"/>
                    <a:pt x="296" y="7"/>
                    <a:pt x="273" y="9"/>
                  </a:cubicBezTo>
                  <a:cubicBezTo>
                    <a:pt x="250" y="10"/>
                    <a:pt x="230" y="36"/>
                    <a:pt x="206" y="40"/>
                  </a:cubicBezTo>
                  <a:cubicBezTo>
                    <a:pt x="182" y="43"/>
                    <a:pt x="157" y="43"/>
                    <a:pt x="135" y="48"/>
                  </a:cubicBezTo>
                  <a:cubicBezTo>
                    <a:pt x="112" y="54"/>
                    <a:pt x="89" y="62"/>
                    <a:pt x="67" y="71"/>
                  </a:cubicBezTo>
                  <a:cubicBezTo>
                    <a:pt x="28" y="88"/>
                    <a:pt x="1" y="100"/>
                    <a:pt x="5" y="127"/>
                  </a:cubicBezTo>
                  <a:cubicBezTo>
                    <a:pt x="9" y="153"/>
                    <a:pt x="40" y="173"/>
                    <a:pt x="85" y="184"/>
                  </a:cubicBezTo>
                  <a:cubicBezTo>
                    <a:pt x="108" y="191"/>
                    <a:pt x="133" y="195"/>
                    <a:pt x="159" y="198"/>
                  </a:cubicBezTo>
                  <a:cubicBezTo>
                    <a:pt x="182" y="197"/>
                    <a:pt x="205" y="194"/>
                    <a:pt x="228" y="190"/>
                  </a:cubicBezTo>
                  <a:cubicBezTo>
                    <a:pt x="253" y="188"/>
                    <a:pt x="276" y="184"/>
                    <a:pt x="299" y="180"/>
                  </a:cubicBezTo>
                  <a:cubicBezTo>
                    <a:pt x="304" y="179"/>
                    <a:pt x="309" y="179"/>
                    <a:pt x="314" y="179"/>
                  </a:cubicBezTo>
                  <a:cubicBezTo>
                    <a:pt x="328" y="179"/>
                    <a:pt x="342" y="182"/>
                    <a:pt x="356" y="182"/>
                  </a:cubicBezTo>
                  <a:cubicBezTo>
                    <a:pt x="361" y="182"/>
                    <a:pt x="365" y="181"/>
                    <a:pt x="370" y="180"/>
                  </a:cubicBezTo>
                  <a:cubicBezTo>
                    <a:pt x="394" y="173"/>
                    <a:pt x="416" y="164"/>
                    <a:pt x="438" y="152"/>
                  </a:cubicBezTo>
                  <a:cubicBezTo>
                    <a:pt x="479" y="130"/>
                    <a:pt x="501" y="92"/>
                    <a:pt x="494" y="55"/>
                  </a:cubicBezTo>
                  <a:cubicBezTo>
                    <a:pt x="491" y="36"/>
                    <a:pt x="463" y="30"/>
                    <a:pt x="419" y="26"/>
                  </a:cubicBezTo>
                  <a:cubicBezTo>
                    <a:pt x="397" y="22"/>
                    <a:pt x="370" y="0"/>
                    <a:pt x="3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50" name="Google Shape;1250;p12"/>
            <p:cNvSpPr/>
            <p:nvPr/>
          </p:nvSpPr>
          <p:spPr>
            <a:xfrm>
              <a:off x="1719800" y="3875600"/>
              <a:ext cx="5750" cy="4675"/>
            </a:xfrm>
            <a:custGeom>
              <a:rect b="b" l="l" r="r" t="t"/>
              <a:pathLst>
                <a:path extrusionOk="0" h="187" w="230">
                  <a:moveTo>
                    <a:pt x="138" y="1"/>
                  </a:moveTo>
                  <a:cubicBezTo>
                    <a:pt x="123" y="1"/>
                    <a:pt x="109" y="19"/>
                    <a:pt x="97" y="21"/>
                  </a:cubicBezTo>
                  <a:cubicBezTo>
                    <a:pt x="83" y="21"/>
                    <a:pt x="70" y="22"/>
                    <a:pt x="56" y="26"/>
                  </a:cubicBezTo>
                  <a:cubicBezTo>
                    <a:pt x="42" y="33"/>
                    <a:pt x="32" y="41"/>
                    <a:pt x="22" y="53"/>
                  </a:cubicBezTo>
                  <a:cubicBezTo>
                    <a:pt x="6" y="75"/>
                    <a:pt x="0" y="91"/>
                    <a:pt x="18" y="112"/>
                  </a:cubicBezTo>
                  <a:cubicBezTo>
                    <a:pt x="34" y="128"/>
                    <a:pt x="53" y="143"/>
                    <a:pt x="74" y="154"/>
                  </a:cubicBezTo>
                  <a:lnTo>
                    <a:pt x="97" y="173"/>
                  </a:lnTo>
                  <a:cubicBezTo>
                    <a:pt x="98" y="174"/>
                    <a:pt x="99" y="174"/>
                    <a:pt x="100" y="174"/>
                  </a:cubicBezTo>
                  <a:cubicBezTo>
                    <a:pt x="103" y="174"/>
                    <a:pt x="105" y="172"/>
                    <a:pt x="107" y="172"/>
                  </a:cubicBezTo>
                  <a:cubicBezTo>
                    <a:pt x="108" y="172"/>
                    <a:pt x="108" y="173"/>
                    <a:pt x="109" y="173"/>
                  </a:cubicBezTo>
                  <a:cubicBezTo>
                    <a:pt x="110" y="174"/>
                    <a:pt x="111" y="174"/>
                    <a:pt x="112" y="174"/>
                  </a:cubicBezTo>
                  <a:cubicBezTo>
                    <a:pt x="115" y="174"/>
                    <a:pt x="117" y="173"/>
                    <a:pt x="120" y="173"/>
                  </a:cubicBezTo>
                  <a:cubicBezTo>
                    <a:pt x="121" y="173"/>
                    <a:pt x="122" y="173"/>
                    <a:pt x="123" y="173"/>
                  </a:cubicBezTo>
                  <a:cubicBezTo>
                    <a:pt x="127" y="173"/>
                    <a:pt x="128" y="187"/>
                    <a:pt x="131" y="187"/>
                  </a:cubicBezTo>
                  <a:cubicBezTo>
                    <a:pt x="131" y="187"/>
                    <a:pt x="131" y="187"/>
                    <a:pt x="131" y="187"/>
                  </a:cubicBezTo>
                  <a:lnTo>
                    <a:pt x="149" y="175"/>
                  </a:lnTo>
                  <a:cubicBezTo>
                    <a:pt x="172" y="157"/>
                    <a:pt x="195" y="138"/>
                    <a:pt x="217" y="116"/>
                  </a:cubicBezTo>
                  <a:cubicBezTo>
                    <a:pt x="229" y="102"/>
                    <a:pt x="225" y="86"/>
                    <a:pt x="210" y="63"/>
                  </a:cubicBezTo>
                  <a:cubicBezTo>
                    <a:pt x="205" y="52"/>
                    <a:pt x="201" y="22"/>
                    <a:pt x="186" y="14"/>
                  </a:cubicBezTo>
                  <a:cubicBezTo>
                    <a:pt x="172" y="7"/>
                    <a:pt x="157" y="3"/>
                    <a:pt x="142" y="1"/>
                  </a:cubicBezTo>
                  <a:cubicBezTo>
                    <a:pt x="141" y="1"/>
                    <a:pt x="139" y="1"/>
                    <a:pt x="13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51" name="Google Shape;1251;p12"/>
            <p:cNvSpPr/>
            <p:nvPr/>
          </p:nvSpPr>
          <p:spPr>
            <a:xfrm>
              <a:off x="1831150" y="4426225"/>
              <a:ext cx="8425" cy="10950"/>
            </a:xfrm>
            <a:custGeom>
              <a:rect b="b" l="l" r="r" t="t"/>
              <a:pathLst>
                <a:path extrusionOk="0" h="438" w="337">
                  <a:moveTo>
                    <a:pt x="71" y="1"/>
                  </a:moveTo>
                  <a:cubicBezTo>
                    <a:pt x="48" y="1"/>
                    <a:pt x="29" y="8"/>
                    <a:pt x="14" y="23"/>
                  </a:cubicBezTo>
                  <a:cubicBezTo>
                    <a:pt x="1" y="37"/>
                    <a:pt x="13" y="63"/>
                    <a:pt x="33" y="104"/>
                  </a:cubicBezTo>
                  <a:cubicBezTo>
                    <a:pt x="42" y="123"/>
                    <a:pt x="38" y="157"/>
                    <a:pt x="50" y="180"/>
                  </a:cubicBezTo>
                  <a:lnTo>
                    <a:pt x="91" y="236"/>
                  </a:lnTo>
                  <a:cubicBezTo>
                    <a:pt x="103" y="255"/>
                    <a:pt x="134" y="262"/>
                    <a:pt x="147" y="281"/>
                  </a:cubicBezTo>
                  <a:lnTo>
                    <a:pt x="183" y="340"/>
                  </a:lnTo>
                  <a:cubicBezTo>
                    <a:pt x="197" y="359"/>
                    <a:pt x="213" y="378"/>
                    <a:pt x="230" y="394"/>
                  </a:cubicBezTo>
                  <a:cubicBezTo>
                    <a:pt x="254" y="420"/>
                    <a:pt x="271" y="438"/>
                    <a:pt x="290" y="438"/>
                  </a:cubicBezTo>
                  <a:cubicBezTo>
                    <a:pt x="294" y="438"/>
                    <a:pt x="299" y="437"/>
                    <a:pt x="303" y="435"/>
                  </a:cubicBezTo>
                  <a:cubicBezTo>
                    <a:pt x="328" y="424"/>
                    <a:pt x="336" y="387"/>
                    <a:pt x="329" y="338"/>
                  </a:cubicBezTo>
                  <a:cubicBezTo>
                    <a:pt x="327" y="312"/>
                    <a:pt x="321" y="286"/>
                    <a:pt x="313" y="260"/>
                  </a:cubicBezTo>
                  <a:cubicBezTo>
                    <a:pt x="301" y="237"/>
                    <a:pt x="288" y="216"/>
                    <a:pt x="273" y="195"/>
                  </a:cubicBezTo>
                  <a:cubicBezTo>
                    <a:pt x="260" y="173"/>
                    <a:pt x="245" y="153"/>
                    <a:pt x="228" y="132"/>
                  </a:cubicBezTo>
                  <a:cubicBezTo>
                    <a:pt x="213" y="111"/>
                    <a:pt x="208" y="82"/>
                    <a:pt x="192" y="64"/>
                  </a:cubicBezTo>
                  <a:cubicBezTo>
                    <a:pt x="173" y="46"/>
                    <a:pt x="151" y="30"/>
                    <a:pt x="129" y="17"/>
                  </a:cubicBezTo>
                  <a:cubicBezTo>
                    <a:pt x="109" y="6"/>
                    <a:pt x="89" y="1"/>
                    <a:pt x="7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52" name="Google Shape;1252;p12"/>
            <p:cNvSpPr/>
            <p:nvPr/>
          </p:nvSpPr>
          <p:spPr>
            <a:xfrm>
              <a:off x="1890825" y="4306950"/>
              <a:ext cx="4775" cy="4175"/>
            </a:xfrm>
            <a:custGeom>
              <a:rect b="b" l="l" r="r" t="t"/>
              <a:pathLst>
                <a:path extrusionOk="0" h="167" w="191">
                  <a:moveTo>
                    <a:pt x="86" y="1"/>
                  </a:moveTo>
                  <a:cubicBezTo>
                    <a:pt x="73" y="1"/>
                    <a:pt x="60" y="6"/>
                    <a:pt x="51" y="15"/>
                  </a:cubicBezTo>
                  <a:cubicBezTo>
                    <a:pt x="43" y="22"/>
                    <a:pt x="16" y="26"/>
                    <a:pt x="11" y="33"/>
                  </a:cubicBezTo>
                  <a:cubicBezTo>
                    <a:pt x="6" y="40"/>
                    <a:pt x="7" y="48"/>
                    <a:pt x="3" y="56"/>
                  </a:cubicBezTo>
                  <a:cubicBezTo>
                    <a:pt x="1" y="63"/>
                    <a:pt x="21" y="75"/>
                    <a:pt x="20" y="83"/>
                  </a:cubicBezTo>
                  <a:cubicBezTo>
                    <a:pt x="17" y="92"/>
                    <a:pt x="13" y="98"/>
                    <a:pt x="13" y="107"/>
                  </a:cubicBezTo>
                  <a:cubicBezTo>
                    <a:pt x="14" y="115"/>
                    <a:pt x="16" y="124"/>
                    <a:pt x="20" y="133"/>
                  </a:cubicBezTo>
                  <a:cubicBezTo>
                    <a:pt x="26" y="150"/>
                    <a:pt x="43" y="162"/>
                    <a:pt x="62" y="164"/>
                  </a:cubicBezTo>
                  <a:cubicBezTo>
                    <a:pt x="69" y="166"/>
                    <a:pt x="77" y="167"/>
                    <a:pt x="85" y="167"/>
                  </a:cubicBezTo>
                  <a:cubicBezTo>
                    <a:pt x="101" y="167"/>
                    <a:pt x="118" y="163"/>
                    <a:pt x="133" y="154"/>
                  </a:cubicBezTo>
                  <a:cubicBezTo>
                    <a:pt x="144" y="150"/>
                    <a:pt x="153" y="143"/>
                    <a:pt x="161" y="137"/>
                  </a:cubicBezTo>
                  <a:cubicBezTo>
                    <a:pt x="168" y="130"/>
                    <a:pt x="166" y="120"/>
                    <a:pt x="168" y="113"/>
                  </a:cubicBezTo>
                  <a:cubicBezTo>
                    <a:pt x="171" y="105"/>
                    <a:pt x="172" y="98"/>
                    <a:pt x="174" y="90"/>
                  </a:cubicBezTo>
                  <a:cubicBezTo>
                    <a:pt x="175" y="82"/>
                    <a:pt x="190" y="77"/>
                    <a:pt x="189" y="68"/>
                  </a:cubicBezTo>
                  <a:cubicBezTo>
                    <a:pt x="187" y="59"/>
                    <a:pt x="183" y="49"/>
                    <a:pt x="178" y="43"/>
                  </a:cubicBezTo>
                  <a:cubicBezTo>
                    <a:pt x="155" y="19"/>
                    <a:pt x="126" y="6"/>
                    <a:pt x="95" y="2"/>
                  </a:cubicBezTo>
                  <a:cubicBezTo>
                    <a:pt x="92" y="1"/>
                    <a:pt x="89" y="1"/>
                    <a:pt x="8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53" name="Google Shape;1253;p12"/>
            <p:cNvSpPr/>
            <p:nvPr/>
          </p:nvSpPr>
          <p:spPr>
            <a:xfrm>
              <a:off x="1879725" y="4226900"/>
              <a:ext cx="5025" cy="10700"/>
            </a:xfrm>
            <a:custGeom>
              <a:rect b="b" l="l" r="r" t="t"/>
              <a:pathLst>
                <a:path extrusionOk="0" h="428" w="201">
                  <a:moveTo>
                    <a:pt x="128" y="1"/>
                  </a:moveTo>
                  <a:cubicBezTo>
                    <a:pt x="113" y="1"/>
                    <a:pt x="96" y="19"/>
                    <a:pt x="75" y="48"/>
                  </a:cubicBezTo>
                  <a:cubicBezTo>
                    <a:pt x="64" y="64"/>
                    <a:pt x="33" y="78"/>
                    <a:pt x="23" y="101"/>
                  </a:cubicBezTo>
                  <a:cubicBezTo>
                    <a:pt x="15" y="123"/>
                    <a:pt x="10" y="145"/>
                    <a:pt x="6" y="167"/>
                  </a:cubicBezTo>
                  <a:cubicBezTo>
                    <a:pt x="0" y="188"/>
                    <a:pt x="19" y="213"/>
                    <a:pt x="17" y="235"/>
                  </a:cubicBezTo>
                  <a:cubicBezTo>
                    <a:pt x="12" y="257"/>
                    <a:pt x="11" y="278"/>
                    <a:pt x="10" y="300"/>
                  </a:cubicBezTo>
                  <a:cubicBezTo>
                    <a:pt x="11" y="323"/>
                    <a:pt x="15" y="345"/>
                    <a:pt x="22" y="367"/>
                  </a:cubicBezTo>
                  <a:cubicBezTo>
                    <a:pt x="34" y="403"/>
                    <a:pt x="43" y="427"/>
                    <a:pt x="67" y="427"/>
                  </a:cubicBezTo>
                  <a:cubicBezTo>
                    <a:pt x="68" y="427"/>
                    <a:pt x="70" y="427"/>
                    <a:pt x="71" y="427"/>
                  </a:cubicBezTo>
                  <a:cubicBezTo>
                    <a:pt x="98" y="424"/>
                    <a:pt x="119" y="398"/>
                    <a:pt x="137" y="364"/>
                  </a:cubicBezTo>
                  <a:cubicBezTo>
                    <a:pt x="146" y="345"/>
                    <a:pt x="154" y="326"/>
                    <a:pt x="161" y="307"/>
                  </a:cubicBezTo>
                  <a:cubicBezTo>
                    <a:pt x="168" y="289"/>
                    <a:pt x="164" y="270"/>
                    <a:pt x="168" y="253"/>
                  </a:cubicBezTo>
                  <a:cubicBezTo>
                    <a:pt x="173" y="214"/>
                    <a:pt x="173" y="216"/>
                    <a:pt x="176" y="197"/>
                  </a:cubicBezTo>
                  <a:cubicBezTo>
                    <a:pt x="180" y="178"/>
                    <a:pt x="198" y="163"/>
                    <a:pt x="199" y="146"/>
                  </a:cubicBezTo>
                  <a:cubicBezTo>
                    <a:pt x="201" y="126"/>
                    <a:pt x="201" y="107"/>
                    <a:pt x="198" y="88"/>
                  </a:cubicBezTo>
                  <a:cubicBezTo>
                    <a:pt x="194" y="49"/>
                    <a:pt x="169" y="17"/>
                    <a:pt x="134" y="2"/>
                  </a:cubicBezTo>
                  <a:cubicBezTo>
                    <a:pt x="132" y="1"/>
                    <a:pt x="130" y="1"/>
                    <a:pt x="1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54" name="Google Shape;1254;p12"/>
            <p:cNvSpPr/>
            <p:nvPr/>
          </p:nvSpPr>
          <p:spPr>
            <a:xfrm>
              <a:off x="1832375" y="4059700"/>
              <a:ext cx="6775" cy="10550"/>
            </a:xfrm>
            <a:custGeom>
              <a:rect b="b" l="l" r="r" t="t"/>
              <a:pathLst>
                <a:path extrusionOk="0" h="422" w="271">
                  <a:moveTo>
                    <a:pt x="58" y="0"/>
                  </a:moveTo>
                  <a:cubicBezTo>
                    <a:pt x="48" y="0"/>
                    <a:pt x="37" y="2"/>
                    <a:pt x="27" y="5"/>
                  </a:cubicBezTo>
                  <a:cubicBezTo>
                    <a:pt x="9" y="12"/>
                    <a:pt x="10" y="40"/>
                    <a:pt x="13" y="83"/>
                  </a:cubicBezTo>
                  <a:cubicBezTo>
                    <a:pt x="16" y="105"/>
                    <a:pt x="1" y="136"/>
                    <a:pt x="9" y="160"/>
                  </a:cubicBezTo>
                  <a:cubicBezTo>
                    <a:pt x="16" y="182"/>
                    <a:pt x="25" y="204"/>
                    <a:pt x="36" y="225"/>
                  </a:cubicBezTo>
                  <a:cubicBezTo>
                    <a:pt x="46" y="246"/>
                    <a:pt x="76" y="256"/>
                    <a:pt x="88" y="276"/>
                  </a:cubicBezTo>
                  <a:cubicBezTo>
                    <a:pt x="98" y="297"/>
                    <a:pt x="109" y="317"/>
                    <a:pt x="122" y="336"/>
                  </a:cubicBezTo>
                  <a:cubicBezTo>
                    <a:pt x="136" y="355"/>
                    <a:pt x="151" y="372"/>
                    <a:pt x="169" y="388"/>
                  </a:cubicBezTo>
                  <a:cubicBezTo>
                    <a:pt x="192" y="408"/>
                    <a:pt x="211" y="422"/>
                    <a:pt x="228" y="422"/>
                  </a:cubicBezTo>
                  <a:cubicBezTo>
                    <a:pt x="234" y="422"/>
                    <a:pt x="240" y="420"/>
                    <a:pt x="246" y="415"/>
                  </a:cubicBezTo>
                  <a:cubicBezTo>
                    <a:pt x="268" y="400"/>
                    <a:pt x="271" y="365"/>
                    <a:pt x="264" y="324"/>
                  </a:cubicBezTo>
                  <a:cubicBezTo>
                    <a:pt x="261" y="301"/>
                    <a:pt x="257" y="279"/>
                    <a:pt x="250" y="257"/>
                  </a:cubicBezTo>
                  <a:cubicBezTo>
                    <a:pt x="245" y="237"/>
                    <a:pt x="228" y="220"/>
                    <a:pt x="220" y="201"/>
                  </a:cubicBezTo>
                  <a:cubicBezTo>
                    <a:pt x="212" y="181"/>
                    <a:pt x="201" y="165"/>
                    <a:pt x="190" y="145"/>
                  </a:cubicBezTo>
                  <a:cubicBezTo>
                    <a:pt x="181" y="126"/>
                    <a:pt x="185" y="100"/>
                    <a:pt x="174" y="84"/>
                  </a:cubicBezTo>
                  <a:cubicBezTo>
                    <a:pt x="162" y="65"/>
                    <a:pt x="148" y="47"/>
                    <a:pt x="133" y="32"/>
                  </a:cubicBezTo>
                  <a:cubicBezTo>
                    <a:pt x="113" y="12"/>
                    <a:pt x="86" y="0"/>
                    <a:pt x="5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55" name="Google Shape;1255;p12"/>
            <p:cNvSpPr/>
            <p:nvPr/>
          </p:nvSpPr>
          <p:spPr>
            <a:xfrm>
              <a:off x="1639650" y="3984725"/>
              <a:ext cx="4950" cy="5000"/>
            </a:xfrm>
            <a:custGeom>
              <a:rect b="b" l="l" r="r" t="t"/>
              <a:pathLst>
                <a:path extrusionOk="0" h="200" w="198">
                  <a:moveTo>
                    <a:pt x="96" y="1"/>
                  </a:moveTo>
                  <a:cubicBezTo>
                    <a:pt x="93" y="1"/>
                    <a:pt x="90" y="1"/>
                    <a:pt x="87" y="1"/>
                  </a:cubicBezTo>
                  <a:cubicBezTo>
                    <a:pt x="56" y="9"/>
                    <a:pt x="29" y="28"/>
                    <a:pt x="11" y="56"/>
                  </a:cubicBezTo>
                  <a:cubicBezTo>
                    <a:pt x="0" y="71"/>
                    <a:pt x="4" y="84"/>
                    <a:pt x="11" y="105"/>
                  </a:cubicBezTo>
                  <a:cubicBezTo>
                    <a:pt x="15" y="114"/>
                    <a:pt x="8" y="143"/>
                    <a:pt x="14" y="151"/>
                  </a:cubicBezTo>
                  <a:cubicBezTo>
                    <a:pt x="19" y="159"/>
                    <a:pt x="29" y="163"/>
                    <a:pt x="36" y="170"/>
                  </a:cubicBezTo>
                  <a:cubicBezTo>
                    <a:pt x="37" y="172"/>
                    <a:pt x="40" y="173"/>
                    <a:pt x="44" y="173"/>
                  </a:cubicBezTo>
                  <a:cubicBezTo>
                    <a:pt x="51" y="173"/>
                    <a:pt x="60" y="170"/>
                    <a:pt x="66" y="170"/>
                  </a:cubicBezTo>
                  <a:cubicBezTo>
                    <a:pt x="69" y="170"/>
                    <a:pt x="71" y="170"/>
                    <a:pt x="72" y="172"/>
                  </a:cubicBezTo>
                  <a:cubicBezTo>
                    <a:pt x="79" y="178"/>
                    <a:pt x="86" y="185"/>
                    <a:pt x="94" y="191"/>
                  </a:cubicBezTo>
                  <a:cubicBezTo>
                    <a:pt x="104" y="195"/>
                    <a:pt x="115" y="197"/>
                    <a:pt x="126" y="199"/>
                  </a:cubicBezTo>
                  <a:cubicBezTo>
                    <a:pt x="130" y="199"/>
                    <a:pt x="134" y="199"/>
                    <a:pt x="137" y="199"/>
                  </a:cubicBezTo>
                  <a:cubicBezTo>
                    <a:pt x="152" y="199"/>
                    <a:pt x="164" y="196"/>
                    <a:pt x="177" y="178"/>
                  </a:cubicBezTo>
                  <a:cubicBezTo>
                    <a:pt x="192" y="158"/>
                    <a:pt x="198" y="132"/>
                    <a:pt x="194" y="106"/>
                  </a:cubicBezTo>
                  <a:cubicBezTo>
                    <a:pt x="192" y="94"/>
                    <a:pt x="190" y="82"/>
                    <a:pt x="186" y="69"/>
                  </a:cubicBezTo>
                  <a:cubicBezTo>
                    <a:pt x="180" y="60"/>
                    <a:pt x="169" y="57"/>
                    <a:pt x="162" y="49"/>
                  </a:cubicBezTo>
                  <a:cubicBezTo>
                    <a:pt x="156" y="43"/>
                    <a:pt x="147" y="37"/>
                    <a:pt x="139" y="32"/>
                  </a:cubicBezTo>
                  <a:cubicBezTo>
                    <a:pt x="131" y="27"/>
                    <a:pt x="131" y="9"/>
                    <a:pt x="121" y="5"/>
                  </a:cubicBezTo>
                  <a:cubicBezTo>
                    <a:pt x="113" y="2"/>
                    <a:pt x="105" y="1"/>
                    <a:pt x="9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56" name="Google Shape;1256;p12"/>
            <p:cNvSpPr/>
            <p:nvPr/>
          </p:nvSpPr>
          <p:spPr>
            <a:xfrm>
              <a:off x="1631475" y="4312100"/>
              <a:ext cx="121950" cy="77175"/>
            </a:xfrm>
            <a:custGeom>
              <a:rect b="b" l="l" r="r" t="t"/>
              <a:pathLst>
                <a:path extrusionOk="0" h="3087" w="4878">
                  <a:moveTo>
                    <a:pt x="18" y="1"/>
                  </a:moveTo>
                  <a:cubicBezTo>
                    <a:pt x="14" y="1"/>
                    <a:pt x="11" y="2"/>
                    <a:pt x="10" y="4"/>
                  </a:cubicBezTo>
                  <a:cubicBezTo>
                    <a:pt x="0" y="19"/>
                    <a:pt x="221" y="259"/>
                    <a:pt x="586" y="597"/>
                  </a:cubicBezTo>
                  <a:cubicBezTo>
                    <a:pt x="765" y="761"/>
                    <a:pt x="964" y="965"/>
                    <a:pt x="1206" y="1155"/>
                  </a:cubicBezTo>
                  <a:cubicBezTo>
                    <a:pt x="1412" y="1321"/>
                    <a:pt x="1644" y="1482"/>
                    <a:pt x="1880" y="1647"/>
                  </a:cubicBezTo>
                  <a:cubicBezTo>
                    <a:pt x="2109" y="1803"/>
                    <a:pt x="2357" y="1936"/>
                    <a:pt x="2595" y="2076"/>
                  </a:cubicBezTo>
                  <a:cubicBezTo>
                    <a:pt x="2843" y="2221"/>
                    <a:pt x="3089" y="2361"/>
                    <a:pt x="3326" y="2478"/>
                  </a:cubicBezTo>
                  <a:cubicBezTo>
                    <a:pt x="3600" y="2616"/>
                    <a:pt x="3860" y="2730"/>
                    <a:pt x="4084" y="2822"/>
                  </a:cubicBezTo>
                  <a:cubicBezTo>
                    <a:pt x="4503" y="2991"/>
                    <a:pt x="4796" y="3087"/>
                    <a:pt x="4855" y="3087"/>
                  </a:cubicBezTo>
                  <a:cubicBezTo>
                    <a:pt x="4862" y="3087"/>
                    <a:pt x="4865" y="3086"/>
                    <a:pt x="4866" y="3083"/>
                  </a:cubicBezTo>
                  <a:cubicBezTo>
                    <a:pt x="4877" y="3056"/>
                    <a:pt x="4579" y="2929"/>
                    <a:pt x="4130" y="2717"/>
                  </a:cubicBezTo>
                  <a:cubicBezTo>
                    <a:pt x="3912" y="2613"/>
                    <a:pt x="3660" y="2486"/>
                    <a:pt x="3393" y="2342"/>
                  </a:cubicBezTo>
                  <a:cubicBezTo>
                    <a:pt x="3161" y="2221"/>
                    <a:pt x="2916" y="2088"/>
                    <a:pt x="2672" y="1943"/>
                  </a:cubicBezTo>
                  <a:cubicBezTo>
                    <a:pt x="2437" y="1802"/>
                    <a:pt x="2200" y="1655"/>
                    <a:pt x="1974" y="1501"/>
                  </a:cubicBezTo>
                  <a:cubicBezTo>
                    <a:pt x="1739" y="1340"/>
                    <a:pt x="1521" y="1166"/>
                    <a:pt x="1314" y="1007"/>
                  </a:cubicBezTo>
                  <a:cubicBezTo>
                    <a:pt x="1070" y="826"/>
                    <a:pt x="852" y="648"/>
                    <a:pt x="667" y="496"/>
                  </a:cubicBezTo>
                  <a:cubicBezTo>
                    <a:pt x="308" y="201"/>
                    <a:pt x="68" y="1"/>
                    <a:pt x="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57" name="Google Shape;1257;p12"/>
            <p:cNvSpPr/>
            <p:nvPr/>
          </p:nvSpPr>
          <p:spPr>
            <a:xfrm>
              <a:off x="1753775" y="4377700"/>
              <a:ext cx="26050" cy="24450"/>
            </a:xfrm>
            <a:custGeom>
              <a:rect b="b" l="l" r="r" t="t"/>
              <a:pathLst>
                <a:path extrusionOk="0" h="978" w="1042">
                  <a:moveTo>
                    <a:pt x="42" y="1"/>
                  </a:moveTo>
                  <a:cubicBezTo>
                    <a:pt x="29" y="1"/>
                    <a:pt x="19" y="4"/>
                    <a:pt x="12" y="12"/>
                  </a:cubicBezTo>
                  <a:cubicBezTo>
                    <a:pt x="0" y="27"/>
                    <a:pt x="52" y="87"/>
                    <a:pt x="130" y="179"/>
                  </a:cubicBezTo>
                  <a:cubicBezTo>
                    <a:pt x="166" y="222"/>
                    <a:pt x="198" y="289"/>
                    <a:pt x="248" y="342"/>
                  </a:cubicBezTo>
                  <a:cubicBezTo>
                    <a:pt x="308" y="401"/>
                    <a:pt x="338" y="429"/>
                    <a:pt x="391" y="481"/>
                  </a:cubicBezTo>
                  <a:cubicBezTo>
                    <a:pt x="438" y="528"/>
                    <a:pt x="502" y="558"/>
                    <a:pt x="550" y="604"/>
                  </a:cubicBezTo>
                  <a:lnTo>
                    <a:pt x="693" y="742"/>
                  </a:lnTo>
                  <a:cubicBezTo>
                    <a:pt x="749" y="791"/>
                    <a:pt x="800" y="834"/>
                    <a:pt x="847" y="870"/>
                  </a:cubicBezTo>
                  <a:cubicBezTo>
                    <a:pt x="928" y="934"/>
                    <a:pt x="984" y="978"/>
                    <a:pt x="1011" y="978"/>
                  </a:cubicBezTo>
                  <a:cubicBezTo>
                    <a:pt x="1016" y="978"/>
                    <a:pt x="1020" y="976"/>
                    <a:pt x="1023" y="973"/>
                  </a:cubicBezTo>
                  <a:cubicBezTo>
                    <a:pt x="1042" y="954"/>
                    <a:pt x="1002" y="883"/>
                    <a:pt x="927" y="788"/>
                  </a:cubicBezTo>
                  <a:cubicBezTo>
                    <a:pt x="890" y="743"/>
                    <a:pt x="849" y="687"/>
                    <a:pt x="799" y="633"/>
                  </a:cubicBezTo>
                  <a:cubicBezTo>
                    <a:pt x="757" y="585"/>
                    <a:pt x="704" y="541"/>
                    <a:pt x="656" y="492"/>
                  </a:cubicBezTo>
                  <a:lnTo>
                    <a:pt x="510" y="354"/>
                  </a:lnTo>
                  <a:cubicBezTo>
                    <a:pt x="460" y="307"/>
                    <a:pt x="420" y="250"/>
                    <a:pt x="372" y="207"/>
                  </a:cubicBezTo>
                  <a:cubicBezTo>
                    <a:pt x="316" y="160"/>
                    <a:pt x="263" y="116"/>
                    <a:pt x="216" y="82"/>
                  </a:cubicBezTo>
                  <a:cubicBezTo>
                    <a:pt x="142" y="30"/>
                    <a:pt x="80" y="1"/>
                    <a:pt x="4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58" name="Google Shape;1258;p12"/>
            <p:cNvSpPr/>
            <p:nvPr/>
          </p:nvSpPr>
          <p:spPr>
            <a:xfrm>
              <a:off x="1778125" y="4391900"/>
              <a:ext cx="15500" cy="16650"/>
            </a:xfrm>
            <a:custGeom>
              <a:rect b="b" l="l" r="r" t="t"/>
              <a:pathLst>
                <a:path extrusionOk="0" h="666" w="620">
                  <a:moveTo>
                    <a:pt x="64" y="1"/>
                  </a:moveTo>
                  <a:cubicBezTo>
                    <a:pt x="40" y="1"/>
                    <a:pt x="22" y="8"/>
                    <a:pt x="13" y="22"/>
                  </a:cubicBezTo>
                  <a:cubicBezTo>
                    <a:pt x="1" y="37"/>
                    <a:pt x="35" y="74"/>
                    <a:pt x="83" y="131"/>
                  </a:cubicBezTo>
                  <a:cubicBezTo>
                    <a:pt x="106" y="159"/>
                    <a:pt x="121" y="205"/>
                    <a:pt x="149" y="239"/>
                  </a:cubicBezTo>
                  <a:lnTo>
                    <a:pt x="234" y="326"/>
                  </a:lnTo>
                  <a:cubicBezTo>
                    <a:pt x="260" y="356"/>
                    <a:pt x="303" y="371"/>
                    <a:pt x="331" y="401"/>
                  </a:cubicBezTo>
                  <a:lnTo>
                    <a:pt x="407" y="497"/>
                  </a:lnTo>
                  <a:lnTo>
                    <a:pt x="490" y="587"/>
                  </a:lnTo>
                  <a:cubicBezTo>
                    <a:pt x="534" y="633"/>
                    <a:pt x="565" y="666"/>
                    <a:pt x="586" y="666"/>
                  </a:cubicBezTo>
                  <a:cubicBezTo>
                    <a:pt x="590" y="666"/>
                    <a:pt x="593" y="665"/>
                    <a:pt x="596" y="663"/>
                  </a:cubicBezTo>
                  <a:cubicBezTo>
                    <a:pt x="620" y="648"/>
                    <a:pt x="613" y="593"/>
                    <a:pt x="583" y="521"/>
                  </a:cubicBezTo>
                  <a:cubicBezTo>
                    <a:pt x="568" y="480"/>
                    <a:pt x="549" y="441"/>
                    <a:pt x="526" y="403"/>
                  </a:cubicBezTo>
                  <a:cubicBezTo>
                    <a:pt x="501" y="367"/>
                    <a:pt x="474" y="333"/>
                    <a:pt x="445" y="302"/>
                  </a:cubicBezTo>
                  <a:cubicBezTo>
                    <a:pt x="418" y="268"/>
                    <a:pt x="389" y="236"/>
                    <a:pt x="358" y="206"/>
                  </a:cubicBezTo>
                  <a:cubicBezTo>
                    <a:pt x="327" y="175"/>
                    <a:pt x="306" y="133"/>
                    <a:pt x="273" y="107"/>
                  </a:cubicBezTo>
                  <a:cubicBezTo>
                    <a:pt x="239" y="78"/>
                    <a:pt x="204" y="54"/>
                    <a:pt x="166" y="32"/>
                  </a:cubicBezTo>
                  <a:cubicBezTo>
                    <a:pt x="127" y="11"/>
                    <a:pt x="9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59" name="Google Shape;1259;p12"/>
            <p:cNvSpPr/>
            <p:nvPr/>
          </p:nvSpPr>
          <p:spPr>
            <a:xfrm>
              <a:off x="1616200" y="4292925"/>
              <a:ext cx="4575" cy="4800"/>
            </a:xfrm>
            <a:custGeom>
              <a:rect b="b" l="l" r="r" t="t"/>
              <a:pathLst>
                <a:path extrusionOk="0" h="192" w="183">
                  <a:moveTo>
                    <a:pt x="110" y="1"/>
                  </a:moveTo>
                  <a:cubicBezTo>
                    <a:pt x="89" y="1"/>
                    <a:pt x="58" y="14"/>
                    <a:pt x="32" y="35"/>
                  </a:cubicBezTo>
                  <a:cubicBezTo>
                    <a:pt x="17" y="46"/>
                    <a:pt x="15" y="60"/>
                    <a:pt x="15" y="80"/>
                  </a:cubicBezTo>
                  <a:cubicBezTo>
                    <a:pt x="14" y="90"/>
                    <a:pt x="0" y="114"/>
                    <a:pt x="2" y="122"/>
                  </a:cubicBezTo>
                  <a:cubicBezTo>
                    <a:pt x="4" y="131"/>
                    <a:pt x="13" y="136"/>
                    <a:pt x="15" y="144"/>
                  </a:cubicBezTo>
                  <a:cubicBezTo>
                    <a:pt x="19" y="152"/>
                    <a:pt x="43" y="146"/>
                    <a:pt x="48" y="152"/>
                  </a:cubicBezTo>
                  <a:cubicBezTo>
                    <a:pt x="53" y="159"/>
                    <a:pt x="56" y="169"/>
                    <a:pt x="63" y="174"/>
                  </a:cubicBezTo>
                  <a:cubicBezTo>
                    <a:pt x="70" y="180"/>
                    <a:pt x="79" y="184"/>
                    <a:pt x="88" y="186"/>
                  </a:cubicBezTo>
                  <a:cubicBezTo>
                    <a:pt x="94" y="189"/>
                    <a:pt x="101" y="191"/>
                    <a:pt x="108" y="191"/>
                  </a:cubicBezTo>
                  <a:cubicBezTo>
                    <a:pt x="120" y="191"/>
                    <a:pt x="131" y="187"/>
                    <a:pt x="141" y="178"/>
                  </a:cubicBezTo>
                  <a:cubicBezTo>
                    <a:pt x="161" y="163"/>
                    <a:pt x="173" y="141"/>
                    <a:pt x="179" y="117"/>
                  </a:cubicBezTo>
                  <a:cubicBezTo>
                    <a:pt x="182" y="105"/>
                    <a:pt x="183" y="92"/>
                    <a:pt x="183" y="81"/>
                  </a:cubicBezTo>
                  <a:cubicBezTo>
                    <a:pt x="182" y="72"/>
                    <a:pt x="172" y="68"/>
                    <a:pt x="169" y="58"/>
                  </a:cubicBezTo>
                  <a:cubicBezTo>
                    <a:pt x="164" y="51"/>
                    <a:pt x="158" y="45"/>
                    <a:pt x="153" y="38"/>
                  </a:cubicBezTo>
                  <a:cubicBezTo>
                    <a:pt x="148" y="31"/>
                    <a:pt x="153" y="16"/>
                    <a:pt x="146" y="11"/>
                  </a:cubicBezTo>
                  <a:cubicBezTo>
                    <a:pt x="137" y="5"/>
                    <a:pt x="127" y="2"/>
                    <a:pt x="116" y="1"/>
                  </a:cubicBezTo>
                  <a:cubicBezTo>
                    <a:pt x="114" y="1"/>
                    <a:pt x="112" y="1"/>
                    <a:pt x="1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60" name="Google Shape;1260;p12"/>
            <p:cNvSpPr/>
            <p:nvPr/>
          </p:nvSpPr>
          <p:spPr>
            <a:xfrm>
              <a:off x="1752500" y="4317950"/>
              <a:ext cx="4700" cy="3750"/>
            </a:xfrm>
            <a:custGeom>
              <a:rect b="b" l="l" r="r" t="t"/>
              <a:pathLst>
                <a:path extrusionOk="0" h="150" w="188">
                  <a:moveTo>
                    <a:pt x="102" y="1"/>
                  </a:moveTo>
                  <a:cubicBezTo>
                    <a:pt x="93" y="1"/>
                    <a:pt x="83" y="2"/>
                    <a:pt x="73" y="3"/>
                  </a:cubicBezTo>
                  <a:cubicBezTo>
                    <a:pt x="57" y="6"/>
                    <a:pt x="43" y="16"/>
                    <a:pt x="35" y="31"/>
                  </a:cubicBezTo>
                  <a:cubicBezTo>
                    <a:pt x="31" y="36"/>
                    <a:pt x="5" y="48"/>
                    <a:pt x="2" y="55"/>
                  </a:cubicBezTo>
                  <a:cubicBezTo>
                    <a:pt x="1" y="62"/>
                    <a:pt x="3" y="69"/>
                    <a:pt x="2" y="77"/>
                  </a:cubicBezTo>
                  <a:cubicBezTo>
                    <a:pt x="2" y="84"/>
                    <a:pt x="24" y="88"/>
                    <a:pt x="27" y="95"/>
                  </a:cubicBezTo>
                  <a:cubicBezTo>
                    <a:pt x="28" y="101"/>
                    <a:pt x="24" y="108"/>
                    <a:pt x="28" y="115"/>
                  </a:cubicBezTo>
                  <a:cubicBezTo>
                    <a:pt x="31" y="123"/>
                    <a:pt x="36" y="129"/>
                    <a:pt x="43" y="134"/>
                  </a:cubicBezTo>
                  <a:cubicBezTo>
                    <a:pt x="52" y="144"/>
                    <a:pt x="65" y="150"/>
                    <a:pt x="78" y="150"/>
                  </a:cubicBezTo>
                  <a:cubicBezTo>
                    <a:pt x="83" y="150"/>
                    <a:pt x="87" y="149"/>
                    <a:pt x="92" y="148"/>
                  </a:cubicBezTo>
                  <a:cubicBezTo>
                    <a:pt x="115" y="145"/>
                    <a:pt x="138" y="136"/>
                    <a:pt x="156" y="119"/>
                  </a:cubicBezTo>
                  <a:cubicBezTo>
                    <a:pt x="164" y="112"/>
                    <a:pt x="171" y="104"/>
                    <a:pt x="178" y="95"/>
                  </a:cubicBezTo>
                  <a:cubicBezTo>
                    <a:pt x="182" y="88"/>
                    <a:pt x="177" y="81"/>
                    <a:pt x="178" y="73"/>
                  </a:cubicBezTo>
                  <a:cubicBezTo>
                    <a:pt x="178" y="66"/>
                    <a:pt x="177" y="59"/>
                    <a:pt x="175" y="52"/>
                  </a:cubicBezTo>
                  <a:cubicBezTo>
                    <a:pt x="174" y="46"/>
                    <a:pt x="187" y="37"/>
                    <a:pt x="183" y="31"/>
                  </a:cubicBezTo>
                  <a:cubicBezTo>
                    <a:pt x="178" y="22"/>
                    <a:pt x="171" y="17"/>
                    <a:pt x="163" y="13"/>
                  </a:cubicBezTo>
                  <a:cubicBezTo>
                    <a:pt x="144" y="5"/>
                    <a:pt x="123" y="1"/>
                    <a:pt x="1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sp>
        <p:nvSpPr>
          <p:cNvPr id="1261" name="Google Shape;1261;p12"/>
          <p:cNvSpPr txBox="1"/>
          <p:nvPr>
            <p:ph type="title"/>
          </p:nvPr>
        </p:nvSpPr>
        <p:spPr>
          <a:xfrm>
            <a:off x="1710600" y="1493875"/>
            <a:ext cx="2646900" cy="39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b="0"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62" name="Google Shape;1262;p12"/>
          <p:cNvSpPr txBox="1"/>
          <p:nvPr>
            <p:ph idx="2" type="title"/>
          </p:nvPr>
        </p:nvSpPr>
        <p:spPr>
          <a:xfrm>
            <a:off x="937700" y="1496875"/>
            <a:ext cx="772800" cy="39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263" name="Google Shape;1263;p12"/>
          <p:cNvSpPr txBox="1"/>
          <p:nvPr>
            <p:ph idx="1" type="subTitle"/>
          </p:nvPr>
        </p:nvSpPr>
        <p:spPr>
          <a:xfrm>
            <a:off x="1710600" y="1872100"/>
            <a:ext cx="26469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4" name="Google Shape;1264;p12"/>
          <p:cNvSpPr txBox="1"/>
          <p:nvPr>
            <p:ph idx="3" type="title"/>
          </p:nvPr>
        </p:nvSpPr>
        <p:spPr>
          <a:xfrm>
            <a:off x="1710600" y="2578813"/>
            <a:ext cx="2646900" cy="39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b="0"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65" name="Google Shape;1265;p12"/>
          <p:cNvSpPr txBox="1"/>
          <p:nvPr>
            <p:ph idx="4" type="title"/>
          </p:nvPr>
        </p:nvSpPr>
        <p:spPr>
          <a:xfrm>
            <a:off x="937700" y="2578825"/>
            <a:ext cx="772800" cy="39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266" name="Google Shape;1266;p12"/>
          <p:cNvSpPr txBox="1"/>
          <p:nvPr>
            <p:ph idx="5" type="subTitle"/>
          </p:nvPr>
        </p:nvSpPr>
        <p:spPr>
          <a:xfrm>
            <a:off x="1710600" y="2957138"/>
            <a:ext cx="26469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7" name="Google Shape;1267;p12"/>
          <p:cNvSpPr txBox="1"/>
          <p:nvPr>
            <p:ph idx="6" type="title"/>
          </p:nvPr>
        </p:nvSpPr>
        <p:spPr>
          <a:xfrm>
            <a:off x="1710600" y="3663850"/>
            <a:ext cx="2646900" cy="39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b="0"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68" name="Google Shape;1268;p12"/>
          <p:cNvSpPr txBox="1"/>
          <p:nvPr>
            <p:ph idx="7" type="title"/>
          </p:nvPr>
        </p:nvSpPr>
        <p:spPr>
          <a:xfrm>
            <a:off x="937700" y="3666850"/>
            <a:ext cx="772800" cy="39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269" name="Google Shape;1269;p12"/>
          <p:cNvSpPr txBox="1"/>
          <p:nvPr>
            <p:ph idx="8" type="subTitle"/>
          </p:nvPr>
        </p:nvSpPr>
        <p:spPr>
          <a:xfrm>
            <a:off x="1710600" y="4042175"/>
            <a:ext cx="26469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0" name="Google Shape;1270;p12"/>
          <p:cNvSpPr txBox="1"/>
          <p:nvPr>
            <p:ph idx="9" type="title"/>
          </p:nvPr>
        </p:nvSpPr>
        <p:spPr>
          <a:xfrm>
            <a:off x="5777100" y="1493875"/>
            <a:ext cx="2646900" cy="39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b="0"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71" name="Google Shape;1271;p12"/>
          <p:cNvSpPr txBox="1"/>
          <p:nvPr>
            <p:ph idx="13" type="title"/>
          </p:nvPr>
        </p:nvSpPr>
        <p:spPr>
          <a:xfrm>
            <a:off x="5004300" y="1493875"/>
            <a:ext cx="772800" cy="39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272" name="Google Shape;1272;p12"/>
          <p:cNvSpPr txBox="1"/>
          <p:nvPr>
            <p:ph idx="14" type="subTitle"/>
          </p:nvPr>
        </p:nvSpPr>
        <p:spPr>
          <a:xfrm>
            <a:off x="5777100" y="1872200"/>
            <a:ext cx="26469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3" name="Google Shape;1273;p12"/>
          <p:cNvSpPr txBox="1"/>
          <p:nvPr>
            <p:ph idx="15" type="title"/>
          </p:nvPr>
        </p:nvSpPr>
        <p:spPr>
          <a:xfrm>
            <a:off x="5777100" y="2578825"/>
            <a:ext cx="2646900" cy="39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b="0"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74" name="Google Shape;1274;p12"/>
          <p:cNvSpPr txBox="1"/>
          <p:nvPr>
            <p:ph idx="16" type="title"/>
          </p:nvPr>
        </p:nvSpPr>
        <p:spPr>
          <a:xfrm>
            <a:off x="5004300" y="2578825"/>
            <a:ext cx="772800" cy="39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275" name="Google Shape;1275;p12"/>
          <p:cNvSpPr txBox="1"/>
          <p:nvPr>
            <p:ph idx="17" type="subTitle"/>
          </p:nvPr>
        </p:nvSpPr>
        <p:spPr>
          <a:xfrm>
            <a:off x="5777100" y="2957150"/>
            <a:ext cx="26469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6" name="Google Shape;1276;p12"/>
          <p:cNvSpPr txBox="1"/>
          <p:nvPr>
            <p:ph idx="18" type="title"/>
          </p:nvPr>
        </p:nvSpPr>
        <p:spPr>
          <a:xfrm>
            <a:off x="5777100" y="3663775"/>
            <a:ext cx="2646900" cy="39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b="0"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77" name="Google Shape;1277;p12"/>
          <p:cNvSpPr txBox="1"/>
          <p:nvPr>
            <p:ph idx="19" type="title"/>
          </p:nvPr>
        </p:nvSpPr>
        <p:spPr>
          <a:xfrm>
            <a:off x="5004300" y="3663775"/>
            <a:ext cx="772800" cy="39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278" name="Google Shape;1278;p12"/>
          <p:cNvSpPr txBox="1"/>
          <p:nvPr>
            <p:ph idx="20" type="subTitle"/>
          </p:nvPr>
        </p:nvSpPr>
        <p:spPr>
          <a:xfrm>
            <a:off x="5777100" y="4042100"/>
            <a:ext cx="26469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9" name="Google Shape;1279;p12"/>
          <p:cNvSpPr txBox="1"/>
          <p:nvPr>
            <p:ph idx="21" type="title"/>
          </p:nvPr>
        </p:nvSpPr>
        <p:spPr>
          <a:xfrm>
            <a:off x="1166300" y="532925"/>
            <a:ext cx="72576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1280" name="Google Shape;1280;p12"/>
          <p:cNvGrpSpPr/>
          <p:nvPr/>
        </p:nvGrpSpPr>
        <p:grpSpPr>
          <a:xfrm rot="5400000">
            <a:off x="-838567" y="1589015"/>
            <a:ext cx="2146582" cy="38557"/>
            <a:chOff x="727444" y="4879925"/>
            <a:chExt cx="2146582" cy="38557"/>
          </a:xfrm>
        </p:grpSpPr>
        <p:sp>
          <p:nvSpPr>
            <p:cNvPr id="1281" name="Google Shape;1281;p12"/>
            <p:cNvSpPr/>
            <p:nvPr/>
          </p:nvSpPr>
          <p:spPr>
            <a:xfrm rot="-5400000">
              <a:off x="724678" y="4882746"/>
              <a:ext cx="38446" cy="32915"/>
            </a:xfrm>
            <a:custGeom>
              <a:rect b="b" l="l" r="r" t="t"/>
              <a:pathLst>
                <a:path extrusionOk="0" h="595" w="695">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12"/>
            <p:cNvSpPr/>
            <p:nvPr/>
          </p:nvSpPr>
          <p:spPr>
            <a:xfrm rot="-5400000">
              <a:off x="855953" y="4882746"/>
              <a:ext cx="38501" cy="32971"/>
            </a:xfrm>
            <a:custGeom>
              <a:rect b="b" l="l" r="r" t="t"/>
              <a:pathLst>
                <a:path extrusionOk="0" h="596" w="696">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12"/>
            <p:cNvSpPr/>
            <p:nvPr/>
          </p:nvSpPr>
          <p:spPr>
            <a:xfrm rot="-5400000">
              <a:off x="987448"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12"/>
            <p:cNvSpPr/>
            <p:nvPr/>
          </p:nvSpPr>
          <p:spPr>
            <a:xfrm rot="-5400000">
              <a:off x="1118916" y="4882718"/>
              <a:ext cx="38446" cy="32971"/>
            </a:xfrm>
            <a:custGeom>
              <a:rect b="b" l="l" r="r" t="t"/>
              <a:pathLst>
                <a:path extrusionOk="0" h="596" w="695">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12"/>
            <p:cNvSpPr/>
            <p:nvPr/>
          </p:nvSpPr>
          <p:spPr>
            <a:xfrm rot="-5400000">
              <a:off x="1250329" y="4882746"/>
              <a:ext cx="38446" cy="32915"/>
            </a:xfrm>
            <a:custGeom>
              <a:rect b="b" l="l" r="r" t="t"/>
              <a:pathLst>
                <a:path extrusionOk="0" h="595" w="695">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12"/>
            <p:cNvSpPr/>
            <p:nvPr/>
          </p:nvSpPr>
          <p:spPr>
            <a:xfrm rot="-5400000">
              <a:off x="1381769" y="4882746"/>
              <a:ext cx="38446" cy="32915"/>
            </a:xfrm>
            <a:custGeom>
              <a:rect b="b" l="l" r="r" t="t"/>
              <a:pathLst>
                <a:path extrusionOk="0" h="595" w="695">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12"/>
            <p:cNvSpPr/>
            <p:nvPr/>
          </p:nvSpPr>
          <p:spPr>
            <a:xfrm rot="-5400000">
              <a:off x="1513154" y="4882746"/>
              <a:ext cx="38501" cy="32971"/>
            </a:xfrm>
            <a:custGeom>
              <a:rect b="b" l="l" r="r" t="t"/>
              <a:pathLst>
                <a:path extrusionOk="0" h="596" w="696">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12"/>
            <p:cNvSpPr/>
            <p:nvPr/>
          </p:nvSpPr>
          <p:spPr>
            <a:xfrm rot="-5400000">
              <a:off x="1655493" y="4882690"/>
              <a:ext cx="38556" cy="33026"/>
            </a:xfrm>
            <a:custGeom>
              <a:rect b="b" l="l" r="r" t="t"/>
              <a:pathLst>
                <a:path extrusionOk="0" h="597" w="697">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12"/>
            <p:cNvSpPr/>
            <p:nvPr/>
          </p:nvSpPr>
          <p:spPr>
            <a:xfrm rot="-5400000">
              <a:off x="1787016" y="4882718"/>
              <a:ext cx="38446" cy="32971"/>
            </a:xfrm>
            <a:custGeom>
              <a:rect b="b" l="l" r="r" t="t"/>
              <a:pathLst>
                <a:path extrusionOk="0" h="596" w="695">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12"/>
            <p:cNvSpPr/>
            <p:nvPr/>
          </p:nvSpPr>
          <p:spPr>
            <a:xfrm rot="-5400000">
              <a:off x="1918346" y="4882718"/>
              <a:ext cx="38556" cy="32971"/>
            </a:xfrm>
            <a:custGeom>
              <a:rect b="b" l="l" r="r" t="t"/>
              <a:pathLst>
                <a:path extrusionOk="0" h="596" w="697">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12"/>
            <p:cNvSpPr/>
            <p:nvPr/>
          </p:nvSpPr>
          <p:spPr>
            <a:xfrm rot="-5400000">
              <a:off x="2049731" y="4882718"/>
              <a:ext cx="38501" cy="33026"/>
            </a:xfrm>
            <a:custGeom>
              <a:rect b="b" l="l" r="r" t="t"/>
              <a:pathLst>
                <a:path extrusionOk="0" h="597" w="696">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12"/>
            <p:cNvSpPr/>
            <p:nvPr/>
          </p:nvSpPr>
          <p:spPr>
            <a:xfrm rot="-5400000">
              <a:off x="2181171" y="4882718"/>
              <a:ext cx="38501" cy="33026"/>
            </a:xfrm>
            <a:custGeom>
              <a:rect b="b" l="l" r="r" t="t"/>
              <a:pathLst>
                <a:path extrusionOk="0" h="597" w="696">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12"/>
            <p:cNvSpPr/>
            <p:nvPr/>
          </p:nvSpPr>
          <p:spPr>
            <a:xfrm rot="-5400000">
              <a:off x="2312584"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12"/>
            <p:cNvSpPr/>
            <p:nvPr/>
          </p:nvSpPr>
          <p:spPr>
            <a:xfrm rot="-5400000">
              <a:off x="2443969" y="4882746"/>
              <a:ext cx="38501" cy="32971"/>
            </a:xfrm>
            <a:custGeom>
              <a:rect b="b" l="l" r="r" t="t"/>
              <a:pathLst>
                <a:path extrusionOk="0" h="596" w="696">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12"/>
            <p:cNvSpPr/>
            <p:nvPr/>
          </p:nvSpPr>
          <p:spPr>
            <a:xfrm rot="-5400000">
              <a:off x="2575464" y="4882746"/>
              <a:ext cx="38446" cy="32915"/>
            </a:xfrm>
            <a:custGeom>
              <a:rect b="b" l="l" r="r" t="t"/>
              <a:pathLst>
                <a:path extrusionOk="0" h="595" w="695">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12"/>
            <p:cNvSpPr/>
            <p:nvPr/>
          </p:nvSpPr>
          <p:spPr>
            <a:xfrm rot="-5400000">
              <a:off x="270690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12"/>
            <p:cNvSpPr/>
            <p:nvPr/>
          </p:nvSpPr>
          <p:spPr>
            <a:xfrm rot="-5400000">
              <a:off x="283834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98" name="Google Shape;1298;p12"/>
          <p:cNvGrpSpPr/>
          <p:nvPr/>
        </p:nvGrpSpPr>
        <p:grpSpPr>
          <a:xfrm rot="5400000">
            <a:off x="-603051" y="1589097"/>
            <a:ext cx="2146527" cy="38391"/>
            <a:chOff x="1003048" y="4639073"/>
            <a:chExt cx="2146527" cy="38391"/>
          </a:xfrm>
        </p:grpSpPr>
        <p:sp>
          <p:nvSpPr>
            <p:cNvPr id="1299" name="Google Shape;1299;p12"/>
            <p:cNvSpPr/>
            <p:nvPr/>
          </p:nvSpPr>
          <p:spPr>
            <a:xfrm rot="-5400000">
              <a:off x="1000310" y="4641810"/>
              <a:ext cx="38390" cy="32915"/>
            </a:xfrm>
            <a:custGeom>
              <a:rect b="b" l="l" r="r" t="t"/>
              <a:pathLst>
                <a:path extrusionOk="0" h="595" w="694">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12"/>
            <p:cNvSpPr/>
            <p:nvPr/>
          </p:nvSpPr>
          <p:spPr>
            <a:xfrm rot="-5400000">
              <a:off x="1131751" y="4641810"/>
              <a:ext cx="38390" cy="32915"/>
            </a:xfrm>
            <a:custGeom>
              <a:rect b="b" l="l" r="r" t="t"/>
              <a:pathLst>
                <a:path extrusionOk="0" h="595" w="694">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12"/>
            <p:cNvSpPr/>
            <p:nvPr/>
          </p:nvSpPr>
          <p:spPr>
            <a:xfrm rot="-5400000">
              <a:off x="1263163" y="4641838"/>
              <a:ext cx="38390" cy="32860"/>
            </a:xfrm>
            <a:custGeom>
              <a:rect b="b" l="l" r="r" t="t"/>
              <a:pathLst>
                <a:path extrusionOk="0" h="594" w="694">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12"/>
            <p:cNvSpPr/>
            <p:nvPr/>
          </p:nvSpPr>
          <p:spPr>
            <a:xfrm rot="-5400000">
              <a:off x="1394521" y="4641810"/>
              <a:ext cx="38390" cy="32915"/>
            </a:xfrm>
            <a:custGeom>
              <a:rect b="b" l="l" r="r" t="t"/>
              <a:pathLst>
                <a:path extrusionOk="0" h="595" w="694">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12"/>
            <p:cNvSpPr/>
            <p:nvPr/>
          </p:nvSpPr>
          <p:spPr>
            <a:xfrm rot="-5400000">
              <a:off x="1525961" y="4641810"/>
              <a:ext cx="38390" cy="32915"/>
            </a:xfrm>
            <a:custGeom>
              <a:rect b="b" l="l" r="r" t="t"/>
              <a:pathLst>
                <a:path extrusionOk="0" h="595" w="694">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12"/>
            <p:cNvSpPr/>
            <p:nvPr/>
          </p:nvSpPr>
          <p:spPr>
            <a:xfrm rot="-5400000">
              <a:off x="1657401" y="4641810"/>
              <a:ext cx="38390" cy="32915"/>
            </a:xfrm>
            <a:custGeom>
              <a:rect b="b" l="l" r="r" t="t"/>
              <a:pathLst>
                <a:path extrusionOk="0" h="595" w="694">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12"/>
            <p:cNvSpPr/>
            <p:nvPr/>
          </p:nvSpPr>
          <p:spPr>
            <a:xfrm rot="-5400000">
              <a:off x="1788842" y="4641810"/>
              <a:ext cx="38390" cy="32915"/>
            </a:xfrm>
            <a:custGeom>
              <a:rect b="b" l="l" r="r" t="t"/>
              <a:pathLst>
                <a:path extrusionOk="0" h="595" w="694">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12"/>
            <p:cNvSpPr/>
            <p:nvPr/>
          </p:nvSpPr>
          <p:spPr>
            <a:xfrm rot="-5400000">
              <a:off x="1931208" y="4641838"/>
              <a:ext cx="38390" cy="32860"/>
            </a:xfrm>
            <a:custGeom>
              <a:rect b="b" l="l" r="r" t="t"/>
              <a:pathLst>
                <a:path extrusionOk="0" h="594" w="694">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12"/>
            <p:cNvSpPr/>
            <p:nvPr/>
          </p:nvSpPr>
          <p:spPr>
            <a:xfrm rot="-5400000">
              <a:off x="2062620" y="4641810"/>
              <a:ext cx="38390" cy="32915"/>
            </a:xfrm>
            <a:custGeom>
              <a:rect b="b" l="l" r="r" t="t"/>
              <a:pathLst>
                <a:path extrusionOk="0" h="595" w="694">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12"/>
            <p:cNvSpPr/>
            <p:nvPr/>
          </p:nvSpPr>
          <p:spPr>
            <a:xfrm rot="-5400000">
              <a:off x="2194088" y="4641783"/>
              <a:ext cx="38390" cy="32971"/>
            </a:xfrm>
            <a:custGeom>
              <a:rect b="b" l="l" r="r" t="t"/>
              <a:pathLst>
                <a:path extrusionOk="0" h="596" w="694">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12"/>
            <p:cNvSpPr/>
            <p:nvPr/>
          </p:nvSpPr>
          <p:spPr>
            <a:xfrm rot="-5400000">
              <a:off x="2325446" y="4641810"/>
              <a:ext cx="38390" cy="32915"/>
            </a:xfrm>
            <a:custGeom>
              <a:rect b="b" l="l" r="r" t="t"/>
              <a:pathLst>
                <a:path extrusionOk="0" h="595" w="694">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12"/>
            <p:cNvSpPr/>
            <p:nvPr/>
          </p:nvSpPr>
          <p:spPr>
            <a:xfrm rot="-5400000">
              <a:off x="2456886" y="4641810"/>
              <a:ext cx="38390" cy="32915"/>
            </a:xfrm>
            <a:custGeom>
              <a:rect b="b" l="l" r="r" t="t"/>
              <a:pathLst>
                <a:path extrusionOk="0" h="595" w="694">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12"/>
            <p:cNvSpPr/>
            <p:nvPr/>
          </p:nvSpPr>
          <p:spPr>
            <a:xfrm rot="-5400000">
              <a:off x="2588326" y="4641810"/>
              <a:ext cx="38390" cy="32915"/>
            </a:xfrm>
            <a:custGeom>
              <a:rect b="b" l="l" r="r" t="t"/>
              <a:pathLst>
                <a:path extrusionOk="0" h="595" w="694">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12"/>
            <p:cNvSpPr/>
            <p:nvPr/>
          </p:nvSpPr>
          <p:spPr>
            <a:xfrm rot="-5400000">
              <a:off x="2719739" y="4641838"/>
              <a:ext cx="38390" cy="32860"/>
            </a:xfrm>
            <a:custGeom>
              <a:rect b="b" l="l" r="r" t="t"/>
              <a:pathLst>
                <a:path extrusionOk="0" h="594" w="694">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12"/>
            <p:cNvSpPr/>
            <p:nvPr/>
          </p:nvSpPr>
          <p:spPr>
            <a:xfrm rot="-5400000">
              <a:off x="2851124" y="4641838"/>
              <a:ext cx="38390" cy="32860"/>
            </a:xfrm>
            <a:custGeom>
              <a:rect b="b" l="l" r="r" t="t"/>
              <a:pathLst>
                <a:path extrusionOk="0" h="594" w="694">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12"/>
            <p:cNvSpPr/>
            <p:nvPr/>
          </p:nvSpPr>
          <p:spPr>
            <a:xfrm rot="-5400000">
              <a:off x="2982564" y="4641838"/>
              <a:ext cx="38390" cy="32860"/>
            </a:xfrm>
            <a:custGeom>
              <a:rect b="b" l="l" r="r" t="t"/>
              <a:pathLst>
                <a:path extrusionOk="0" h="594" w="694">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12"/>
            <p:cNvSpPr/>
            <p:nvPr/>
          </p:nvSpPr>
          <p:spPr>
            <a:xfrm rot="-5400000">
              <a:off x="3113949" y="4641838"/>
              <a:ext cx="38390" cy="32860"/>
            </a:xfrm>
            <a:custGeom>
              <a:rect b="b" l="l" r="r" t="t"/>
              <a:pathLst>
                <a:path extrusionOk="0" h="594" w="694">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16" name="Shape 1316"/>
        <p:cNvGrpSpPr/>
        <p:nvPr/>
      </p:nvGrpSpPr>
      <p:grpSpPr>
        <a:xfrm>
          <a:off x="0" y="0"/>
          <a:ext cx="0" cy="0"/>
          <a:chOff x="0" y="0"/>
          <a:chExt cx="0" cy="0"/>
        </a:xfrm>
      </p:grpSpPr>
      <p:grpSp>
        <p:nvGrpSpPr>
          <p:cNvPr id="1317" name="Google Shape;1317;p13"/>
          <p:cNvGrpSpPr/>
          <p:nvPr/>
        </p:nvGrpSpPr>
        <p:grpSpPr>
          <a:xfrm>
            <a:off x="-797440" y="4141588"/>
            <a:ext cx="1231326" cy="1231319"/>
            <a:chOff x="1416675" y="4534375"/>
            <a:chExt cx="517625" cy="517600"/>
          </a:xfrm>
        </p:grpSpPr>
        <p:sp>
          <p:nvSpPr>
            <p:cNvPr id="1318" name="Google Shape;1318;p13"/>
            <p:cNvSpPr/>
            <p:nvPr/>
          </p:nvSpPr>
          <p:spPr>
            <a:xfrm>
              <a:off x="1432800" y="4550475"/>
              <a:ext cx="152500" cy="152500"/>
            </a:xfrm>
            <a:custGeom>
              <a:rect b="b" l="l" r="r" t="t"/>
              <a:pathLst>
                <a:path extrusionOk="0" h="6100" w="610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13"/>
            <p:cNvSpPr/>
            <p:nvPr/>
          </p:nvSpPr>
          <p:spPr>
            <a:xfrm>
              <a:off x="1416675" y="4534375"/>
              <a:ext cx="254375" cy="254350"/>
            </a:xfrm>
            <a:custGeom>
              <a:rect b="b" l="l" r="r" t="t"/>
              <a:pathLst>
                <a:path extrusionOk="0" h="10174" w="10175">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13"/>
            <p:cNvSpPr/>
            <p:nvPr/>
          </p:nvSpPr>
          <p:spPr>
            <a:xfrm>
              <a:off x="1420050" y="4537750"/>
              <a:ext cx="314000" cy="314025"/>
            </a:xfrm>
            <a:custGeom>
              <a:rect b="b" l="l" r="r" t="t"/>
              <a:pathLst>
                <a:path extrusionOk="0" h="12561" w="1256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13"/>
            <p:cNvSpPr/>
            <p:nvPr/>
          </p:nvSpPr>
          <p:spPr>
            <a:xfrm>
              <a:off x="1435300" y="4553025"/>
              <a:ext cx="350525" cy="350475"/>
            </a:xfrm>
            <a:custGeom>
              <a:rect b="b" l="l" r="r" t="t"/>
              <a:pathLst>
                <a:path extrusionOk="0" h="14019" w="14021">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13"/>
            <p:cNvSpPr/>
            <p:nvPr/>
          </p:nvSpPr>
          <p:spPr>
            <a:xfrm>
              <a:off x="1459225" y="4576900"/>
              <a:ext cx="370175" cy="370225"/>
            </a:xfrm>
            <a:custGeom>
              <a:rect b="b" l="l" r="r" t="t"/>
              <a:pathLst>
                <a:path extrusionOk="0" h="14809" w="14807">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13"/>
            <p:cNvSpPr/>
            <p:nvPr/>
          </p:nvSpPr>
          <p:spPr>
            <a:xfrm>
              <a:off x="1490325" y="4608025"/>
              <a:ext cx="375775" cy="375800"/>
            </a:xfrm>
            <a:custGeom>
              <a:rect b="b" l="l" r="r" t="t"/>
              <a:pathLst>
                <a:path extrusionOk="0" h="15032" w="15031">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13"/>
            <p:cNvSpPr/>
            <p:nvPr/>
          </p:nvSpPr>
          <p:spPr>
            <a:xfrm>
              <a:off x="1528000" y="4645700"/>
              <a:ext cx="368175" cy="368175"/>
            </a:xfrm>
            <a:custGeom>
              <a:rect b="b" l="l" r="r" t="t"/>
              <a:pathLst>
                <a:path extrusionOk="0" h="14727" w="14727">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13"/>
            <p:cNvSpPr/>
            <p:nvPr/>
          </p:nvSpPr>
          <p:spPr>
            <a:xfrm>
              <a:off x="1572675" y="4690375"/>
              <a:ext cx="346325" cy="346300"/>
            </a:xfrm>
            <a:custGeom>
              <a:rect b="b" l="l" r="r" t="t"/>
              <a:pathLst>
                <a:path extrusionOk="0" h="13852" w="13853">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13"/>
            <p:cNvSpPr/>
            <p:nvPr/>
          </p:nvSpPr>
          <p:spPr>
            <a:xfrm>
              <a:off x="1625800" y="4743525"/>
              <a:ext cx="306800" cy="306750"/>
            </a:xfrm>
            <a:custGeom>
              <a:rect b="b" l="l" r="r" t="t"/>
              <a:pathLst>
                <a:path extrusionOk="0" h="12270" w="12272">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13"/>
            <p:cNvSpPr/>
            <p:nvPr/>
          </p:nvSpPr>
          <p:spPr>
            <a:xfrm>
              <a:off x="1691075" y="4808775"/>
              <a:ext cx="243225" cy="243200"/>
            </a:xfrm>
            <a:custGeom>
              <a:rect b="b" l="l" r="r" t="t"/>
              <a:pathLst>
                <a:path extrusionOk="0" h="9728" w="9729">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13"/>
            <p:cNvSpPr/>
            <p:nvPr/>
          </p:nvSpPr>
          <p:spPr>
            <a:xfrm>
              <a:off x="1783850" y="4901575"/>
              <a:ext cx="127250" cy="127225"/>
            </a:xfrm>
            <a:custGeom>
              <a:rect b="b" l="l" r="r" t="t"/>
              <a:pathLst>
                <a:path extrusionOk="0" h="5089" w="509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29" name="Google Shape;1329;p13"/>
          <p:cNvSpPr/>
          <p:nvPr/>
        </p:nvSpPr>
        <p:spPr>
          <a:xfrm rot="2089747">
            <a:off x="6133529" y="-765461"/>
            <a:ext cx="1631426" cy="2180297"/>
          </a:xfrm>
          <a:custGeom>
            <a:rect b="b" l="l" r="r" t="t"/>
            <a:pathLst>
              <a:path extrusionOk="0" h="50532" w="37811">
                <a:moveTo>
                  <a:pt x="13391" y="0"/>
                </a:moveTo>
                <a:lnTo>
                  <a:pt x="1" y="50532"/>
                </a:lnTo>
                <a:lnTo>
                  <a:pt x="37811" y="19957"/>
                </a:lnTo>
                <a:lnTo>
                  <a:pt x="1339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30" name="Google Shape;1330;p13"/>
          <p:cNvGrpSpPr/>
          <p:nvPr/>
        </p:nvGrpSpPr>
        <p:grpSpPr>
          <a:xfrm rot="-6375905">
            <a:off x="6296804" y="-550407"/>
            <a:ext cx="906185" cy="2012447"/>
            <a:chOff x="1583900" y="3788625"/>
            <a:chExt cx="350900" cy="779275"/>
          </a:xfrm>
        </p:grpSpPr>
        <p:sp>
          <p:nvSpPr>
            <p:cNvPr id="1331" name="Google Shape;1331;p13"/>
            <p:cNvSpPr/>
            <p:nvPr/>
          </p:nvSpPr>
          <p:spPr>
            <a:xfrm>
              <a:off x="1833725" y="4256575"/>
              <a:ext cx="49800" cy="141075"/>
            </a:xfrm>
            <a:custGeom>
              <a:rect b="b" l="l" r="r" t="t"/>
              <a:pathLst>
                <a:path extrusionOk="0" h="5643" w="1992">
                  <a:moveTo>
                    <a:pt x="1906" y="0"/>
                  </a:moveTo>
                  <a:cubicBezTo>
                    <a:pt x="1825" y="0"/>
                    <a:pt x="1703" y="311"/>
                    <a:pt x="1548" y="784"/>
                  </a:cubicBezTo>
                  <a:cubicBezTo>
                    <a:pt x="1469" y="1026"/>
                    <a:pt x="1374" y="1311"/>
                    <a:pt x="1281" y="1587"/>
                  </a:cubicBezTo>
                  <a:cubicBezTo>
                    <a:pt x="1202" y="1842"/>
                    <a:pt x="1138" y="2119"/>
                    <a:pt x="1050" y="2396"/>
                  </a:cubicBezTo>
                  <a:cubicBezTo>
                    <a:pt x="965" y="2663"/>
                    <a:pt x="879" y="2931"/>
                    <a:pt x="795" y="3196"/>
                  </a:cubicBezTo>
                  <a:cubicBezTo>
                    <a:pt x="701" y="3471"/>
                    <a:pt x="564" y="3723"/>
                    <a:pt x="476" y="3974"/>
                  </a:cubicBezTo>
                  <a:lnTo>
                    <a:pt x="207" y="4773"/>
                  </a:lnTo>
                  <a:cubicBezTo>
                    <a:pt x="52" y="5258"/>
                    <a:pt x="0" y="5600"/>
                    <a:pt x="106" y="5641"/>
                  </a:cubicBezTo>
                  <a:cubicBezTo>
                    <a:pt x="108" y="5642"/>
                    <a:pt x="110" y="5642"/>
                    <a:pt x="112" y="5642"/>
                  </a:cubicBezTo>
                  <a:cubicBezTo>
                    <a:pt x="170" y="5642"/>
                    <a:pt x="336" y="5359"/>
                    <a:pt x="566" y="4919"/>
                  </a:cubicBezTo>
                  <a:cubicBezTo>
                    <a:pt x="680" y="4697"/>
                    <a:pt x="864" y="4457"/>
                    <a:pt x="987" y="4165"/>
                  </a:cubicBezTo>
                  <a:cubicBezTo>
                    <a:pt x="1096" y="3915"/>
                    <a:pt x="1186" y="3639"/>
                    <a:pt x="1287" y="3361"/>
                  </a:cubicBezTo>
                  <a:cubicBezTo>
                    <a:pt x="1384" y="3092"/>
                    <a:pt x="1409" y="2796"/>
                    <a:pt x="1490" y="2524"/>
                  </a:cubicBezTo>
                  <a:cubicBezTo>
                    <a:pt x="1573" y="2240"/>
                    <a:pt x="1662" y="1965"/>
                    <a:pt x="1723" y="1699"/>
                  </a:cubicBezTo>
                  <a:cubicBezTo>
                    <a:pt x="1795" y="1392"/>
                    <a:pt x="1848" y="1105"/>
                    <a:pt x="1885" y="857"/>
                  </a:cubicBezTo>
                  <a:cubicBezTo>
                    <a:pt x="1959" y="347"/>
                    <a:pt x="1992" y="16"/>
                    <a:pt x="1911" y="1"/>
                  </a:cubicBezTo>
                  <a:cubicBezTo>
                    <a:pt x="1909" y="0"/>
                    <a:pt x="1908" y="0"/>
                    <a:pt x="190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32" name="Google Shape;1332;p13"/>
            <p:cNvSpPr/>
            <p:nvPr/>
          </p:nvSpPr>
          <p:spPr>
            <a:xfrm>
              <a:off x="1816550" y="4167100"/>
              <a:ext cx="63200" cy="155825"/>
            </a:xfrm>
            <a:custGeom>
              <a:rect b="b" l="l" r="r" t="t"/>
              <a:pathLst>
                <a:path extrusionOk="0" h="6233" w="2528">
                  <a:moveTo>
                    <a:pt x="1900" y="0"/>
                  </a:moveTo>
                  <a:cubicBezTo>
                    <a:pt x="1816" y="0"/>
                    <a:pt x="1722" y="530"/>
                    <a:pt x="1547" y="1328"/>
                  </a:cubicBezTo>
                  <a:cubicBezTo>
                    <a:pt x="1463" y="1718"/>
                    <a:pt x="1345" y="2167"/>
                    <a:pt x="1215" y="2649"/>
                  </a:cubicBezTo>
                  <a:cubicBezTo>
                    <a:pt x="1103" y="3066"/>
                    <a:pt x="994" y="3511"/>
                    <a:pt x="842" y="3954"/>
                  </a:cubicBezTo>
                  <a:lnTo>
                    <a:pt x="619" y="4595"/>
                  </a:lnTo>
                  <a:lnTo>
                    <a:pt x="499" y="4914"/>
                  </a:lnTo>
                  <a:lnTo>
                    <a:pt x="438" y="5072"/>
                  </a:lnTo>
                  <a:lnTo>
                    <a:pt x="331" y="5324"/>
                  </a:lnTo>
                  <a:cubicBezTo>
                    <a:pt x="256" y="5507"/>
                    <a:pt x="155" y="5703"/>
                    <a:pt x="119" y="5859"/>
                  </a:cubicBezTo>
                  <a:lnTo>
                    <a:pt x="40" y="6107"/>
                  </a:lnTo>
                  <a:lnTo>
                    <a:pt x="0" y="6232"/>
                  </a:lnTo>
                  <a:cubicBezTo>
                    <a:pt x="41" y="6227"/>
                    <a:pt x="90" y="6214"/>
                    <a:pt x="135" y="6206"/>
                  </a:cubicBezTo>
                  <a:cubicBezTo>
                    <a:pt x="312" y="6168"/>
                    <a:pt x="470" y="6144"/>
                    <a:pt x="650" y="6090"/>
                  </a:cubicBezTo>
                  <a:cubicBezTo>
                    <a:pt x="845" y="6025"/>
                    <a:pt x="1029" y="5932"/>
                    <a:pt x="1201" y="5818"/>
                  </a:cubicBezTo>
                  <a:cubicBezTo>
                    <a:pt x="1666" y="5487"/>
                    <a:pt x="1956" y="5048"/>
                    <a:pt x="2137" y="4669"/>
                  </a:cubicBezTo>
                  <a:cubicBezTo>
                    <a:pt x="2497" y="3869"/>
                    <a:pt x="2527" y="3322"/>
                    <a:pt x="2432" y="3299"/>
                  </a:cubicBezTo>
                  <a:cubicBezTo>
                    <a:pt x="2431" y="3298"/>
                    <a:pt x="2429" y="3298"/>
                    <a:pt x="2428" y="3298"/>
                  </a:cubicBezTo>
                  <a:cubicBezTo>
                    <a:pt x="2359" y="3298"/>
                    <a:pt x="2189" y="3817"/>
                    <a:pt x="1792" y="4492"/>
                  </a:cubicBezTo>
                  <a:cubicBezTo>
                    <a:pt x="1592" y="4821"/>
                    <a:pt x="1258" y="5136"/>
                    <a:pt x="891" y="5368"/>
                  </a:cubicBezTo>
                  <a:cubicBezTo>
                    <a:pt x="882" y="5372"/>
                    <a:pt x="878" y="5373"/>
                    <a:pt x="877" y="5373"/>
                  </a:cubicBezTo>
                  <a:cubicBezTo>
                    <a:pt x="875" y="5373"/>
                    <a:pt x="877" y="5371"/>
                    <a:pt x="877" y="5371"/>
                  </a:cubicBezTo>
                  <a:lnTo>
                    <a:pt x="877" y="5371"/>
                  </a:lnTo>
                  <a:cubicBezTo>
                    <a:pt x="877" y="5371"/>
                    <a:pt x="876" y="5371"/>
                    <a:pt x="875" y="5372"/>
                  </a:cubicBezTo>
                  <a:cubicBezTo>
                    <a:pt x="875" y="5372"/>
                    <a:pt x="875" y="5371"/>
                    <a:pt x="875" y="5371"/>
                  </a:cubicBezTo>
                  <a:cubicBezTo>
                    <a:pt x="875" y="5371"/>
                    <a:pt x="874" y="5372"/>
                    <a:pt x="874" y="5372"/>
                  </a:cubicBezTo>
                  <a:cubicBezTo>
                    <a:pt x="874" y="5372"/>
                    <a:pt x="877" y="5367"/>
                    <a:pt x="898" y="5319"/>
                  </a:cubicBezTo>
                  <a:lnTo>
                    <a:pt x="921" y="5260"/>
                  </a:lnTo>
                  <a:lnTo>
                    <a:pt x="979" y="5095"/>
                  </a:lnTo>
                  <a:cubicBezTo>
                    <a:pt x="1017" y="4985"/>
                    <a:pt x="1051" y="4873"/>
                    <a:pt x="1084" y="4760"/>
                  </a:cubicBezTo>
                  <a:cubicBezTo>
                    <a:pt x="1150" y="4537"/>
                    <a:pt x="1209" y="4310"/>
                    <a:pt x="1280" y="4091"/>
                  </a:cubicBezTo>
                  <a:cubicBezTo>
                    <a:pt x="1427" y="3634"/>
                    <a:pt x="1565" y="3183"/>
                    <a:pt x="1659" y="2751"/>
                  </a:cubicBezTo>
                  <a:cubicBezTo>
                    <a:pt x="1760" y="2298"/>
                    <a:pt x="1836" y="1840"/>
                    <a:pt x="1888" y="1378"/>
                  </a:cubicBezTo>
                  <a:cubicBezTo>
                    <a:pt x="1979" y="548"/>
                    <a:pt x="1978" y="6"/>
                    <a:pt x="1902" y="0"/>
                  </a:cubicBezTo>
                  <a:cubicBezTo>
                    <a:pt x="1901" y="0"/>
                    <a:pt x="1901" y="0"/>
                    <a:pt x="19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33" name="Google Shape;1333;p13"/>
            <p:cNvSpPr/>
            <p:nvPr/>
          </p:nvSpPr>
          <p:spPr>
            <a:xfrm>
              <a:off x="1842650" y="4079650"/>
              <a:ext cx="24450" cy="70225"/>
            </a:xfrm>
            <a:custGeom>
              <a:rect b="b" l="l" r="r" t="t"/>
              <a:pathLst>
                <a:path extrusionOk="0" h="2809" w="978">
                  <a:moveTo>
                    <a:pt x="98" y="0"/>
                  </a:moveTo>
                  <a:cubicBezTo>
                    <a:pt x="90" y="0"/>
                    <a:pt x="83" y="2"/>
                    <a:pt x="76" y="4"/>
                  </a:cubicBezTo>
                  <a:cubicBezTo>
                    <a:pt x="2" y="36"/>
                    <a:pt x="0" y="213"/>
                    <a:pt x="41" y="464"/>
                  </a:cubicBezTo>
                  <a:cubicBezTo>
                    <a:pt x="60" y="585"/>
                    <a:pt x="78" y="727"/>
                    <a:pt x="112" y="875"/>
                  </a:cubicBezTo>
                  <a:cubicBezTo>
                    <a:pt x="142" y="1004"/>
                    <a:pt x="198" y="1132"/>
                    <a:pt x="235" y="1268"/>
                  </a:cubicBezTo>
                  <a:cubicBezTo>
                    <a:pt x="269" y="1399"/>
                    <a:pt x="314" y="1530"/>
                    <a:pt x="352" y="1661"/>
                  </a:cubicBezTo>
                  <a:cubicBezTo>
                    <a:pt x="390" y="1798"/>
                    <a:pt x="383" y="1943"/>
                    <a:pt x="423" y="2067"/>
                  </a:cubicBezTo>
                  <a:cubicBezTo>
                    <a:pt x="470" y="2210"/>
                    <a:pt x="517" y="2344"/>
                    <a:pt x="564" y="2455"/>
                  </a:cubicBezTo>
                  <a:cubicBezTo>
                    <a:pt x="658" y="2671"/>
                    <a:pt x="776" y="2808"/>
                    <a:pt x="880" y="2808"/>
                  </a:cubicBezTo>
                  <a:cubicBezTo>
                    <a:pt x="889" y="2808"/>
                    <a:pt x="897" y="2807"/>
                    <a:pt x="905" y="2806"/>
                  </a:cubicBezTo>
                  <a:cubicBezTo>
                    <a:pt x="960" y="2793"/>
                    <a:pt x="960" y="2627"/>
                    <a:pt x="942" y="2372"/>
                  </a:cubicBezTo>
                  <a:cubicBezTo>
                    <a:pt x="935" y="2248"/>
                    <a:pt x="977" y="2090"/>
                    <a:pt x="952" y="1935"/>
                  </a:cubicBezTo>
                  <a:cubicBezTo>
                    <a:pt x="930" y="1800"/>
                    <a:pt x="885" y="1663"/>
                    <a:pt x="851" y="1520"/>
                  </a:cubicBezTo>
                  <a:cubicBezTo>
                    <a:pt x="818" y="1383"/>
                    <a:pt x="713" y="1264"/>
                    <a:pt x="671" y="1129"/>
                  </a:cubicBezTo>
                  <a:cubicBezTo>
                    <a:pt x="626" y="990"/>
                    <a:pt x="592" y="851"/>
                    <a:pt x="541" y="726"/>
                  </a:cubicBezTo>
                  <a:cubicBezTo>
                    <a:pt x="488" y="593"/>
                    <a:pt x="428" y="465"/>
                    <a:pt x="361" y="340"/>
                  </a:cubicBezTo>
                  <a:cubicBezTo>
                    <a:pt x="249" y="136"/>
                    <a:pt x="168" y="0"/>
                    <a:pt x="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34" name="Google Shape;1334;p13"/>
            <p:cNvSpPr/>
            <p:nvPr/>
          </p:nvSpPr>
          <p:spPr>
            <a:xfrm>
              <a:off x="1798450" y="4078600"/>
              <a:ext cx="38800" cy="70950"/>
            </a:xfrm>
            <a:custGeom>
              <a:rect b="b" l="l" r="r" t="t"/>
              <a:pathLst>
                <a:path extrusionOk="0" h="2838" w="1552">
                  <a:moveTo>
                    <a:pt x="1419" y="0"/>
                  </a:moveTo>
                  <a:cubicBezTo>
                    <a:pt x="1364" y="0"/>
                    <a:pt x="1267" y="143"/>
                    <a:pt x="1127" y="355"/>
                  </a:cubicBezTo>
                  <a:cubicBezTo>
                    <a:pt x="1055" y="464"/>
                    <a:pt x="919" y="569"/>
                    <a:pt x="837" y="712"/>
                  </a:cubicBezTo>
                  <a:cubicBezTo>
                    <a:pt x="766" y="836"/>
                    <a:pt x="708" y="976"/>
                    <a:pt x="637" y="1114"/>
                  </a:cubicBezTo>
                  <a:cubicBezTo>
                    <a:pt x="567" y="1246"/>
                    <a:pt x="562" y="1411"/>
                    <a:pt x="498" y="1546"/>
                  </a:cubicBezTo>
                  <a:cubicBezTo>
                    <a:pt x="431" y="1685"/>
                    <a:pt x="356" y="1817"/>
                    <a:pt x="300" y="1949"/>
                  </a:cubicBezTo>
                  <a:cubicBezTo>
                    <a:pt x="236" y="2102"/>
                    <a:pt x="180" y="2244"/>
                    <a:pt x="139" y="2369"/>
                  </a:cubicBezTo>
                  <a:cubicBezTo>
                    <a:pt x="53" y="2628"/>
                    <a:pt x="0" y="2796"/>
                    <a:pt x="72" y="2831"/>
                  </a:cubicBezTo>
                  <a:cubicBezTo>
                    <a:pt x="81" y="2835"/>
                    <a:pt x="90" y="2837"/>
                    <a:pt x="100" y="2837"/>
                  </a:cubicBezTo>
                  <a:cubicBezTo>
                    <a:pt x="177" y="2837"/>
                    <a:pt x="303" y="2715"/>
                    <a:pt x="449" y="2518"/>
                  </a:cubicBezTo>
                  <a:cubicBezTo>
                    <a:pt x="528" y="2410"/>
                    <a:pt x="625" y="2287"/>
                    <a:pt x="710" y="2144"/>
                  </a:cubicBezTo>
                  <a:cubicBezTo>
                    <a:pt x="785" y="2022"/>
                    <a:pt x="839" y="1878"/>
                    <a:pt x="912" y="1742"/>
                  </a:cubicBezTo>
                  <a:cubicBezTo>
                    <a:pt x="982" y="1611"/>
                    <a:pt x="1042" y="1471"/>
                    <a:pt x="1106" y="1336"/>
                  </a:cubicBezTo>
                  <a:cubicBezTo>
                    <a:pt x="1171" y="1196"/>
                    <a:pt x="1277" y="1077"/>
                    <a:pt x="1331" y="945"/>
                  </a:cubicBezTo>
                  <a:cubicBezTo>
                    <a:pt x="1388" y="804"/>
                    <a:pt x="1437" y="661"/>
                    <a:pt x="1478" y="517"/>
                  </a:cubicBezTo>
                  <a:cubicBezTo>
                    <a:pt x="1551" y="250"/>
                    <a:pt x="1534" y="46"/>
                    <a:pt x="1430" y="3"/>
                  </a:cubicBezTo>
                  <a:cubicBezTo>
                    <a:pt x="1427" y="1"/>
                    <a:pt x="1423"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35" name="Google Shape;1335;p13"/>
            <p:cNvSpPr/>
            <p:nvPr/>
          </p:nvSpPr>
          <p:spPr>
            <a:xfrm>
              <a:off x="1783625" y="4051875"/>
              <a:ext cx="46675" cy="97150"/>
            </a:xfrm>
            <a:custGeom>
              <a:rect b="b" l="l" r="r" t="t"/>
              <a:pathLst>
                <a:path extrusionOk="0" h="3886" w="1867">
                  <a:moveTo>
                    <a:pt x="1774" y="0"/>
                  </a:moveTo>
                  <a:cubicBezTo>
                    <a:pt x="1693" y="0"/>
                    <a:pt x="1528" y="167"/>
                    <a:pt x="1332" y="441"/>
                  </a:cubicBezTo>
                  <a:cubicBezTo>
                    <a:pt x="1228" y="588"/>
                    <a:pt x="1104" y="758"/>
                    <a:pt x="991" y="956"/>
                  </a:cubicBezTo>
                  <a:cubicBezTo>
                    <a:pt x="894" y="1125"/>
                    <a:pt x="819" y="1320"/>
                    <a:pt x="727" y="1509"/>
                  </a:cubicBezTo>
                  <a:cubicBezTo>
                    <a:pt x="638" y="1693"/>
                    <a:pt x="563" y="1887"/>
                    <a:pt x="487" y="2076"/>
                  </a:cubicBezTo>
                  <a:cubicBezTo>
                    <a:pt x="408" y="2273"/>
                    <a:pt x="291" y="2449"/>
                    <a:pt x="232" y="2637"/>
                  </a:cubicBezTo>
                  <a:cubicBezTo>
                    <a:pt x="168" y="2832"/>
                    <a:pt x="115" y="3031"/>
                    <a:pt x="74" y="3232"/>
                  </a:cubicBezTo>
                  <a:cubicBezTo>
                    <a:pt x="0" y="3602"/>
                    <a:pt x="33" y="3859"/>
                    <a:pt x="142" y="3885"/>
                  </a:cubicBezTo>
                  <a:cubicBezTo>
                    <a:pt x="144" y="3886"/>
                    <a:pt x="145" y="3886"/>
                    <a:pt x="147" y="3886"/>
                  </a:cubicBezTo>
                  <a:cubicBezTo>
                    <a:pt x="203" y="3886"/>
                    <a:pt x="295" y="3671"/>
                    <a:pt x="442" y="3352"/>
                  </a:cubicBezTo>
                  <a:cubicBezTo>
                    <a:pt x="516" y="3191"/>
                    <a:pt x="656" y="3025"/>
                    <a:pt x="745" y="2823"/>
                  </a:cubicBezTo>
                  <a:cubicBezTo>
                    <a:pt x="818" y="2641"/>
                    <a:pt x="890" y="2462"/>
                    <a:pt x="968" y="2269"/>
                  </a:cubicBezTo>
                  <a:cubicBezTo>
                    <a:pt x="1047" y="2087"/>
                    <a:pt x="1066" y="1876"/>
                    <a:pt x="1147" y="1693"/>
                  </a:cubicBezTo>
                  <a:lnTo>
                    <a:pt x="1402" y="1151"/>
                  </a:lnTo>
                  <a:cubicBezTo>
                    <a:pt x="1486" y="955"/>
                    <a:pt x="1564" y="772"/>
                    <a:pt x="1637" y="599"/>
                  </a:cubicBezTo>
                  <a:cubicBezTo>
                    <a:pt x="1774" y="262"/>
                    <a:pt x="1866" y="45"/>
                    <a:pt x="1797" y="6"/>
                  </a:cubicBezTo>
                  <a:cubicBezTo>
                    <a:pt x="1790" y="2"/>
                    <a:pt x="1783" y="0"/>
                    <a:pt x="17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36" name="Google Shape;1336;p13"/>
            <p:cNvSpPr/>
            <p:nvPr/>
          </p:nvSpPr>
          <p:spPr>
            <a:xfrm>
              <a:off x="1793800" y="3807225"/>
              <a:ext cx="40250" cy="234375"/>
            </a:xfrm>
            <a:custGeom>
              <a:rect b="b" l="l" r="r" t="t"/>
              <a:pathLst>
                <a:path extrusionOk="0" h="9375" w="1610">
                  <a:moveTo>
                    <a:pt x="273" y="1"/>
                  </a:moveTo>
                  <a:cubicBezTo>
                    <a:pt x="193" y="1"/>
                    <a:pt x="114" y="533"/>
                    <a:pt x="62" y="1356"/>
                  </a:cubicBezTo>
                  <a:cubicBezTo>
                    <a:pt x="38" y="1756"/>
                    <a:pt x="6" y="2224"/>
                    <a:pt x="5" y="2731"/>
                  </a:cubicBezTo>
                  <a:cubicBezTo>
                    <a:pt x="1" y="3170"/>
                    <a:pt x="39" y="3635"/>
                    <a:pt x="64" y="4110"/>
                  </a:cubicBezTo>
                  <a:cubicBezTo>
                    <a:pt x="89" y="4568"/>
                    <a:pt x="143" y="5033"/>
                    <a:pt x="203" y="5489"/>
                  </a:cubicBezTo>
                  <a:cubicBezTo>
                    <a:pt x="271" y="5960"/>
                    <a:pt x="302" y="6433"/>
                    <a:pt x="408" y="6864"/>
                  </a:cubicBezTo>
                  <a:cubicBezTo>
                    <a:pt x="513" y="7318"/>
                    <a:pt x="651" y="7762"/>
                    <a:pt x="819" y="8197"/>
                  </a:cubicBezTo>
                  <a:cubicBezTo>
                    <a:pt x="1111" y="8940"/>
                    <a:pt x="1426" y="9375"/>
                    <a:pt x="1536" y="9375"/>
                  </a:cubicBezTo>
                  <a:cubicBezTo>
                    <a:pt x="1543" y="9375"/>
                    <a:pt x="1550" y="9373"/>
                    <a:pt x="1555" y="9369"/>
                  </a:cubicBezTo>
                  <a:cubicBezTo>
                    <a:pt x="1609" y="9337"/>
                    <a:pt x="1398" y="8847"/>
                    <a:pt x="1184" y="8068"/>
                  </a:cubicBezTo>
                  <a:cubicBezTo>
                    <a:pt x="1080" y="7686"/>
                    <a:pt x="1027" y="7227"/>
                    <a:pt x="940" y="6740"/>
                  </a:cubicBezTo>
                  <a:cubicBezTo>
                    <a:pt x="857" y="6321"/>
                    <a:pt x="776" y="5873"/>
                    <a:pt x="716" y="5414"/>
                  </a:cubicBezTo>
                  <a:cubicBezTo>
                    <a:pt x="665" y="4971"/>
                    <a:pt x="552" y="4522"/>
                    <a:pt x="520" y="4074"/>
                  </a:cubicBezTo>
                  <a:cubicBezTo>
                    <a:pt x="489" y="3607"/>
                    <a:pt x="477" y="3148"/>
                    <a:pt x="460" y="2716"/>
                  </a:cubicBezTo>
                  <a:cubicBezTo>
                    <a:pt x="440" y="2218"/>
                    <a:pt x="422" y="1759"/>
                    <a:pt x="406" y="1354"/>
                  </a:cubicBezTo>
                  <a:cubicBezTo>
                    <a:pt x="370" y="535"/>
                    <a:pt x="352" y="1"/>
                    <a:pt x="273" y="1"/>
                  </a:cubicBezTo>
                  <a:cubicBezTo>
                    <a:pt x="273" y="1"/>
                    <a:pt x="273" y="1"/>
                    <a:pt x="27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37" name="Google Shape;1337;p13"/>
            <p:cNvSpPr/>
            <p:nvPr/>
          </p:nvSpPr>
          <p:spPr>
            <a:xfrm>
              <a:off x="1645325" y="3807675"/>
              <a:ext cx="150700" cy="175350"/>
            </a:xfrm>
            <a:custGeom>
              <a:rect b="b" l="l" r="r" t="t"/>
              <a:pathLst>
                <a:path extrusionOk="0" h="7014" w="6028">
                  <a:moveTo>
                    <a:pt x="5943" y="1"/>
                  </a:moveTo>
                  <a:cubicBezTo>
                    <a:pt x="5837" y="1"/>
                    <a:pt x="5368" y="183"/>
                    <a:pt x="4713" y="524"/>
                  </a:cubicBezTo>
                  <a:cubicBezTo>
                    <a:pt x="4361" y="708"/>
                    <a:pt x="3924" y="897"/>
                    <a:pt x="3513" y="1208"/>
                  </a:cubicBezTo>
                  <a:cubicBezTo>
                    <a:pt x="3159" y="1473"/>
                    <a:pt x="2821" y="1809"/>
                    <a:pt x="2498" y="2164"/>
                  </a:cubicBezTo>
                  <a:cubicBezTo>
                    <a:pt x="2186" y="2506"/>
                    <a:pt x="1962" y="2923"/>
                    <a:pt x="1714" y="3303"/>
                  </a:cubicBezTo>
                  <a:cubicBezTo>
                    <a:pt x="1457" y="3700"/>
                    <a:pt x="1219" y="4098"/>
                    <a:pt x="1024" y="4485"/>
                  </a:cubicBezTo>
                  <a:cubicBezTo>
                    <a:pt x="800" y="4935"/>
                    <a:pt x="617" y="5359"/>
                    <a:pt x="472" y="5727"/>
                  </a:cubicBezTo>
                  <a:cubicBezTo>
                    <a:pt x="175" y="6485"/>
                    <a:pt x="1" y="6981"/>
                    <a:pt x="74" y="7012"/>
                  </a:cubicBezTo>
                  <a:cubicBezTo>
                    <a:pt x="77" y="7013"/>
                    <a:pt x="79" y="7014"/>
                    <a:pt x="82" y="7014"/>
                  </a:cubicBezTo>
                  <a:cubicBezTo>
                    <a:pt x="168" y="7014"/>
                    <a:pt x="424" y="6559"/>
                    <a:pt x="787" y="5866"/>
                  </a:cubicBezTo>
                  <a:cubicBezTo>
                    <a:pt x="970" y="5518"/>
                    <a:pt x="1189" y="5119"/>
                    <a:pt x="1429" y="4692"/>
                  </a:cubicBezTo>
                  <a:cubicBezTo>
                    <a:pt x="1638" y="4326"/>
                    <a:pt x="1845" y="3928"/>
                    <a:pt x="2101" y="3551"/>
                  </a:cubicBezTo>
                  <a:cubicBezTo>
                    <a:pt x="2345" y="3189"/>
                    <a:pt x="2602" y="2826"/>
                    <a:pt x="2892" y="2503"/>
                  </a:cubicBezTo>
                  <a:cubicBezTo>
                    <a:pt x="3193" y="2165"/>
                    <a:pt x="3539" y="1892"/>
                    <a:pt x="3858" y="1631"/>
                  </a:cubicBezTo>
                  <a:cubicBezTo>
                    <a:pt x="4228" y="1324"/>
                    <a:pt x="4596" y="1068"/>
                    <a:pt x="4917" y="852"/>
                  </a:cubicBezTo>
                  <a:cubicBezTo>
                    <a:pt x="5585" y="409"/>
                    <a:pt x="6027" y="107"/>
                    <a:pt x="5964" y="7"/>
                  </a:cubicBezTo>
                  <a:cubicBezTo>
                    <a:pt x="5962" y="3"/>
                    <a:pt x="5954" y="1"/>
                    <a:pt x="594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38" name="Google Shape;1338;p13"/>
            <p:cNvSpPr/>
            <p:nvPr/>
          </p:nvSpPr>
          <p:spPr>
            <a:xfrm>
              <a:off x="1652350" y="3986500"/>
              <a:ext cx="39450" cy="37775"/>
            </a:xfrm>
            <a:custGeom>
              <a:rect b="b" l="l" r="r" t="t"/>
              <a:pathLst>
                <a:path extrusionOk="0" h="1511" w="1578">
                  <a:moveTo>
                    <a:pt x="144" y="0"/>
                  </a:moveTo>
                  <a:cubicBezTo>
                    <a:pt x="109" y="0"/>
                    <a:pt x="76" y="8"/>
                    <a:pt x="47" y="26"/>
                  </a:cubicBezTo>
                  <a:cubicBezTo>
                    <a:pt x="1" y="56"/>
                    <a:pt x="35" y="173"/>
                    <a:pt x="110" y="346"/>
                  </a:cubicBezTo>
                  <a:cubicBezTo>
                    <a:pt x="146" y="430"/>
                    <a:pt x="148" y="564"/>
                    <a:pt x="215" y="662"/>
                  </a:cubicBezTo>
                  <a:cubicBezTo>
                    <a:pt x="270" y="747"/>
                    <a:pt x="348" y="822"/>
                    <a:pt x="420" y="905"/>
                  </a:cubicBezTo>
                  <a:cubicBezTo>
                    <a:pt x="490" y="985"/>
                    <a:pt x="614" y="1012"/>
                    <a:pt x="690" y="1081"/>
                  </a:cubicBezTo>
                  <a:cubicBezTo>
                    <a:pt x="772" y="1153"/>
                    <a:pt x="847" y="1229"/>
                    <a:pt x="930" y="1284"/>
                  </a:cubicBezTo>
                  <a:cubicBezTo>
                    <a:pt x="1017" y="1344"/>
                    <a:pt x="1110" y="1394"/>
                    <a:pt x="1207" y="1435"/>
                  </a:cubicBezTo>
                  <a:cubicBezTo>
                    <a:pt x="1316" y="1480"/>
                    <a:pt x="1402" y="1510"/>
                    <a:pt x="1462" y="1510"/>
                  </a:cubicBezTo>
                  <a:cubicBezTo>
                    <a:pt x="1499" y="1510"/>
                    <a:pt x="1525" y="1498"/>
                    <a:pt x="1540" y="1470"/>
                  </a:cubicBezTo>
                  <a:cubicBezTo>
                    <a:pt x="1578" y="1398"/>
                    <a:pt x="1510" y="1282"/>
                    <a:pt x="1394" y="1146"/>
                  </a:cubicBezTo>
                  <a:cubicBezTo>
                    <a:pt x="1338" y="1079"/>
                    <a:pt x="1278" y="999"/>
                    <a:pt x="1207" y="922"/>
                  </a:cubicBezTo>
                  <a:cubicBezTo>
                    <a:pt x="1144" y="858"/>
                    <a:pt x="1064" y="808"/>
                    <a:pt x="996" y="738"/>
                  </a:cubicBezTo>
                  <a:lnTo>
                    <a:pt x="794" y="545"/>
                  </a:lnTo>
                  <a:cubicBezTo>
                    <a:pt x="727" y="475"/>
                    <a:pt x="697" y="376"/>
                    <a:pt x="634" y="315"/>
                  </a:cubicBezTo>
                  <a:cubicBezTo>
                    <a:pt x="561" y="242"/>
                    <a:pt x="493" y="177"/>
                    <a:pt x="426" y="124"/>
                  </a:cubicBezTo>
                  <a:cubicBezTo>
                    <a:pt x="330" y="46"/>
                    <a:pt x="229" y="0"/>
                    <a:pt x="14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39" name="Google Shape;1339;p13"/>
            <p:cNvSpPr/>
            <p:nvPr/>
          </p:nvSpPr>
          <p:spPr>
            <a:xfrm>
              <a:off x="1583900" y="4001150"/>
              <a:ext cx="112050" cy="246950"/>
            </a:xfrm>
            <a:custGeom>
              <a:rect b="b" l="l" r="r" t="t"/>
              <a:pathLst>
                <a:path extrusionOk="0" h="9878" w="4482">
                  <a:moveTo>
                    <a:pt x="2545" y="0"/>
                  </a:moveTo>
                  <a:cubicBezTo>
                    <a:pt x="2506" y="0"/>
                    <a:pt x="2464" y="4"/>
                    <a:pt x="2420" y="15"/>
                  </a:cubicBezTo>
                  <a:cubicBezTo>
                    <a:pt x="2187" y="88"/>
                    <a:pt x="2084" y="263"/>
                    <a:pt x="1996" y="372"/>
                  </a:cubicBezTo>
                  <a:cubicBezTo>
                    <a:pt x="1814" y="615"/>
                    <a:pt x="1622" y="874"/>
                    <a:pt x="1460" y="1165"/>
                  </a:cubicBezTo>
                  <a:cubicBezTo>
                    <a:pt x="1172" y="1664"/>
                    <a:pt x="920" y="2226"/>
                    <a:pt x="706" y="2813"/>
                  </a:cubicBezTo>
                  <a:cubicBezTo>
                    <a:pt x="491" y="3375"/>
                    <a:pt x="391" y="3984"/>
                    <a:pt x="273" y="4568"/>
                  </a:cubicBezTo>
                  <a:cubicBezTo>
                    <a:pt x="146" y="5156"/>
                    <a:pt x="67" y="5753"/>
                    <a:pt x="37" y="6355"/>
                  </a:cubicBezTo>
                  <a:cubicBezTo>
                    <a:pt x="0" y="7018"/>
                    <a:pt x="46" y="7633"/>
                    <a:pt x="106" y="8154"/>
                  </a:cubicBezTo>
                  <a:cubicBezTo>
                    <a:pt x="246" y="9213"/>
                    <a:pt x="467" y="9877"/>
                    <a:pt x="538" y="9877"/>
                  </a:cubicBezTo>
                  <a:cubicBezTo>
                    <a:pt x="539" y="9877"/>
                    <a:pt x="540" y="9877"/>
                    <a:pt x="541" y="9877"/>
                  </a:cubicBezTo>
                  <a:cubicBezTo>
                    <a:pt x="630" y="9855"/>
                    <a:pt x="499" y="9172"/>
                    <a:pt x="447" y="8121"/>
                  </a:cubicBezTo>
                  <a:cubicBezTo>
                    <a:pt x="432" y="7611"/>
                    <a:pt x="431" y="7016"/>
                    <a:pt x="491" y="6378"/>
                  </a:cubicBezTo>
                  <a:cubicBezTo>
                    <a:pt x="539" y="5828"/>
                    <a:pt x="589" y="5240"/>
                    <a:pt x="723" y="4655"/>
                  </a:cubicBezTo>
                  <a:cubicBezTo>
                    <a:pt x="844" y="4092"/>
                    <a:pt x="995" y="3523"/>
                    <a:pt x="1197" y="2984"/>
                  </a:cubicBezTo>
                  <a:cubicBezTo>
                    <a:pt x="1399" y="2418"/>
                    <a:pt x="1685" y="1903"/>
                    <a:pt x="1944" y="1419"/>
                  </a:cubicBezTo>
                  <a:cubicBezTo>
                    <a:pt x="2088" y="1134"/>
                    <a:pt x="2249" y="874"/>
                    <a:pt x="2398" y="623"/>
                  </a:cubicBezTo>
                  <a:cubicBezTo>
                    <a:pt x="2469" y="490"/>
                    <a:pt x="2540" y="421"/>
                    <a:pt x="2549" y="421"/>
                  </a:cubicBezTo>
                  <a:cubicBezTo>
                    <a:pt x="2549" y="421"/>
                    <a:pt x="2549" y="421"/>
                    <a:pt x="2549" y="421"/>
                  </a:cubicBezTo>
                  <a:cubicBezTo>
                    <a:pt x="2549" y="417"/>
                    <a:pt x="2554" y="415"/>
                    <a:pt x="2563" y="415"/>
                  </a:cubicBezTo>
                  <a:cubicBezTo>
                    <a:pt x="2595" y="415"/>
                    <a:pt x="2677" y="439"/>
                    <a:pt x="2774" y="485"/>
                  </a:cubicBezTo>
                  <a:cubicBezTo>
                    <a:pt x="3588" y="829"/>
                    <a:pt x="4184" y="1028"/>
                    <a:pt x="4389" y="1028"/>
                  </a:cubicBezTo>
                  <a:cubicBezTo>
                    <a:pt x="4434" y="1028"/>
                    <a:pt x="4460" y="1018"/>
                    <a:pt x="4466" y="999"/>
                  </a:cubicBezTo>
                  <a:cubicBezTo>
                    <a:pt x="4482" y="943"/>
                    <a:pt x="3869" y="620"/>
                    <a:pt x="2928" y="129"/>
                  </a:cubicBezTo>
                  <a:cubicBezTo>
                    <a:pt x="2841" y="91"/>
                    <a:pt x="2722" y="0"/>
                    <a:pt x="25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40" name="Google Shape;1340;p13"/>
            <p:cNvSpPr/>
            <p:nvPr/>
          </p:nvSpPr>
          <p:spPr>
            <a:xfrm>
              <a:off x="1601850" y="4250425"/>
              <a:ext cx="118875" cy="57450"/>
            </a:xfrm>
            <a:custGeom>
              <a:rect b="b" l="l" r="r" t="t"/>
              <a:pathLst>
                <a:path extrusionOk="0" h="2298" w="4755">
                  <a:moveTo>
                    <a:pt x="186" y="0"/>
                  </a:moveTo>
                  <a:cubicBezTo>
                    <a:pt x="93" y="0"/>
                    <a:pt x="34" y="22"/>
                    <a:pt x="20" y="65"/>
                  </a:cubicBezTo>
                  <a:cubicBezTo>
                    <a:pt x="0" y="118"/>
                    <a:pt x="253" y="267"/>
                    <a:pt x="638" y="489"/>
                  </a:cubicBezTo>
                  <a:cubicBezTo>
                    <a:pt x="828" y="598"/>
                    <a:pt x="1026" y="775"/>
                    <a:pt x="1267" y="904"/>
                  </a:cubicBezTo>
                  <a:cubicBezTo>
                    <a:pt x="1475" y="1013"/>
                    <a:pt x="1706" y="1112"/>
                    <a:pt x="1935" y="1225"/>
                  </a:cubicBezTo>
                  <a:cubicBezTo>
                    <a:pt x="2154" y="1334"/>
                    <a:pt x="2409" y="1381"/>
                    <a:pt x="2631" y="1484"/>
                  </a:cubicBezTo>
                  <a:cubicBezTo>
                    <a:pt x="2863" y="1593"/>
                    <a:pt x="3085" y="1709"/>
                    <a:pt x="3301" y="1803"/>
                  </a:cubicBezTo>
                  <a:cubicBezTo>
                    <a:pt x="3551" y="1912"/>
                    <a:pt x="3786" y="2010"/>
                    <a:pt x="3989" y="2087"/>
                  </a:cubicBezTo>
                  <a:cubicBezTo>
                    <a:pt x="4314" y="2208"/>
                    <a:pt x="4550" y="2297"/>
                    <a:pt x="4658" y="2297"/>
                  </a:cubicBezTo>
                  <a:cubicBezTo>
                    <a:pt x="4689" y="2297"/>
                    <a:pt x="4710" y="2290"/>
                    <a:pt x="4718" y="2274"/>
                  </a:cubicBezTo>
                  <a:cubicBezTo>
                    <a:pt x="4755" y="2203"/>
                    <a:pt x="4525" y="2016"/>
                    <a:pt x="4142" y="1779"/>
                  </a:cubicBezTo>
                  <a:cubicBezTo>
                    <a:pt x="3956" y="1663"/>
                    <a:pt x="3741" y="1525"/>
                    <a:pt x="3500" y="1394"/>
                  </a:cubicBezTo>
                  <a:cubicBezTo>
                    <a:pt x="3291" y="1280"/>
                    <a:pt x="3057" y="1186"/>
                    <a:pt x="2826" y="1070"/>
                  </a:cubicBezTo>
                  <a:cubicBezTo>
                    <a:pt x="2605" y="958"/>
                    <a:pt x="2374" y="857"/>
                    <a:pt x="2150" y="752"/>
                  </a:cubicBezTo>
                  <a:cubicBezTo>
                    <a:pt x="1916" y="643"/>
                    <a:pt x="1706" y="496"/>
                    <a:pt x="1486" y="405"/>
                  </a:cubicBezTo>
                  <a:cubicBezTo>
                    <a:pt x="1233" y="297"/>
                    <a:pt x="996" y="204"/>
                    <a:pt x="790" y="133"/>
                  </a:cubicBezTo>
                  <a:cubicBezTo>
                    <a:pt x="535" y="46"/>
                    <a:pt x="323" y="0"/>
                    <a:pt x="18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41" name="Google Shape;1341;p13"/>
            <p:cNvSpPr/>
            <p:nvPr/>
          </p:nvSpPr>
          <p:spPr>
            <a:xfrm>
              <a:off x="1617450" y="4274425"/>
              <a:ext cx="96175" cy="29850"/>
            </a:xfrm>
            <a:custGeom>
              <a:rect b="b" l="l" r="r" t="t"/>
              <a:pathLst>
                <a:path extrusionOk="0" h="1194" w="3847">
                  <a:moveTo>
                    <a:pt x="117" y="1"/>
                  </a:moveTo>
                  <a:cubicBezTo>
                    <a:pt x="69" y="1"/>
                    <a:pt x="39" y="11"/>
                    <a:pt x="29" y="36"/>
                  </a:cubicBezTo>
                  <a:cubicBezTo>
                    <a:pt x="1" y="111"/>
                    <a:pt x="182" y="259"/>
                    <a:pt x="490" y="419"/>
                  </a:cubicBezTo>
                  <a:cubicBezTo>
                    <a:pt x="639" y="497"/>
                    <a:pt x="813" y="591"/>
                    <a:pt x="1011" y="669"/>
                  </a:cubicBezTo>
                  <a:cubicBezTo>
                    <a:pt x="1181" y="737"/>
                    <a:pt x="1372" y="776"/>
                    <a:pt x="1560" y="836"/>
                  </a:cubicBezTo>
                  <a:cubicBezTo>
                    <a:pt x="1743" y="894"/>
                    <a:pt x="1932" y="935"/>
                    <a:pt x="2118" y="978"/>
                  </a:cubicBezTo>
                  <a:cubicBezTo>
                    <a:pt x="2310" y="1023"/>
                    <a:pt x="2490" y="1109"/>
                    <a:pt x="2671" y="1136"/>
                  </a:cubicBezTo>
                  <a:cubicBezTo>
                    <a:pt x="2862" y="1166"/>
                    <a:pt x="3053" y="1185"/>
                    <a:pt x="3246" y="1192"/>
                  </a:cubicBezTo>
                  <a:cubicBezTo>
                    <a:pt x="3269" y="1193"/>
                    <a:pt x="3291" y="1193"/>
                    <a:pt x="3313" y="1193"/>
                  </a:cubicBezTo>
                  <a:cubicBezTo>
                    <a:pt x="3626" y="1193"/>
                    <a:pt x="3833" y="1121"/>
                    <a:pt x="3841" y="1016"/>
                  </a:cubicBezTo>
                  <a:cubicBezTo>
                    <a:pt x="3846" y="959"/>
                    <a:pt x="3631" y="905"/>
                    <a:pt x="3306" y="811"/>
                  </a:cubicBezTo>
                  <a:cubicBezTo>
                    <a:pt x="3148" y="766"/>
                    <a:pt x="2975" y="655"/>
                    <a:pt x="2777" y="602"/>
                  </a:cubicBezTo>
                  <a:lnTo>
                    <a:pt x="2235" y="474"/>
                  </a:lnTo>
                  <a:cubicBezTo>
                    <a:pt x="2058" y="426"/>
                    <a:pt x="1859" y="443"/>
                    <a:pt x="1679" y="395"/>
                  </a:cubicBezTo>
                  <a:lnTo>
                    <a:pt x="1144" y="234"/>
                  </a:lnTo>
                  <a:lnTo>
                    <a:pt x="601" y="95"/>
                  </a:lnTo>
                  <a:cubicBezTo>
                    <a:pt x="381" y="43"/>
                    <a:pt x="213" y="1"/>
                    <a:pt x="11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42" name="Google Shape;1342;p13"/>
            <p:cNvSpPr/>
            <p:nvPr/>
          </p:nvSpPr>
          <p:spPr>
            <a:xfrm>
              <a:off x="1595725" y="4281275"/>
              <a:ext cx="204250" cy="142650"/>
            </a:xfrm>
            <a:custGeom>
              <a:rect b="b" l="l" r="r" t="t"/>
              <a:pathLst>
                <a:path extrusionOk="0" h="5706" w="8170">
                  <a:moveTo>
                    <a:pt x="177" y="1"/>
                  </a:moveTo>
                  <a:cubicBezTo>
                    <a:pt x="176" y="1"/>
                    <a:pt x="174" y="1"/>
                    <a:pt x="173" y="1"/>
                  </a:cubicBezTo>
                  <a:cubicBezTo>
                    <a:pt x="173" y="1"/>
                    <a:pt x="173" y="1"/>
                    <a:pt x="172" y="1"/>
                  </a:cubicBezTo>
                  <a:cubicBezTo>
                    <a:pt x="133" y="1"/>
                    <a:pt x="0" y="650"/>
                    <a:pt x="413" y="1499"/>
                  </a:cubicBezTo>
                  <a:cubicBezTo>
                    <a:pt x="605" y="1911"/>
                    <a:pt x="881" y="2379"/>
                    <a:pt x="1288" y="2784"/>
                  </a:cubicBezTo>
                  <a:cubicBezTo>
                    <a:pt x="1643" y="3128"/>
                    <a:pt x="2062" y="3443"/>
                    <a:pt x="2505" y="3726"/>
                  </a:cubicBezTo>
                  <a:cubicBezTo>
                    <a:pt x="2928" y="4003"/>
                    <a:pt x="3405" y="4199"/>
                    <a:pt x="3851" y="4425"/>
                  </a:cubicBezTo>
                  <a:cubicBezTo>
                    <a:pt x="4316" y="4660"/>
                    <a:pt x="4779" y="4877"/>
                    <a:pt x="5229" y="5044"/>
                  </a:cubicBezTo>
                  <a:cubicBezTo>
                    <a:pt x="5701" y="5220"/>
                    <a:pt x="6183" y="5367"/>
                    <a:pt x="6674" y="5485"/>
                  </a:cubicBezTo>
                  <a:cubicBezTo>
                    <a:pt x="7313" y="5634"/>
                    <a:pt x="7796" y="5705"/>
                    <a:pt x="8019" y="5705"/>
                  </a:cubicBezTo>
                  <a:cubicBezTo>
                    <a:pt x="8104" y="5705"/>
                    <a:pt x="8151" y="5695"/>
                    <a:pt x="8154" y="5674"/>
                  </a:cubicBezTo>
                  <a:cubicBezTo>
                    <a:pt x="8169" y="5590"/>
                    <a:pt x="7605" y="5438"/>
                    <a:pt x="6764" y="5153"/>
                  </a:cubicBezTo>
                  <a:cubicBezTo>
                    <a:pt x="6356" y="5013"/>
                    <a:pt x="5889" y="4830"/>
                    <a:pt x="5391" y="4619"/>
                  </a:cubicBezTo>
                  <a:cubicBezTo>
                    <a:pt x="4962" y="4438"/>
                    <a:pt x="4502" y="4250"/>
                    <a:pt x="4054" y="4014"/>
                  </a:cubicBezTo>
                  <a:cubicBezTo>
                    <a:pt x="3623" y="3789"/>
                    <a:pt x="3188" y="3548"/>
                    <a:pt x="2779" y="3286"/>
                  </a:cubicBezTo>
                  <a:cubicBezTo>
                    <a:pt x="2353" y="3019"/>
                    <a:pt x="1994" y="2685"/>
                    <a:pt x="1658" y="2384"/>
                  </a:cubicBezTo>
                  <a:cubicBezTo>
                    <a:pt x="1271" y="2029"/>
                    <a:pt x="957" y="1660"/>
                    <a:pt x="750" y="1309"/>
                  </a:cubicBezTo>
                  <a:cubicBezTo>
                    <a:pt x="308" y="593"/>
                    <a:pt x="304" y="1"/>
                    <a:pt x="1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43" name="Google Shape;1343;p13"/>
            <p:cNvSpPr/>
            <p:nvPr/>
          </p:nvSpPr>
          <p:spPr>
            <a:xfrm>
              <a:off x="1731925" y="3838775"/>
              <a:ext cx="202875" cy="729125"/>
            </a:xfrm>
            <a:custGeom>
              <a:rect b="b" l="l" r="r" t="t"/>
              <a:pathLst>
                <a:path extrusionOk="0" h="29165" w="8115">
                  <a:moveTo>
                    <a:pt x="1842" y="0"/>
                  </a:moveTo>
                  <a:cubicBezTo>
                    <a:pt x="1795" y="0"/>
                    <a:pt x="1706" y="122"/>
                    <a:pt x="1590" y="316"/>
                  </a:cubicBezTo>
                  <a:cubicBezTo>
                    <a:pt x="1448" y="593"/>
                    <a:pt x="1327" y="880"/>
                    <a:pt x="1226" y="1173"/>
                  </a:cubicBezTo>
                  <a:cubicBezTo>
                    <a:pt x="1417" y="557"/>
                    <a:pt x="1646" y="110"/>
                    <a:pt x="1608" y="87"/>
                  </a:cubicBezTo>
                  <a:lnTo>
                    <a:pt x="1608" y="87"/>
                  </a:lnTo>
                  <a:cubicBezTo>
                    <a:pt x="1608" y="87"/>
                    <a:pt x="1552" y="173"/>
                    <a:pt x="1468" y="335"/>
                  </a:cubicBezTo>
                  <a:cubicBezTo>
                    <a:pt x="1400" y="501"/>
                    <a:pt x="1280" y="736"/>
                    <a:pt x="1184" y="1037"/>
                  </a:cubicBezTo>
                  <a:cubicBezTo>
                    <a:pt x="970" y="1631"/>
                    <a:pt x="753" y="2463"/>
                    <a:pt x="589" y="3368"/>
                  </a:cubicBezTo>
                  <a:cubicBezTo>
                    <a:pt x="255" y="5179"/>
                    <a:pt x="149" y="7273"/>
                    <a:pt x="127" y="8309"/>
                  </a:cubicBezTo>
                  <a:cubicBezTo>
                    <a:pt x="0" y="13091"/>
                    <a:pt x="649" y="16891"/>
                    <a:pt x="1576" y="19763"/>
                  </a:cubicBezTo>
                  <a:cubicBezTo>
                    <a:pt x="2438" y="22365"/>
                    <a:pt x="3474" y="24218"/>
                    <a:pt x="4394" y="25532"/>
                  </a:cubicBezTo>
                  <a:cubicBezTo>
                    <a:pt x="4600" y="25840"/>
                    <a:pt x="4822" y="26138"/>
                    <a:pt x="5058" y="26426"/>
                  </a:cubicBezTo>
                  <a:cubicBezTo>
                    <a:pt x="5269" y="26696"/>
                    <a:pt x="5465" y="26940"/>
                    <a:pt x="5664" y="27149"/>
                  </a:cubicBezTo>
                  <a:lnTo>
                    <a:pt x="6196" y="27728"/>
                  </a:lnTo>
                  <a:lnTo>
                    <a:pt x="6665" y="28168"/>
                  </a:lnTo>
                  <a:lnTo>
                    <a:pt x="7042" y="28517"/>
                  </a:lnTo>
                  <a:lnTo>
                    <a:pt x="7357" y="28762"/>
                  </a:lnTo>
                  <a:cubicBezTo>
                    <a:pt x="7542" y="28903"/>
                    <a:pt x="7676" y="28998"/>
                    <a:pt x="7774" y="29061"/>
                  </a:cubicBezTo>
                  <a:cubicBezTo>
                    <a:pt x="7894" y="29137"/>
                    <a:pt x="7961" y="29164"/>
                    <a:pt x="8003" y="29164"/>
                  </a:cubicBezTo>
                  <a:cubicBezTo>
                    <a:pt x="8030" y="29164"/>
                    <a:pt x="8046" y="29153"/>
                    <a:pt x="8059" y="29136"/>
                  </a:cubicBezTo>
                  <a:cubicBezTo>
                    <a:pt x="8115" y="29068"/>
                    <a:pt x="7150" y="28349"/>
                    <a:pt x="5908" y="26905"/>
                  </a:cubicBezTo>
                  <a:cubicBezTo>
                    <a:pt x="4653" y="25476"/>
                    <a:pt x="3250" y="23221"/>
                    <a:pt x="2252" y="20522"/>
                  </a:cubicBezTo>
                  <a:cubicBezTo>
                    <a:pt x="1073" y="17370"/>
                    <a:pt x="392" y="13644"/>
                    <a:pt x="304" y="10261"/>
                  </a:cubicBezTo>
                  <a:cubicBezTo>
                    <a:pt x="216" y="7367"/>
                    <a:pt x="487" y="4747"/>
                    <a:pt x="888" y="2898"/>
                  </a:cubicBezTo>
                  <a:cubicBezTo>
                    <a:pt x="1085" y="1972"/>
                    <a:pt x="1317" y="1241"/>
                    <a:pt x="1512" y="751"/>
                  </a:cubicBezTo>
                  <a:cubicBezTo>
                    <a:pt x="1704" y="259"/>
                    <a:pt x="1872" y="15"/>
                    <a:pt x="1854" y="4"/>
                  </a:cubicBezTo>
                  <a:cubicBezTo>
                    <a:pt x="1850" y="1"/>
                    <a:pt x="1846" y="0"/>
                    <a:pt x="18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44" name="Google Shape;1344;p13"/>
            <p:cNvSpPr/>
            <p:nvPr/>
          </p:nvSpPr>
          <p:spPr>
            <a:xfrm>
              <a:off x="1833950" y="4320625"/>
              <a:ext cx="61500" cy="85725"/>
            </a:xfrm>
            <a:custGeom>
              <a:rect b="b" l="l" r="r" t="t"/>
              <a:pathLst>
                <a:path extrusionOk="0" h="3429" w="2460">
                  <a:moveTo>
                    <a:pt x="2386" y="1"/>
                  </a:moveTo>
                  <a:cubicBezTo>
                    <a:pt x="2347" y="1"/>
                    <a:pt x="2246" y="214"/>
                    <a:pt x="2087" y="529"/>
                  </a:cubicBezTo>
                  <a:cubicBezTo>
                    <a:pt x="2008" y="687"/>
                    <a:pt x="1879" y="855"/>
                    <a:pt x="1778" y="1049"/>
                  </a:cubicBezTo>
                  <a:cubicBezTo>
                    <a:pt x="1691" y="1220"/>
                    <a:pt x="1605" y="1401"/>
                    <a:pt x="1501" y="1578"/>
                  </a:cubicBezTo>
                  <a:cubicBezTo>
                    <a:pt x="1403" y="1747"/>
                    <a:pt x="1336" y="1941"/>
                    <a:pt x="1223" y="2103"/>
                  </a:cubicBezTo>
                  <a:cubicBezTo>
                    <a:pt x="1107" y="2271"/>
                    <a:pt x="978" y="2423"/>
                    <a:pt x="858" y="2567"/>
                  </a:cubicBezTo>
                  <a:cubicBezTo>
                    <a:pt x="731" y="2717"/>
                    <a:pt x="596" y="2860"/>
                    <a:pt x="454" y="2996"/>
                  </a:cubicBezTo>
                  <a:cubicBezTo>
                    <a:pt x="200" y="3243"/>
                    <a:pt x="1" y="3367"/>
                    <a:pt x="31" y="3416"/>
                  </a:cubicBezTo>
                  <a:cubicBezTo>
                    <a:pt x="35" y="3424"/>
                    <a:pt x="47" y="3428"/>
                    <a:pt x="65" y="3428"/>
                  </a:cubicBezTo>
                  <a:cubicBezTo>
                    <a:pt x="146" y="3428"/>
                    <a:pt x="350" y="3347"/>
                    <a:pt x="603" y="3170"/>
                  </a:cubicBezTo>
                  <a:cubicBezTo>
                    <a:pt x="776" y="3052"/>
                    <a:pt x="938" y="2916"/>
                    <a:pt x="1086" y="2767"/>
                  </a:cubicBezTo>
                  <a:cubicBezTo>
                    <a:pt x="1225" y="2622"/>
                    <a:pt x="1349" y="2449"/>
                    <a:pt x="1475" y="2275"/>
                  </a:cubicBezTo>
                  <a:cubicBezTo>
                    <a:pt x="1597" y="2106"/>
                    <a:pt x="1706" y="1929"/>
                    <a:pt x="1805" y="1745"/>
                  </a:cubicBezTo>
                  <a:cubicBezTo>
                    <a:pt x="1909" y="1558"/>
                    <a:pt x="2030" y="1383"/>
                    <a:pt x="2109" y="1204"/>
                  </a:cubicBezTo>
                  <a:cubicBezTo>
                    <a:pt x="2199" y="994"/>
                    <a:pt x="2273" y="796"/>
                    <a:pt x="2327" y="626"/>
                  </a:cubicBezTo>
                  <a:cubicBezTo>
                    <a:pt x="2441" y="270"/>
                    <a:pt x="2460" y="23"/>
                    <a:pt x="2389" y="1"/>
                  </a:cubicBezTo>
                  <a:cubicBezTo>
                    <a:pt x="2388" y="1"/>
                    <a:pt x="2387" y="1"/>
                    <a:pt x="238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45" name="Google Shape;1345;p13"/>
            <p:cNvSpPr/>
            <p:nvPr/>
          </p:nvSpPr>
          <p:spPr>
            <a:xfrm>
              <a:off x="1798175" y="4327575"/>
              <a:ext cx="14200" cy="11250"/>
            </a:xfrm>
            <a:custGeom>
              <a:rect b="b" l="l" r="r" t="t"/>
              <a:pathLst>
                <a:path extrusionOk="0" h="450" w="568">
                  <a:moveTo>
                    <a:pt x="322" y="0"/>
                  </a:moveTo>
                  <a:cubicBezTo>
                    <a:pt x="316" y="0"/>
                    <a:pt x="310" y="1"/>
                    <a:pt x="304" y="3"/>
                  </a:cubicBezTo>
                  <a:cubicBezTo>
                    <a:pt x="274" y="12"/>
                    <a:pt x="247" y="35"/>
                    <a:pt x="217" y="50"/>
                  </a:cubicBezTo>
                  <a:cubicBezTo>
                    <a:pt x="187" y="67"/>
                    <a:pt x="188" y="121"/>
                    <a:pt x="161" y="142"/>
                  </a:cubicBezTo>
                  <a:cubicBezTo>
                    <a:pt x="135" y="162"/>
                    <a:pt x="105" y="177"/>
                    <a:pt x="86" y="202"/>
                  </a:cubicBezTo>
                  <a:cubicBezTo>
                    <a:pt x="64" y="226"/>
                    <a:pt x="47" y="255"/>
                    <a:pt x="33" y="286"/>
                  </a:cubicBezTo>
                  <a:cubicBezTo>
                    <a:pt x="11" y="343"/>
                    <a:pt x="0" y="382"/>
                    <a:pt x="43" y="416"/>
                  </a:cubicBezTo>
                  <a:cubicBezTo>
                    <a:pt x="71" y="440"/>
                    <a:pt x="108" y="449"/>
                    <a:pt x="147" y="449"/>
                  </a:cubicBezTo>
                  <a:cubicBezTo>
                    <a:pt x="164" y="449"/>
                    <a:pt x="181" y="448"/>
                    <a:pt x="198" y="444"/>
                  </a:cubicBezTo>
                  <a:cubicBezTo>
                    <a:pt x="229" y="442"/>
                    <a:pt x="259" y="436"/>
                    <a:pt x="289" y="428"/>
                  </a:cubicBezTo>
                  <a:cubicBezTo>
                    <a:pt x="312" y="418"/>
                    <a:pt x="326" y="395"/>
                    <a:pt x="349" y="383"/>
                  </a:cubicBezTo>
                  <a:cubicBezTo>
                    <a:pt x="371" y="369"/>
                    <a:pt x="390" y="354"/>
                    <a:pt x="411" y="339"/>
                  </a:cubicBezTo>
                  <a:cubicBezTo>
                    <a:pt x="431" y="324"/>
                    <a:pt x="468" y="335"/>
                    <a:pt x="486" y="319"/>
                  </a:cubicBezTo>
                  <a:cubicBezTo>
                    <a:pt x="505" y="300"/>
                    <a:pt x="522" y="278"/>
                    <a:pt x="536" y="255"/>
                  </a:cubicBezTo>
                  <a:cubicBezTo>
                    <a:pt x="563" y="206"/>
                    <a:pt x="567" y="129"/>
                    <a:pt x="540" y="60"/>
                  </a:cubicBezTo>
                  <a:cubicBezTo>
                    <a:pt x="528" y="28"/>
                    <a:pt x="495" y="22"/>
                    <a:pt x="442" y="22"/>
                  </a:cubicBezTo>
                  <a:cubicBezTo>
                    <a:pt x="437" y="22"/>
                    <a:pt x="431" y="22"/>
                    <a:pt x="424" y="22"/>
                  </a:cubicBezTo>
                  <a:cubicBezTo>
                    <a:pt x="399" y="22"/>
                    <a:pt x="357" y="0"/>
                    <a:pt x="32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46" name="Google Shape;1346;p13"/>
            <p:cNvSpPr/>
            <p:nvPr/>
          </p:nvSpPr>
          <p:spPr>
            <a:xfrm>
              <a:off x="1775450" y="4160950"/>
              <a:ext cx="14900" cy="25300"/>
            </a:xfrm>
            <a:custGeom>
              <a:rect b="b" l="l" r="r" t="t"/>
              <a:pathLst>
                <a:path extrusionOk="0" h="1012" w="596">
                  <a:moveTo>
                    <a:pt x="474" y="1"/>
                  </a:moveTo>
                  <a:cubicBezTo>
                    <a:pt x="441" y="1"/>
                    <a:pt x="403" y="47"/>
                    <a:pt x="350" y="114"/>
                  </a:cubicBezTo>
                  <a:cubicBezTo>
                    <a:pt x="322" y="151"/>
                    <a:pt x="252" y="179"/>
                    <a:pt x="222" y="228"/>
                  </a:cubicBezTo>
                  <a:cubicBezTo>
                    <a:pt x="196" y="272"/>
                    <a:pt x="180" y="324"/>
                    <a:pt x="156" y="370"/>
                  </a:cubicBezTo>
                  <a:cubicBezTo>
                    <a:pt x="131" y="416"/>
                    <a:pt x="153" y="481"/>
                    <a:pt x="131" y="530"/>
                  </a:cubicBezTo>
                  <a:cubicBezTo>
                    <a:pt x="109" y="580"/>
                    <a:pt x="82" y="625"/>
                    <a:pt x="66" y="673"/>
                  </a:cubicBezTo>
                  <a:cubicBezTo>
                    <a:pt x="49" y="722"/>
                    <a:pt x="36" y="774"/>
                    <a:pt x="26" y="825"/>
                  </a:cubicBezTo>
                  <a:cubicBezTo>
                    <a:pt x="10" y="921"/>
                    <a:pt x="0" y="984"/>
                    <a:pt x="51" y="1005"/>
                  </a:cubicBezTo>
                  <a:cubicBezTo>
                    <a:pt x="60" y="1009"/>
                    <a:pt x="70" y="1011"/>
                    <a:pt x="80" y="1011"/>
                  </a:cubicBezTo>
                  <a:cubicBezTo>
                    <a:pt x="125" y="1011"/>
                    <a:pt x="180" y="975"/>
                    <a:pt x="236" y="917"/>
                  </a:cubicBezTo>
                  <a:cubicBezTo>
                    <a:pt x="275" y="879"/>
                    <a:pt x="312" y="838"/>
                    <a:pt x="344" y="793"/>
                  </a:cubicBezTo>
                  <a:cubicBezTo>
                    <a:pt x="372" y="752"/>
                    <a:pt x="386" y="697"/>
                    <a:pt x="412" y="651"/>
                  </a:cubicBezTo>
                  <a:cubicBezTo>
                    <a:pt x="436" y="606"/>
                    <a:pt x="451" y="557"/>
                    <a:pt x="473" y="508"/>
                  </a:cubicBezTo>
                  <a:cubicBezTo>
                    <a:pt x="495" y="457"/>
                    <a:pt x="543" y="421"/>
                    <a:pt x="556" y="373"/>
                  </a:cubicBezTo>
                  <a:cubicBezTo>
                    <a:pt x="571" y="321"/>
                    <a:pt x="582" y="268"/>
                    <a:pt x="588" y="215"/>
                  </a:cubicBezTo>
                  <a:cubicBezTo>
                    <a:pt x="596" y="115"/>
                    <a:pt x="556" y="31"/>
                    <a:pt x="487" y="3"/>
                  </a:cubicBezTo>
                  <a:cubicBezTo>
                    <a:pt x="482" y="2"/>
                    <a:pt x="478" y="1"/>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47" name="Google Shape;1347;p13"/>
            <p:cNvSpPr/>
            <p:nvPr/>
          </p:nvSpPr>
          <p:spPr>
            <a:xfrm>
              <a:off x="1736325" y="4011300"/>
              <a:ext cx="85175" cy="168675"/>
            </a:xfrm>
            <a:custGeom>
              <a:rect b="b" l="l" r="r" t="t"/>
              <a:pathLst>
                <a:path extrusionOk="0" h="6747" w="3407">
                  <a:moveTo>
                    <a:pt x="3336" y="1"/>
                  </a:moveTo>
                  <a:cubicBezTo>
                    <a:pt x="3294" y="1"/>
                    <a:pt x="3017" y="316"/>
                    <a:pt x="2638" y="823"/>
                  </a:cubicBezTo>
                  <a:cubicBezTo>
                    <a:pt x="2450" y="1078"/>
                    <a:pt x="2202" y="1359"/>
                    <a:pt x="1989" y="1700"/>
                  </a:cubicBezTo>
                  <a:cubicBezTo>
                    <a:pt x="1802" y="1991"/>
                    <a:pt x="1628" y="2317"/>
                    <a:pt x="1449" y="2647"/>
                  </a:cubicBezTo>
                  <a:cubicBezTo>
                    <a:pt x="1277" y="2966"/>
                    <a:pt x="1156" y="3316"/>
                    <a:pt x="1008" y="3646"/>
                  </a:cubicBezTo>
                  <a:cubicBezTo>
                    <a:pt x="855" y="3990"/>
                    <a:pt x="705" y="4325"/>
                    <a:pt x="588" y="4651"/>
                  </a:cubicBezTo>
                  <a:cubicBezTo>
                    <a:pt x="447" y="5026"/>
                    <a:pt x="338" y="5380"/>
                    <a:pt x="252" y="5687"/>
                  </a:cubicBezTo>
                  <a:cubicBezTo>
                    <a:pt x="81" y="6317"/>
                    <a:pt x="0" y="6734"/>
                    <a:pt x="49" y="6746"/>
                  </a:cubicBezTo>
                  <a:cubicBezTo>
                    <a:pt x="50" y="6746"/>
                    <a:pt x="51" y="6746"/>
                    <a:pt x="52" y="6746"/>
                  </a:cubicBezTo>
                  <a:cubicBezTo>
                    <a:pt x="109" y="6746"/>
                    <a:pt x="249" y="6350"/>
                    <a:pt x="472" y="5755"/>
                  </a:cubicBezTo>
                  <a:cubicBezTo>
                    <a:pt x="582" y="5461"/>
                    <a:pt x="719" y="5121"/>
                    <a:pt x="873" y="4757"/>
                  </a:cubicBezTo>
                  <a:cubicBezTo>
                    <a:pt x="1001" y="4442"/>
                    <a:pt x="1133" y="4104"/>
                    <a:pt x="1288" y="3769"/>
                  </a:cubicBezTo>
                  <a:cubicBezTo>
                    <a:pt x="1438" y="3447"/>
                    <a:pt x="1592" y="3120"/>
                    <a:pt x="1757" y="2805"/>
                  </a:cubicBezTo>
                  <a:cubicBezTo>
                    <a:pt x="1930" y="2478"/>
                    <a:pt x="2132" y="2176"/>
                    <a:pt x="2304" y="1882"/>
                  </a:cubicBezTo>
                  <a:cubicBezTo>
                    <a:pt x="2499" y="1540"/>
                    <a:pt x="2692" y="1230"/>
                    <a:pt x="2856" y="962"/>
                  </a:cubicBezTo>
                  <a:cubicBezTo>
                    <a:pt x="3197" y="410"/>
                    <a:pt x="3407" y="40"/>
                    <a:pt x="3339" y="1"/>
                  </a:cubicBezTo>
                  <a:cubicBezTo>
                    <a:pt x="3338" y="1"/>
                    <a:pt x="3337" y="1"/>
                    <a:pt x="33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48" name="Google Shape;1348;p13"/>
            <p:cNvSpPr/>
            <p:nvPr/>
          </p:nvSpPr>
          <p:spPr>
            <a:xfrm>
              <a:off x="1777275" y="4145075"/>
              <a:ext cx="79700" cy="165300"/>
            </a:xfrm>
            <a:custGeom>
              <a:rect b="b" l="l" r="r" t="t"/>
              <a:pathLst>
                <a:path extrusionOk="0" h="6612" w="3188">
                  <a:moveTo>
                    <a:pt x="3113" y="0"/>
                  </a:moveTo>
                  <a:cubicBezTo>
                    <a:pt x="3074" y="0"/>
                    <a:pt x="2938" y="388"/>
                    <a:pt x="2728" y="977"/>
                  </a:cubicBezTo>
                  <a:cubicBezTo>
                    <a:pt x="2623" y="1264"/>
                    <a:pt x="2468" y="1590"/>
                    <a:pt x="2334" y="1950"/>
                  </a:cubicBezTo>
                  <a:cubicBezTo>
                    <a:pt x="2220" y="2263"/>
                    <a:pt x="2104" y="2597"/>
                    <a:pt x="1970" y="2931"/>
                  </a:cubicBezTo>
                  <a:cubicBezTo>
                    <a:pt x="1842" y="3252"/>
                    <a:pt x="1745" y="3594"/>
                    <a:pt x="1602" y="3909"/>
                  </a:cubicBezTo>
                  <a:cubicBezTo>
                    <a:pt x="1450" y="4233"/>
                    <a:pt x="1287" y="4546"/>
                    <a:pt x="1129" y="4835"/>
                  </a:cubicBezTo>
                  <a:cubicBezTo>
                    <a:pt x="949" y="5175"/>
                    <a:pt x="764" y="5475"/>
                    <a:pt x="602" y="5732"/>
                  </a:cubicBezTo>
                  <a:cubicBezTo>
                    <a:pt x="265" y="6260"/>
                    <a:pt x="1" y="6571"/>
                    <a:pt x="46" y="6609"/>
                  </a:cubicBezTo>
                  <a:cubicBezTo>
                    <a:pt x="48" y="6611"/>
                    <a:pt x="50" y="6612"/>
                    <a:pt x="54" y="6612"/>
                  </a:cubicBezTo>
                  <a:cubicBezTo>
                    <a:pt x="115" y="6612"/>
                    <a:pt x="419" y="6342"/>
                    <a:pt x="791" y="5862"/>
                  </a:cubicBezTo>
                  <a:cubicBezTo>
                    <a:pt x="981" y="5615"/>
                    <a:pt x="1198" y="5321"/>
                    <a:pt x="1395" y="4981"/>
                  </a:cubicBezTo>
                  <a:cubicBezTo>
                    <a:pt x="1571" y="4691"/>
                    <a:pt x="1721" y="4362"/>
                    <a:pt x="1880" y="4033"/>
                  </a:cubicBezTo>
                  <a:cubicBezTo>
                    <a:pt x="2032" y="3714"/>
                    <a:pt x="2168" y="3380"/>
                    <a:pt x="2295" y="3053"/>
                  </a:cubicBezTo>
                  <a:cubicBezTo>
                    <a:pt x="2427" y="2710"/>
                    <a:pt x="2577" y="2383"/>
                    <a:pt x="2679" y="2063"/>
                  </a:cubicBezTo>
                  <a:cubicBezTo>
                    <a:pt x="2801" y="1691"/>
                    <a:pt x="2899" y="1345"/>
                    <a:pt x="2978" y="1046"/>
                  </a:cubicBezTo>
                  <a:cubicBezTo>
                    <a:pt x="3137" y="426"/>
                    <a:pt x="3188" y="11"/>
                    <a:pt x="3114" y="1"/>
                  </a:cubicBezTo>
                  <a:cubicBezTo>
                    <a:pt x="3114" y="0"/>
                    <a:pt x="3114" y="0"/>
                    <a:pt x="31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49" name="Google Shape;1349;p13"/>
            <p:cNvSpPr/>
            <p:nvPr/>
          </p:nvSpPr>
          <p:spPr>
            <a:xfrm>
              <a:off x="1607875" y="4194450"/>
              <a:ext cx="160500" cy="95825"/>
            </a:xfrm>
            <a:custGeom>
              <a:rect b="b" l="l" r="r" t="t"/>
              <a:pathLst>
                <a:path extrusionOk="0" h="3833" w="6420">
                  <a:moveTo>
                    <a:pt x="47" y="1"/>
                  </a:moveTo>
                  <a:cubicBezTo>
                    <a:pt x="43" y="1"/>
                    <a:pt x="39" y="2"/>
                    <a:pt x="36" y="5"/>
                  </a:cubicBezTo>
                  <a:cubicBezTo>
                    <a:pt x="1" y="43"/>
                    <a:pt x="271" y="369"/>
                    <a:pt x="748" y="809"/>
                  </a:cubicBezTo>
                  <a:cubicBezTo>
                    <a:pt x="981" y="1022"/>
                    <a:pt x="1255" y="1270"/>
                    <a:pt x="1572" y="1511"/>
                  </a:cubicBezTo>
                  <a:cubicBezTo>
                    <a:pt x="1844" y="1724"/>
                    <a:pt x="2153" y="1920"/>
                    <a:pt x="2464" y="2126"/>
                  </a:cubicBezTo>
                  <a:cubicBezTo>
                    <a:pt x="2765" y="2322"/>
                    <a:pt x="3081" y="2506"/>
                    <a:pt x="3396" y="2679"/>
                  </a:cubicBezTo>
                  <a:cubicBezTo>
                    <a:pt x="3723" y="2859"/>
                    <a:pt x="4036" y="3055"/>
                    <a:pt x="4350" y="3196"/>
                  </a:cubicBezTo>
                  <a:cubicBezTo>
                    <a:pt x="4712" y="3363"/>
                    <a:pt x="5058" y="3497"/>
                    <a:pt x="5355" y="3602"/>
                  </a:cubicBezTo>
                  <a:cubicBezTo>
                    <a:pt x="5812" y="3758"/>
                    <a:pt x="6162" y="3832"/>
                    <a:pt x="6320" y="3832"/>
                  </a:cubicBezTo>
                  <a:cubicBezTo>
                    <a:pt x="6377" y="3832"/>
                    <a:pt x="6409" y="3823"/>
                    <a:pt x="6411" y="3804"/>
                  </a:cubicBezTo>
                  <a:cubicBezTo>
                    <a:pt x="6420" y="3763"/>
                    <a:pt x="6026" y="3620"/>
                    <a:pt x="5444" y="3359"/>
                  </a:cubicBezTo>
                  <a:cubicBezTo>
                    <a:pt x="5160" y="3230"/>
                    <a:pt x="4848" y="3042"/>
                    <a:pt x="4500" y="2865"/>
                  </a:cubicBezTo>
                  <a:cubicBezTo>
                    <a:pt x="4198" y="2716"/>
                    <a:pt x="3877" y="2554"/>
                    <a:pt x="3558" y="2375"/>
                  </a:cubicBezTo>
                  <a:cubicBezTo>
                    <a:pt x="3253" y="2201"/>
                    <a:pt x="2923" y="2056"/>
                    <a:pt x="2625" y="1867"/>
                  </a:cubicBezTo>
                  <a:cubicBezTo>
                    <a:pt x="2317" y="1668"/>
                    <a:pt x="2024" y="1462"/>
                    <a:pt x="1748" y="1264"/>
                  </a:cubicBezTo>
                  <a:cubicBezTo>
                    <a:pt x="1428" y="1041"/>
                    <a:pt x="1140" y="820"/>
                    <a:pt x="894" y="632"/>
                  </a:cubicBezTo>
                  <a:cubicBezTo>
                    <a:pt x="420" y="267"/>
                    <a:pt x="117" y="1"/>
                    <a:pt x="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50" name="Google Shape;1350;p13"/>
            <p:cNvSpPr/>
            <p:nvPr/>
          </p:nvSpPr>
          <p:spPr>
            <a:xfrm>
              <a:off x="1680500" y="3954525"/>
              <a:ext cx="57750" cy="92900"/>
            </a:xfrm>
            <a:custGeom>
              <a:rect b="b" l="l" r="r" t="t"/>
              <a:pathLst>
                <a:path extrusionOk="0" h="3716" w="2310">
                  <a:moveTo>
                    <a:pt x="57" y="0"/>
                  </a:moveTo>
                  <a:cubicBezTo>
                    <a:pt x="55" y="0"/>
                    <a:pt x="53" y="1"/>
                    <a:pt x="51" y="1"/>
                  </a:cubicBezTo>
                  <a:cubicBezTo>
                    <a:pt x="1" y="19"/>
                    <a:pt x="35" y="269"/>
                    <a:pt x="130" y="639"/>
                  </a:cubicBezTo>
                  <a:cubicBezTo>
                    <a:pt x="176" y="819"/>
                    <a:pt x="231" y="1031"/>
                    <a:pt x="309" y="1254"/>
                  </a:cubicBezTo>
                  <a:cubicBezTo>
                    <a:pt x="377" y="1446"/>
                    <a:pt x="472" y="1643"/>
                    <a:pt x="565" y="1844"/>
                  </a:cubicBezTo>
                  <a:cubicBezTo>
                    <a:pt x="656" y="2041"/>
                    <a:pt x="758" y="2231"/>
                    <a:pt x="873" y="2415"/>
                  </a:cubicBezTo>
                  <a:cubicBezTo>
                    <a:pt x="989" y="2606"/>
                    <a:pt x="1090" y="2805"/>
                    <a:pt x="1223" y="2966"/>
                  </a:cubicBezTo>
                  <a:cubicBezTo>
                    <a:pt x="1362" y="3137"/>
                    <a:pt x="1518" y="3292"/>
                    <a:pt x="1687" y="3432"/>
                  </a:cubicBezTo>
                  <a:cubicBezTo>
                    <a:pt x="1930" y="3628"/>
                    <a:pt x="2138" y="3716"/>
                    <a:pt x="2235" y="3716"/>
                  </a:cubicBezTo>
                  <a:cubicBezTo>
                    <a:pt x="2263" y="3716"/>
                    <a:pt x="2282" y="3708"/>
                    <a:pt x="2289" y="3694"/>
                  </a:cubicBezTo>
                  <a:cubicBezTo>
                    <a:pt x="2310" y="3659"/>
                    <a:pt x="2111" y="3516"/>
                    <a:pt x="1864" y="3243"/>
                  </a:cubicBezTo>
                  <a:cubicBezTo>
                    <a:pt x="1741" y="3108"/>
                    <a:pt x="1639" y="2921"/>
                    <a:pt x="1508" y="2740"/>
                  </a:cubicBezTo>
                  <a:cubicBezTo>
                    <a:pt x="1395" y="2583"/>
                    <a:pt x="1274" y="2415"/>
                    <a:pt x="1167" y="2233"/>
                  </a:cubicBezTo>
                  <a:cubicBezTo>
                    <a:pt x="1066" y="2058"/>
                    <a:pt x="929" y="1896"/>
                    <a:pt x="840" y="1709"/>
                  </a:cubicBezTo>
                  <a:cubicBezTo>
                    <a:pt x="746" y="1517"/>
                    <a:pt x="670" y="1321"/>
                    <a:pt x="591" y="1140"/>
                  </a:cubicBezTo>
                  <a:lnTo>
                    <a:pt x="345" y="562"/>
                  </a:lnTo>
                  <a:cubicBezTo>
                    <a:pt x="202" y="225"/>
                    <a:pt x="108" y="0"/>
                    <a:pt x="5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51" name="Google Shape;1351;p13"/>
            <p:cNvSpPr/>
            <p:nvPr/>
          </p:nvSpPr>
          <p:spPr>
            <a:xfrm>
              <a:off x="1745700" y="3871225"/>
              <a:ext cx="54475" cy="86375"/>
            </a:xfrm>
            <a:custGeom>
              <a:rect b="b" l="l" r="r" t="t"/>
              <a:pathLst>
                <a:path extrusionOk="0" h="3455" w="2179">
                  <a:moveTo>
                    <a:pt x="2104" y="0"/>
                  </a:moveTo>
                  <a:cubicBezTo>
                    <a:pt x="2065" y="0"/>
                    <a:pt x="1976" y="206"/>
                    <a:pt x="1824" y="506"/>
                  </a:cubicBezTo>
                  <a:cubicBezTo>
                    <a:pt x="1748" y="658"/>
                    <a:pt x="1622" y="814"/>
                    <a:pt x="1521" y="998"/>
                  </a:cubicBezTo>
                  <a:cubicBezTo>
                    <a:pt x="1437" y="1159"/>
                    <a:pt x="1351" y="1331"/>
                    <a:pt x="1253" y="1501"/>
                  </a:cubicBezTo>
                  <a:cubicBezTo>
                    <a:pt x="1157" y="1664"/>
                    <a:pt x="1096" y="1852"/>
                    <a:pt x="994" y="2013"/>
                  </a:cubicBezTo>
                  <a:cubicBezTo>
                    <a:pt x="887" y="2178"/>
                    <a:pt x="774" y="2336"/>
                    <a:pt x="671" y="2484"/>
                  </a:cubicBezTo>
                  <a:lnTo>
                    <a:pt x="341" y="2954"/>
                  </a:lnTo>
                  <a:cubicBezTo>
                    <a:pt x="142" y="3237"/>
                    <a:pt x="0" y="3411"/>
                    <a:pt x="41" y="3449"/>
                  </a:cubicBezTo>
                  <a:cubicBezTo>
                    <a:pt x="45" y="3453"/>
                    <a:pt x="51" y="3455"/>
                    <a:pt x="58" y="3455"/>
                  </a:cubicBezTo>
                  <a:cubicBezTo>
                    <a:pt x="120" y="3455"/>
                    <a:pt x="296" y="3323"/>
                    <a:pt x="519" y="3099"/>
                  </a:cubicBezTo>
                  <a:cubicBezTo>
                    <a:pt x="660" y="2960"/>
                    <a:pt x="792" y="2814"/>
                    <a:pt x="917" y="2661"/>
                  </a:cubicBezTo>
                  <a:cubicBezTo>
                    <a:pt x="1035" y="2514"/>
                    <a:pt x="1138" y="2344"/>
                    <a:pt x="1253" y="2175"/>
                  </a:cubicBezTo>
                  <a:cubicBezTo>
                    <a:pt x="1362" y="2013"/>
                    <a:pt x="1460" y="1838"/>
                    <a:pt x="1555" y="1668"/>
                  </a:cubicBezTo>
                  <a:cubicBezTo>
                    <a:pt x="1654" y="1491"/>
                    <a:pt x="1774" y="1327"/>
                    <a:pt x="1850" y="1154"/>
                  </a:cubicBezTo>
                  <a:cubicBezTo>
                    <a:pt x="1932" y="974"/>
                    <a:pt x="2003" y="790"/>
                    <a:pt x="2064" y="602"/>
                  </a:cubicBezTo>
                  <a:cubicBezTo>
                    <a:pt x="2172" y="260"/>
                    <a:pt x="2178" y="20"/>
                    <a:pt x="2106" y="1"/>
                  </a:cubicBezTo>
                  <a:cubicBezTo>
                    <a:pt x="2105" y="0"/>
                    <a:pt x="2104" y="0"/>
                    <a:pt x="2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52" name="Google Shape;1352;p13"/>
            <p:cNvSpPr/>
            <p:nvPr/>
          </p:nvSpPr>
          <p:spPr>
            <a:xfrm>
              <a:off x="1597350" y="4148750"/>
              <a:ext cx="32100" cy="45725"/>
            </a:xfrm>
            <a:custGeom>
              <a:rect b="b" l="l" r="r" t="t"/>
              <a:pathLst>
                <a:path extrusionOk="0" h="1829" w="1284">
                  <a:moveTo>
                    <a:pt x="24" y="0"/>
                  </a:moveTo>
                  <a:cubicBezTo>
                    <a:pt x="22" y="0"/>
                    <a:pt x="19" y="1"/>
                    <a:pt x="17" y="2"/>
                  </a:cubicBezTo>
                  <a:cubicBezTo>
                    <a:pt x="1" y="9"/>
                    <a:pt x="29" y="132"/>
                    <a:pt x="93" y="314"/>
                  </a:cubicBezTo>
                  <a:cubicBezTo>
                    <a:pt x="126" y="403"/>
                    <a:pt x="149" y="515"/>
                    <a:pt x="202" y="622"/>
                  </a:cubicBezTo>
                  <a:cubicBezTo>
                    <a:pt x="246" y="716"/>
                    <a:pt x="305" y="810"/>
                    <a:pt x="363" y="906"/>
                  </a:cubicBezTo>
                  <a:cubicBezTo>
                    <a:pt x="419" y="999"/>
                    <a:pt x="499" y="1078"/>
                    <a:pt x="564" y="1163"/>
                  </a:cubicBezTo>
                  <a:cubicBezTo>
                    <a:pt x="630" y="1252"/>
                    <a:pt x="697" y="1341"/>
                    <a:pt x="767" y="1417"/>
                  </a:cubicBezTo>
                  <a:cubicBezTo>
                    <a:pt x="839" y="1497"/>
                    <a:pt x="917" y="1574"/>
                    <a:pt x="998" y="1645"/>
                  </a:cubicBezTo>
                  <a:cubicBezTo>
                    <a:pt x="1130" y="1757"/>
                    <a:pt x="1224" y="1828"/>
                    <a:pt x="1256" y="1828"/>
                  </a:cubicBezTo>
                  <a:cubicBezTo>
                    <a:pt x="1260" y="1828"/>
                    <a:pt x="1263" y="1827"/>
                    <a:pt x="1265" y="1825"/>
                  </a:cubicBezTo>
                  <a:cubicBezTo>
                    <a:pt x="1283" y="1803"/>
                    <a:pt x="1201" y="1706"/>
                    <a:pt x="1079" y="1563"/>
                  </a:cubicBezTo>
                  <a:lnTo>
                    <a:pt x="881" y="1316"/>
                  </a:lnTo>
                  <a:cubicBezTo>
                    <a:pt x="818" y="1238"/>
                    <a:pt x="749" y="1159"/>
                    <a:pt x="686" y="1071"/>
                  </a:cubicBezTo>
                  <a:cubicBezTo>
                    <a:pt x="626" y="986"/>
                    <a:pt x="564" y="900"/>
                    <a:pt x="508" y="813"/>
                  </a:cubicBezTo>
                  <a:cubicBezTo>
                    <a:pt x="450" y="722"/>
                    <a:pt x="409" y="622"/>
                    <a:pt x="362" y="536"/>
                  </a:cubicBezTo>
                  <a:lnTo>
                    <a:pt x="212" y="261"/>
                  </a:lnTo>
                  <a:cubicBezTo>
                    <a:pt x="128" y="105"/>
                    <a:pt x="62" y="0"/>
                    <a:pt x="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53" name="Google Shape;1353;p13"/>
            <p:cNvSpPr/>
            <p:nvPr/>
          </p:nvSpPr>
          <p:spPr>
            <a:xfrm>
              <a:off x="1623350" y="4171425"/>
              <a:ext cx="25850" cy="40025"/>
            </a:xfrm>
            <a:custGeom>
              <a:rect b="b" l="l" r="r" t="t"/>
              <a:pathLst>
                <a:path extrusionOk="0" h="1601" w="1034">
                  <a:moveTo>
                    <a:pt x="26" y="1"/>
                  </a:moveTo>
                  <a:cubicBezTo>
                    <a:pt x="23" y="1"/>
                    <a:pt x="20" y="2"/>
                    <a:pt x="17" y="3"/>
                  </a:cubicBezTo>
                  <a:cubicBezTo>
                    <a:pt x="1" y="12"/>
                    <a:pt x="32" y="113"/>
                    <a:pt x="92" y="267"/>
                  </a:cubicBezTo>
                  <a:cubicBezTo>
                    <a:pt x="121" y="341"/>
                    <a:pt x="140" y="436"/>
                    <a:pt x="185" y="526"/>
                  </a:cubicBezTo>
                  <a:cubicBezTo>
                    <a:pt x="221" y="604"/>
                    <a:pt x="270" y="683"/>
                    <a:pt x="317" y="765"/>
                  </a:cubicBezTo>
                  <a:cubicBezTo>
                    <a:pt x="362" y="844"/>
                    <a:pt x="430" y="909"/>
                    <a:pt x="479" y="986"/>
                  </a:cubicBezTo>
                  <a:cubicBezTo>
                    <a:pt x="529" y="1063"/>
                    <a:pt x="580" y="1142"/>
                    <a:pt x="632" y="1211"/>
                  </a:cubicBezTo>
                  <a:cubicBezTo>
                    <a:pt x="693" y="1290"/>
                    <a:pt x="753" y="1362"/>
                    <a:pt x="806" y="1421"/>
                  </a:cubicBezTo>
                  <a:cubicBezTo>
                    <a:pt x="906" y="1529"/>
                    <a:pt x="978" y="1600"/>
                    <a:pt x="1006" y="1600"/>
                  </a:cubicBezTo>
                  <a:cubicBezTo>
                    <a:pt x="1009" y="1600"/>
                    <a:pt x="1011" y="1600"/>
                    <a:pt x="1013" y="1598"/>
                  </a:cubicBezTo>
                  <a:cubicBezTo>
                    <a:pt x="1034" y="1580"/>
                    <a:pt x="981" y="1485"/>
                    <a:pt x="896" y="1348"/>
                  </a:cubicBezTo>
                  <a:cubicBezTo>
                    <a:pt x="850" y="1275"/>
                    <a:pt x="794" y="1183"/>
                    <a:pt x="754" y="1121"/>
                  </a:cubicBezTo>
                  <a:lnTo>
                    <a:pt x="606" y="900"/>
                  </a:lnTo>
                  <a:lnTo>
                    <a:pt x="464" y="674"/>
                  </a:lnTo>
                  <a:cubicBezTo>
                    <a:pt x="418" y="596"/>
                    <a:pt x="385" y="510"/>
                    <a:pt x="343" y="438"/>
                  </a:cubicBezTo>
                  <a:lnTo>
                    <a:pt x="206" y="207"/>
                  </a:lnTo>
                  <a:cubicBezTo>
                    <a:pt x="129" y="81"/>
                    <a:pt x="63" y="1"/>
                    <a:pt x="2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54" name="Google Shape;1354;p13"/>
            <p:cNvSpPr/>
            <p:nvPr/>
          </p:nvSpPr>
          <p:spPr>
            <a:xfrm>
              <a:off x="1647250" y="4195475"/>
              <a:ext cx="15600" cy="22025"/>
            </a:xfrm>
            <a:custGeom>
              <a:rect b="b" l="l" r="r" t="t"/>
              <a:pathLst>
                <a:path extrusionOk="0" h="881" w="624">
                  <a:moveTo>
                    <a:pt x="35" y="0"/>
                  </a:moveTo>
                  <a:cubicBezTo>
                    <a:pt x="28" y="0"/>
                    <a:pt x="22" y="2"/>
                    <a:pt x="16" y="5"/>
                  </a:cubicBezTo>
                  <a:cubicBezTo>
                    <a:pt x="0" y="14"/>
                    <a:pt x="18" y="71"/>
                    <a:pt x="51" y="157"/>
                  </a:cubicBezTo>
                  <a:cubicBezTo>
                    <a:pt x="67" y="198"/>
                    <a:pt x="70" y="257"/>
                    <a:pt x="96" y="307"/>
                  </a:cubicBezTo>
                  <a:cubicBezTo>
                    <a:pt x="117" y="351"/>
                    <a:pt x="149" y="396"/>
                    <a:pt x="175" y="439"/>
                  </a:cubicBezTo>
                  <a:cubicBezTo>
                    <a:pt x="200" y="483"/>
                    <a:pt x="247" y="512"/>
                    <a:pt x="277" y="555"/>
                  </a:cubicBezTo>
                  <a:cubicBezTo>
                    <a:pt x="307" y="598"/>
                    <a:pt x="334" y="643"/>
                    <a:pt x="365" y="679"/>
                  </a:cubicBezTo>
                  <a:cubicBezTo>
                    <a:pt x="398" y="719"/>
                    <a:pt x="434" y="757"/>
                    <a:pt x="470" y="793"/>
                  </a:cubicBezTo>
                  <a:cubicBezTo>
                    <a:pt x="526" y="845"/>
                    <a:pt x="567" y="880"/>
                    <a:pt x="590" y="880"/>
                  </a:cubicBezTo>
                  <a:cubicBezTo>
                    <a:pt x="595" y="880"/>
                    <a:pt x="599" y="879"/>
                    <a:pt x="603" y="876"/>
                  </a:cubicBezTo>
                  <a:cubicBezTo>
                    <a:pt x="623" y="858"/>
                    <a:pt x="601" y="799"/>
                    <a:pt x="558" y="719"/>
                  </a:cubicBezTo>
                  <a:lnTo>
                    <a:pt x="487" y="588"/>
                  </a:lnTo>
                  <a:cubicBezTo>
                    <a:pt x="435" y="516"/>
                    <a:pt x="435" y="517"/>
                    <a:pt x="401" y="467"/>
                  </a:cubicBezTo>
                  <a:cubicBezTo>
                    <a:pt x="367" y="416"/>
                    <a:pt x="346" y="388"/>
                    <a:pt x="318" y="345"/>
                  </a:cubicBezTo>
                  <a:cubicBezTo>
                    <a:pt x="290" y="302"/>
                    <a:pt x="277" y="253"/>
                    <a:pt x="250" y="215"/>
                  </a:cubicBezTo>
                  <a:cubicBezTo>
                    <a:pt x="220" y="170"/>
                    <a:pt x="190" y="129"/>
                    <a:pt x="162" y="95"/>
                  </a:cubicBezTo>
                  <a:cubicBezTo>
                    <a:pt x="115" y="36"/>
                    <a:pt x="68" y="0"/>
                    <a:pt x="3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55" name="Google Shape;1355;p13"/>
            <p:cNvSpPr/>
            <p:nvPr/>
          </p:nvSpPr>
          <p:spPr>
            <a:xfrm>
              <a:off x="1669725" y="4222400"/>
              <a:ext cx="21300" cy="14000"/>
            </a:xfrm>
            <a:custGeom>
              <a:rect b="b" l="l" r="r" t="t"/>
              <a:pathLst>
                <a:path extrusionOk="0" h="560" w="852">
                  <a:moveTo>
                    <a:pt x="61" y="1"/>
                  </a:moveTo>
                  <a:cubicBezTo>
                    <a:pt x="39" y="1"/>
                    <a:pt x="21" y="7"/>
                    <a:pt x="12" y="21"/>
                  </a:cubicBezTo>
                  <a:cubicBezTo>
                    <a:pt x="1" y="34"/>
                    <a:pt x="39" y="77"/>
                    <a:pt x="100" y="137"/>
                  </a:cubicBezTo>
                  <a:cubicBezTo>
                    <a:pt x="129" y="167"/>
                    <a:pt x="153" y="216"/>
                    <a:pt x="194" y="250"/>
                  </a:cubicBezTo>
                  <a:cubicBezTo>
                    <a:pt x="230" y="278"/>
                    <a:pt x="272" y="304"/>
                    <a:pt x="312" y="332"/>
                  </a:cubicBezTo>
                  <a:cubicBezTo>
                    <a:pt x="350" y="359"/>
                    <a:pt x="400" y="366"/>
                    <a:pt x="442" y="390"/>
                  </a:cubicBezTo>
                  <a:cubicBezTo>
                    <a:pt x="485" y="416"/>
                    <a:pt x="524" y="445"/>
                    <a:pt x="564" y="465"/>
                  </a:cubicBezTo>
                  <a:cubicBezTo>
                    <a:pt x="606" y="487"/>
                    <a:pt x="650" y="507"/>
                    <a:pt x="695" y="524"/>
                  </a:cubicBezTo>
                  <a:cubicBezTo>
                    <a:pt x="749" y="545"/>
                    <a:pt x="790" y="560"/>
                    <a:pt x="815" y="560"/>
                  </a:cubicBezTo>
                  <a:cubicBezTo>
                    <a:pt x="827" y="560"/>
                    <a:pt x="835" y="556"/>
                    <a:pt x="839" y="548"/>
                  </a:cubicBezTo>
                  <a:cubicBezTo>
                    <a:pt x="851" y="524"/>
                    <a:pt x="813" y="479"/>
                    <a:pt x="749" y="423"/>
                  </a:cubicBezTo>
                  <a:cubicBezTo>
                    <a:pt x="716" y="397"/>
                    <a:pt x="681" y="364"/>
                    <a:pt x="640" y="334"/>
                  </a:cubicBezTo>
                  <a:lnTo>
                    <a:pt x="523" y="261"/>
                  </a:lnTo>
                  <a:lnTo>
                    <a:pt x="406" y="187"/>
                  </a:lnTo>
                  <a:cubicBezTo>
                    <a:pt x="366" y="160"/>
                    <a:pt x="335" y="122"/>
                    <a:pt x="298" y="100"/>
                  </a:cubicBezTo>
                  <a:cubicBezTo>
                    <a:pt x="253" y="74"/>
                    <a:pt x="212" y="49"/>
                    <a:pt x="175" y="33"/>
                  </a:cubicBezTo>
                  <a:cubicBezTo>
                    <a:pt x="132" y="12"/>
                    <a:pt x="92" y="1"/>
                    <a:pt x="6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56" name="Google Shape;1356;p13"/>
            <p:cNvSpPr/>
            <p:nvPr/>
          </p:nvSpPr>
          <p:spPr>
            <a:xfrm>
              <a:off x="1596100" y="4185350"/>
              <a:ext cx="4475" cy="2125"/>
            </a:xfrm>
            <a:custGeom>
              <a:rect b="b" l="l" r="r" t="t"/>
              <a:pathLst>
                <a:path extrusionOk="0" h="85" w="179">
                  <a:moveTo>
                    <a:pt x="155" y="1"/>
                  </a:moveTo>
                  <a:cubicBezTo>
                    <a:pt x="127" y="5"/>
                    <a:pt x="97" y="12"/>
                    <a:pt x="70" y="23"/>
                  </a:cubicBezTo>
                  <a:cubicBezTo>
                    <a:pt x="56" y="27"/>
                    <a:pt x="44" y="35"/>
                    <a:pt x="34" y="44"/>
                  </a:cubicBezTo>
                  <a:cubicBezTo>
                    <a:pt x="29" y="48"/>
                    <a:pt x="6" y="61"/>
                    <a:pt x="3" y="63"/>
                  </a:cubicBezTo>
                  <a:cubicBezTo>
                    <a:pt x="0" y="68"/>
                    <a:pt x="3" y="70"/>
                    <a:pt x="3" y="72"/>
                  </a:cubicBezTo>
                  <a:cubicBezTo>
                    <a:pt x="2" y="72"/>
                    <a:pt x="4" y="73"/>
                    <a:pt x="6" y="73"/>
                  </a:cubicBezTo>
                  <a:cubicBezTo>
                    <a:pt x="10" y="73"/>
                    <a:pt x="19" y="71"/>
                    <a:pt x="23" y="71"/>
                  </a:cubicBezTo>
                  <a:cubicBezTo>
                    <a:pt x="24" y="71"/>
                    <a:pt x="24" y="71"/>
                    <a:pt x="25" y="72"/>
                  </a:cubicBezTo>
                  <a:cubicBezTo>
                    <a:pt x="26" y="74"/>
                    <a:pt x="23" y="78"/>
                    <a:pt x="26" y="80"/>
                  </a:cubicBezTo>
                  <a:cubicBezTo>
                    <a:pt x="30" y="83"/>
                    <a:pt x="36" y="84"/>
                    <a:pt x="40" y="84"/>
                  </a:cubicBezTo>
                  <a:cubicBezTo>
                    <a:pt x="42" y="84"/>
                    <a:pt x="45" y="84"/>
                    <a:pt x="48" y="84"/>
                  </a:cubicBezTo>
                  <a:cubicBezTo>
                    <a:pt x="62" y="84"/>
                    <a:pt x="75" y="82"/>
                    <a:pt x="87" y="77"/>
                  </a:cubicBezTo>
                  <a:cubicBezTo>
                    <a:pt x="109" y="69"/>
                    <a:pt x="130" y="59"/>
                    <a:pt x="149" y="47"/>
                  </a:cubicBezTo>
                  <a:cubicBezTo>
                    <a:pt x="155" y="42"/>
                    <a:pt x="164" y="38"/>
                    <a:pt x="169" y="31"/>
                  </a:cubicBezTo>
                  <a:cubicBezTo>
                    <a:pt x="173" y="27"/>
                    <a:pt x="169" y="25"/>
                    <a:pt x="169" y="23"/>
                  </a:cubicBezTo>
                  <a:cubicBezTo>
                    <a:pt x="170" y="20"/>
                    <a:pt x="168" y="17"/>
                    <a:pt x="166" y="14"/>
                  </a:cubicBezTo>
                  <a:cubicBezTo>
                    <a:pt x="165" y="12"/>
                    <a:pt x="179" y="5"/>
                    <a:pt x="175" y="3"/>
                  </a:cubicBezTo>
                  <a:cubicBezTo>
                    <a:pt x="169" y="1"/>
                    <a:pt x="162" y="1"/>
                    <a:pt x="1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57" name="Google Shape;1357;p13"/>
            <p:cNvSpPr/>
            <p:nvPr/>
          </p:nvSpPr>
          <p:spPr>
            <a:xfrm>
              <a:off x="1684250" y="3933375"/>
              <a:ext cx="4800" cy="4875"/>
            </a:xfrm>
            <a:custGeom>
              <a:rect b="b" l="l" r="r" t="t"/>
              <a:pathLst>
                <a:path extrusionOk="0" h="195" w="192">
                  <a:moveTo>
                    <a:pt x="104" y="0"/>
                  </a:moveTo>
                  <a:cubicBezTo>
                    <a:pt x="93" y="0"/>
                    <a:pt x="83" y="6"/>
                    <a:pt x="70" y="13"/>
                  </a:cubicBezTo>
                  <a:cubicBezTo>
                    <a:pt x="62" y="19"/>
                    <a:pt x="33" y="17"/>
                    <a:pt x="25" y="24"/>
                  </a:cubicBezTo>
                  <a:cubicBezTo>
                    <a:pt x="18" y="31"/>
                    <a:pt x="17" y="42"/>
                    <a:pt x="11" y="49"/>
                  </a:cubicBezTo>
                  <a:cubicBezTo>
                    <a:pt x="5" y="55"/>
                    <a:pt x="21" y="75"/>
                    <a:pt x="17" y="83"/>
                  </a:cubicBezTo>
                  <a:cubicBezTo>
                    <a:pt x="11" y="91"/>
                    <a:pt x="7" y="99"/>
                    <a:pt x="3" y="109"/>
                  </a:cubicBezTo>
                  <a:cubicBezTo>
                    <a:pt x="0" y="118"/>
                    <a:pt x="0" y="129"/>
                    <a:pt x="2" y="140"/>
                  </a:cubicBezTo>
                  <a:cubicBezTo>
                    <a:pt x="5" y="160"/>
                    <a:pt x="7" y="174"/>
                    <a:pt x="32" y="185"/>
                  </a:cubicBezTo>
                  <a:cubicBezTo>
                    <a:pt x="45" y="192"/>
                    <a:pt x="58" y="195"/>
                    <a:pt x="72" y="195"/>
                  </a:cubicBezTo>
                  <a:cubicBezTo>
                    <a:pt x="83" y="195"/>
                    <a:pt x="94" y="193"/>
                    <a:pt x="105" y="189"/>
                  </a:cubicBezTo>
                  <a:cubicBezTo>
                    <a:pt x="118" y="186"/>
                    <a:pt x="129" y="181"/>
                    <a:pt x="139" y="174"/>
                  </a:cubicBezTo>
                  <a:cubicBezTo>
                    <a:pt x="149" y="167"/>
                    <a:pt x="148" y="156"/>
                    <a:pt x="154" y="148"/>
                  </a:cubicBezTo>
                  <a:cubicBezTo>
                    <a:pt x="160" y="140"/>
                    <a:pt x="164" y="132"/>
                    <a:pt x="167" y="122"/>
                  </a:cubicBezTo>
                  <a:cubicBezTo>
                    <a:pt x="171" y="113"/>
                    <a:pt x="189" y="110"/>
                    <a:pt x="190" y="100"/>
                  </a:cubicBezTo>
                  <a:cubicBezTo>
                    <a:pt x="191" y="90"/>
                    <a:pt x="190" y="77"/>
                    <a:pt x="187" y="66"/>
                  </a:cubicBezTo>
                  <a:cubicBezTo>
                    <a:pt x="174" y="38"/>
                    <a:pt x="149" y="15"/>
                    <a:pt x="119" y="4"/>
                  </a:cubicBezTo>
                  <a:cubicBezTo>
                    <a:pt x="114" y="1"/>
                    <a:pt x="109" y="0"/>
                    <a:pt x="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58" name="Google Shape;1358;p13"/>
            <p:cNvSpPr/>
            <p:nvPr/>
          </p:nvSpPr>
          <p:spPr>
            <a:xfrm>
              <a:off x="1648675" y="4049325"/>
              <a:ext cx="90025" cy="80150"/>
            </a:xfrm>
            <a:custGeom>
              <a:rect b="b" l="l" r="r" t="t"/>
              <a:pathLst>
                <a:path extrusionOk="0" h="3206" w="3601">
                  <a:moveTo>
                    <a:pt x="24" y="1"/>
                  </a:moveTo>
                  <a:cubicBezTo>
                    <a:pt x="23" y="1"/>
                    <a:pt x="22" y="1"/>
                    <a:pt x="21" y="2"/>
                  </a:cubicBezTo>
                  <a:cubicBezTo>
                    <a:pt x="0" y="15"/>
                    <a:pt x="126" y="258"/>
                    <a:pt x="368" y="601"/>
                  </a:cubicBezTo>
                  <a:cubicBezTo>
                    <a:pt x="487" y="768"/>
                    <a:pt x="627" y="961"/>
                    <a:pt x="798" y="1156"/>
                  </a:cubicBezTo>
                  <a:cubicBezTo>
                    <a:pt x="942" y="1325"/>
                    <a:pt x="1113" y="1491"/>
                    <a:pt x="1283" y="1662"/>
                  </a:cubicBezTo>
                  <a:cubicBezTo>
                    <a:pt x="1449" y="1825"/>
                    <a:pt x="1628" y="1981"/>
                    <a:pt x="1806" y="2129"/>
                  </a:cubicBezTo>
                  <a:cubicBezTo>
                    <a:pt x="1993" y="2282"/>
                    <a:pt x="2172" y="2440"/>
                    <a:pt x="2356" y="2567"/>
                  </a:cubicBezTo>
                  <a:cubicBezTo>
                    <a:pt x="2568" y="2716"/>
                    <a:pt x="2773" y="2840"/>
                    <a:pt x="2951" y="2939"/>
                  </a:cubicBezTo>
                  <a:cubicBezTo>
                    <a:pt x="3271" y="3116"/>
                    <a:pt x="3510" y="3205"/>
                    <a:pt x="3575" y="3205"/>
                  </a:cubicBezTo>
                  <a:cubicBezTo>
                    <a:pt x="3586" y="3205"/>
                    <a:pt x="3592" y="3203"/>
                    <a:pt x="3594" y="3198"/>
                  </a:cubicBezTo>
                  <a:cubicBezTo>
                    <a:pt x="3600" y="3178"/>
                    <a:pt x="3360" y="3051"/>
                    <a:pt x="3013" y="2826"/>
                  </a:cubicBezTo>
                  <a:cubicBezTo>
                    <a:pt x="2844" y="2716"/>
                    <a:pt x="2660" y="2568"/>
                    <a:pt x="2458" y="2416"/>
                  </a:cubicBezTo>
                  <a:cubicBezTo>
                    <a:pt x="2281" y="2288"/>
                    <a:pt x="2097" y="2146"/>
                    <a:pt x="1914" y="1994"/>
                  </a:cubicBezTo>
                  <a:cubicBezTo>
                    <a:pt x="1740" y="1847"/>
                    <a:pt x="1552" y="1710"/>
                    <a:pt x="1387" y="1550"/>
                  </a:cubicBezTo>
                  <a:cubicBezTo>
                    <a:pt x="1216" y="1385"/>
                    <a:pt x="1057" y="1216"/>
                    <a:pt x="910" y="1054"/>
                  </a:cubicBezTo>
                  <a:cubicBezTo>
                    <a:pt x="738" y="867"/>
                    <a:pt x="587" y="687"/>
                    <a:pt x="458" y="532"/>
                  </a:cubicBezTo>
                  <a:cubicBezTo>
                    <a:pt x="206" y="221"/>
                    <a:pt x="56" y="1"/>
                    <a:pt x="2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59" name="Google Shape;1359;p13"/>
            <p:cNvSpPr/>
            <p:nvPr/>
          </p:nvSpPr>
          <p:spPr>
            <a:xfrm>
              <a:off x="1735150" y="3993625"/>
              <a:ext cx="80125" cy="140600"/>
            </a:xfrm>
            <a:custGeom>
              <a:rect b="b" l="l" r="r" t="t"/>
              <a:pathLst>
                <a:path extrusionOk="0" h="5624" w="3205">
                  <a:moveTo>
                    <a:pt x="3166" y="1"/>
                  </a:moveTo>
                  <a:cubicBezTo>
                    <a:pt x="3154" y="1"/>
                    <a:pt x="3086" y="64"/>
                    <a:pt x="2971" y="167"/>
                  </a:cubicBezTo>
                  <a:cubicBezTo>
                    <a:pt x="2853" y="276"/>
                    <a:pt x="2694" y="447"/>
                    <a:pt x="2512" y="657"/>
                  </a:cubicBezTo>
                  <a:cubicBezTo>
                    <a:pt x="2335" y="865"/>
                    <a:pt x="2119" y="1102"/>
                    <a:pt x="1927" y="1389"/>
                  </a:cubicBezTo>
                  <a:cubicBezTo>
                    <a:pt x="1758" y="1634"/>
                    <a:pt x="1598" y="1908"/>
                    <a:pt x="1439" y="2189"/>
                  </a:cubicBezTo>
                  <a:cubicBezTo>
                    <a:pt x="1288" y="2460"/>
                    <a:pt x="1165" y="2750"/>
                    <a:pt x="1033" y="3030"/>
                  </a:cubicBezTo>
                  <a:cubicBezTo>
                    <a:pt x="895" y="3320"/>
                    <a:pt x="763" y="3606"/>
                    <a:pt x="651" y="3880"/>
                  </a:cubicBezTo>
                  <a:cubicBezTo>
                    <a:pt x="519" y="4197"/>
                    <a:pt x="407" y="4492"/>
                    <a:pt x="313" y="4747"/>
                  </a:cubicBezTo>
                  <a:cubicBezTo>
                    <a:pt x="121" y="5272"/>
                    <a:pt x="1" y="5614"/>
                    <a:pt x="27" y="5624"/>
                  </a:cubicBezTo>
                  <a:cubicBezTo>
                    <a:pt x="27" y="5624"/>
                    <a:pt x="28" y="5624"/>
                    <a:pt x="28" y="5624"/>
                  </a:cubicBezTo>
                  <a:cubicBezTo>
                    <a:pt x="56" y="5624"/>
                    <a:pt x="205" y="5294"/>
                    <a:pt x="419" y="4789"/>
                  </a:cubicBezTo>
                  <a:lnTo>
                    <a:pt x="792" y="3938"/>
                  </a:lnTo>
                  <a:cubicBezTo>
                    <a:pt x="910" y="3668"/>
                    <a:pt x="1033" y="3380"/>
                    <a:pt x="1172" y="3092"/>
                  </a:cubicBezTo>
                  <a:cubicBezTo>
                    <a:pt x="1305" y="2816"/>
                    <a:pt x="1446" y="2538"/>
                    <a:pt x="1593" y="2269"/>
                  </a:cubicBezTo>
                  <a:cubicBezTo>
                    <a:pt x="1748" y="1990"/>
                    <a:pt x="1920" y="1729"/>
                    <a:pt x="2082" y="1485"/>
                  </a:cubicBezTo>
                  <a:cubicBezTo>
                    <a:pt x="2264" y="1199"/>
                    <a:pt x="2452" y="947"/>
                    <a:pt x="2615" y="733"/>
                  </a:cubicBezTo>
                  <a:cubicBezTo>
                    <a:pt x="2959" y="293"/>
                    <a:pt x="3204" y="24"/>
                    <a:pt x="3167" y="1"/>
                  </a:cubicBezTo>
                  <a:cubicBezTo>
                    <a:pt x="3167" y="1"/>
                    <a:pt x="3167" y="1"/>
                    <a:pt x="31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60" name="Google Shape;1360;p13"/>
            <p:cNvSpPr/>
            <p:nvPr/>
          </p:nvSpPr>
          <p:spPr>
            <a:xfrm>
              <a:off x="1765525" y="4196800"/>
              <a:ext cx="4925" cy="9200"/>
            </a:xfrm>
            <a:custGeom>
              <a:rect b="b" l="l" r="r" t="t"/>
              <a:pathLst>
                <a:path extrusionOk="0" h="368" w="197">
                  <a:moveTo>
                    <a:pt x="111" y="0"/>
                  </a:moveTo>
                  <a:cubicBezTo>
                    <a:pt x="94" y="0"/>
                    <a:pt x="81" y="18"/>
                    <a:pt x="65" y="44"/>
                  </a:cubicBezTo>
                  <a:cubicBezTo>
                    <a:pt x="55" y="59"/>
                    <a:pt x="25" y="74"/>
                    <a:pt x="18" y="89"/>
                  </a:cubicBezTo>
                  <a:cubicBezTo>
                    <a:pt x="11" y="106"/>
                    <a:pt x="10" y="125"/>
                    <a:pt x="6" y="142"/>
                  </a:cubicBezTo>
                  <a:cubicBezTo>
                    <a:pt x="0" y="159"/>
                    <a:pt x="18" y="181"/>
                    <a:pt x="14" y="198"/>
                  </a:cubicBezTo>
                  <a:cubicBezTo>
                    <a:pt x="10" y="215"/>
                    <a:pt x="6" y="232"/>
                    <a:pt x="3" y="250"/>
                  </a:cubicBezTo>
                  <a:cubicBezTo>
                    <a:pt x="2" y="268"/>
                    <a:pt x="2" y="287"/>
                    <a:pt x="3" y="305"/>
                  </a:cubicBezTo>
                  <a:cubicBezTo>
                    <a:pt x="9" y="339"/>
                    <a:pt x="13" y="361"/>
                    <a:pt x="39" y="366"/>
                  </a:cubicBezTo>
                  <a:cubicBezTo>
                    <a:pt x="42" y="367"/>
                    <a:pt x="46" y="367"/>
                    <a:pt x="49" y="367"/>
                  </a:cubicBezTo>
                  <a:cubicBezTo>
                    <a:pt x="72" y="367"/>
                    <a:pt x="96" y="353"/>
                    <a:pt x="116" y="328"/>
                  </a:cubicBezTo>
                  <a:cubicBezTo>
                    <a:pt x="130" y="313"/>
                    <a:pt x="141" y="298"/>
                    <a:pt x="152" y="280"/>
                  </a:cubicBezTo>
                  <a:cubicBezTo>
                    <a:pt x="157" y="264"/>
                    <a:pt x="161" y="246"/>
                    <a:pt x="164" y="228"/>
                  </a:cubicBezTo>
                  <a:cubicBezTo>
                    <a:pt x="169" y="211"/>
                    <a:pt x="172" y="194"/>
                    <a:pt x="175" y="177"/>
                  </a:cubicBezTo>
                  <a:cubicBezTo>
                    <a:pt x="178" y="157"/>
                    <a:pt x="197" y="142"/>
                    <a:pt x="197" y="126"/>
                  </a:cubicBezTo>
                  <a:cubicBezTo>
                    <a:pt x="197" y="107"/>
                    <a:pt x="195" y="88"/>
                    <a:pt x="191" y="70"/>
                  </a:cubicBezTo>
                  <a:cubicBezTo>
                    <a:pt x="180" y="35"/>
                    <a:pt x="150" y="8"/>
                    <a:pt x="115" y="1"/>
                  </a:cubicBezTo>
                  <a:cubicBezTo>
                    <a:pt x="114" y="1"/>
                    <a:pt x="112" y="0"/>
                    <a:pt x="11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61" name="Google Shape;1361;p13"/>
            <p:cNvSpPr/>
            <p:nvPr/>
          </p:nvSpPr>
          <p:spPr>
            <a:xfrm>
              <a:off x="1762825" y="4236000"/>
              <a:ext cx="9125" cy="30675"/>
            </a:xfrm>
            <a:custGeom>
              <a:rect b="b" l="l" r="r" t="t"/>
              <a:pathLst>
                <a:path extrusionOk="0" h="1227" w="365">
                  <a:moveTo>
                    <a:pt x="27" y="0"/>
                  </a:moveTo>
                  <a:cubicBezTo>
                    <a:pt x="24" y="0"/>
                    <a:pt x="21" y="1"/>
                    <a:pt x="18" y="2"/>
                  </a:cubicBezTo>
                  <a:cubicBezTo>
                    <a:pt x="1" y="7"/>
                    <a:pt x="9" y="78"/>
                    <a:pt x="24" y="184"/>
                  </a:cubicBezTo>
                  <a:cubicBezTo>
                    <a:pt x="31" y="237"/>
                    <a:pt x="21" y="304"/>
                    <a:pt x="35" y="370"/>
                  </a:cubicBezTo>
                  <a:cubicBezTo>
                    <a:pt x="46" y="426"/>
                    <a:pt x="63" y="486"/>
                    <a:pt x="77" y="546"/>
                  </a:cubicBezTo>
                  <a:cubicBezTo>
                    <a:pt x="91" y="604"/>
                    <a:pt x="126" y="655"/>
                    <a:pt x="143" y="716"/>
                  </a:cubicBezTo>
                  <a:cubicBezTo>
                    <a:pt x="158" y="776"/>
                    <a:pt x="170" y="836"/>
                    <a:pt x="186" y="890"/>
                  </a:cubicBezTo>
                  <a:cubicBezTo>
                    <a:pt x="205" y="954"/>
                    <a:pt x="224" y="1013"/>
                    <a:pt x="243" y="1064"/>
                  </a:cubicBezTo>
                  <a:cubicBezTo>
                    <a:pt x="280" y="1162"/>
                    <a:pt x="305" y="1226"/>
                    <a:pt x="330" y="1226"/>
                  </a:cubicBezTo>
                  <a:cubicBezTo>
                    <a:pt x="331" y="1226"/>
                    <a:pt x="332" y="1226"/>
                    <a:pt x="333" y="1226"/>
                  </a:cubicBezTo>
                  <a:cubicBezTo>
                    <a:pt x="359" y="1219"/>
                    <a:pt x="365" y="1144"/>
                    <a:pt x="354" y="1035"/>
                  </a:cubicBezTo>
                  <a:cubicBezTo>
                    <a:pt x="348" y="982"/>
                    <a:pt x="344" y="919"/>
                    <a:pt x="333" y="852"/>
                  </a:cubicBezTo>
                  <a:cubicBezTo>
                    <a:pt x="324" y="796"/>
                    <a:pt x="303" y="735"/>
                    <a:pt x="290" y="676"/>
                  </a:cubicBezTo>
                  <a:cubicBezTo>
                    <a:pt x="277" y="618"/>
                    <a:pt x="260" y="562"/>
                    <a:pt x="245" y="501"/>
                  </a:cubicBezTo>
                  <a:cubicBezTo>
                    <a:pt x="228" y="441"/>
                    <a:pt x="227" y="378"/>
                    <a:pt x="211" y="323"/>
                  </a:cubicBezTo>
                  <a:cubicBezTo>
                    <a:pt x="190" y="259"/>
                    <a:pt x="170" y="202"/>
                    <a:pt x="149" y="153"/>
                  </a:cubicBezTo>
                  <a:cubicBezTo>
                    <a:pt x="109" y="59"/>
                    <a:pt x="62" y="0"/>
                    <a:pt x="2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62" name="Google Shape;1362;p13"/>
            <p:cNvSpPr/>
            <p:nvPr/>
          </p:nvSpPr>
          <p:spPr>
            <a:xfrm>
              <a:off x="1823250" y="4412475"/>
              <a:ext cx="17825" cy="4950"/>
            </a:xfrm>
            <a:custGeom>
              <a:rect b="b" l="l" r="r" t="t"/>
              <a:pathLst>
                <a:path extrusionOk="0" h="198" w="713">
                  <a:moveTo>
                    <a:pt x="489" y="1"/>
                  </a:moveTo>
                  <a:cubicBezTo>
                    <a:pt x="459" y="1"/>
                    <a:pt x="428" y="6"/>
                    <a:pt x="397" y="8"/>
                  </a:cubicBezTo>
                  <a:cubicBezTo>
                    <a:pt x="363" y="9"/>
                    <a:pt x="333" y="35"/>
                    <a:pt x="299" y="38"/>
                  </a:cubicBezTo>
                  <a:cubicBezTo>
                    <a:pt x="264" y="40"/>
                    <a:pt x="230" y="40"/>
                    <a:pt x="197" y="46"/>
                  </a:cubicBezTo>
                  <a:cubicBezTo>
                    <a:pt x="164" y="51"/>
                    <a:pt x="130" y="58"/>
                    <a:pt x="97" y="68"/>
                  </a:cubicBezTo>
                  <a:cubicBezTo>
                    <a:pt x="39" y="84"/>
                    <a:pt x="1" y="96"/>
                    <a:pt x="2" y="123"/>
                  </a:cubicBezTo>
                  <a:cubicBezTo>
                    <a:pt x="5" y="149"/>
                    <a:pt x="47" y="170"/>
                    <a:pt x="108" y="181"/>
                  </a:cubicBezTo>
                  <a:cubicBezTo>
                    <a:pt x="142" y="189"/>
                    <a:pt x="178" y="194"/>
                    <a:pt x="212" y="197"/>
                  </a:cubicBezTo>
                  <a:cubicBezTo>
                    <a:pt x="214" y="197"/>
                    <a:pt x="217" y="197"/>
                    <a:pt x="219" y="197"/>
                  </a:cubicBezTo>
                  <a:cubicBezTo>
                    <a:pt x="250" y="197"/>
                    <a:pt x="282" y="190"/>
                    <a:pt x="313" y="189"/>
                  </a:cubicBezTo>
                  <a:cubicBezTo>
                    <a:pt x="347" y="189"/>
                    <a:pt x="379" y="183"/>
                    <a:pt x="414" y="179"/>
                  </a:cubicBezTo>
                  <a:cubicBezTo>
                    <a:pt x="418" y="179"/>
                    <a:pt x="422" y="179"/>
                    <a:pt x="426" y="179"/>
                  </a:cubicBezTo>
                  <a:cubicBezTo>
                    <a:pt x="450" y="179"/>
                    <a:pt x="474" y="184"/>
                    <a:pt x="496" y="184"/>
                  </a:cubicBezTo>
                  <a:cubicBezTo>
                    <a:pt x="503" y="184"/>
                    <a:pt x="509" y="183"/>
                    <a:pt x="516" y="182"/>
                  </a:cubicBezTo>
                  <a:cubicBezTo>
                    <a:pt x="550" y="175"/>
                    <a:pt x="584" y="167"/>
                    <a:pt x="615" y="155"/>
                  </a:cubicBezTo>
                  <a:cubicBezTo>
                    <a:pt x="675" y="133"/>
                    <a:pt x="712" y="95"/>
                    <a:pt x="707" y="58"/>
                  </a:cubicBezTo>
                  <a:cubicBezTo>
                    <a:pt x="705" y="39"/>
                    <a:pt x="664" y="34"/>
                    <a:pt x="603" y="27"/>
                  </a:cubicBezTo>
                  <a:cubicBezTo>
                    <a:pt x="573" y="24"/>
                    <a:pt x="536" y="1"/>
                    <a:pt x="498" y="1"/>
                  </a:cubicBezTo>
                  <a:cubicBezTo>
                    <a:pt x="495" y="1"/>
                    <a:pt x="492" y="1"/>
                    <a:pt x="4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63" name="Google Shape;1363;p13"/>
            <p:cNvSpPr/>
            <p:nvPr/>
          </p:nvSpPr>
          <p:spPr>
            <a:xfrm>
              <a:off x="1804750" y="3788625"/>
              <a:ext cx="4725" cy="27125"/>
            </a:xfrm>
            <a:custGeom>
              <a:rect b="b" l="l" r="r" t="t"/>
              <a:pathLst>
                <a:path extrusionOk="0" h="1085" w="189">
                  <a:moveTo>
                    <a:pt x="53" y="0"/>
                  </a:moveTo>
                  <a:cubicBezTo>
                    <a:pt x="51" y="0"/>
                    <a:pt x="50" y="0"/>
                    <a:pt x="48" y="0"/>
                  </a:cubicBezTo>
                  <a:cubicBezTo>
                    <a:pt x="30" y="3"/>
                    <a:pt x="29" y="65"/>
                    <a:pt x="25" y="159"/>
                  </a:cubicBezTo>
                  <a:cubicBezTo>
                    <a:pt x="22" y="205"/>
                    <a:pt x="0" y="258"/>
                    <a:pt x="0" y="315"/>
                  </a:cubicBezTo>
                  <a:cubicBezTo>
                    <a:pt x="3" y="388"/>
                    <a:pt x="3" y="411"/>
                    <a:pt x="6" y="468"/>
                  </a:cubicBezTo>
                  <a:cubicBezTo>
                    <a:pt x="6" y="520"/>
                    <a:pt x="30" y="570"/>
                    <a:pt x="29" y="622"/>
                  </a:cubicBezTo>
                  <a:cubicBezTo>
                    <a:pt x="29" y="672"/>
                    <a:pt x="28" y="715"/>
                    <a:pt x="26" y="775"/>
                  </a:cubicBezTo>
                  <a:cubicBezTo>
                    <a:pt x="29" y="817"/>
                    <a:pt x="30" y="865"/>
                    <a:pt x="33" y="929"/>
                  </a:cubicBezTo>
                  <a:cubicBezTo>
                    <a:pt x="41" y="1021"/>
                    <a:pt x="44" y="1083"/>
                    <a:pt x="71" y="1084"/>
                  </a:cubicBezTo>
                  <a:cubicBezTo>
                    <a:pt x="72" y="1084"/>
                    <a:pt x="72" y="1084"/>
                    <a:pt x="73" y="1084"/>
                  </a:cubicBezTo>
                  <a:cubicBezTo>
                    <a:pt x="98" y="1084"/>
                    <a:pt x="126" y="1025"/>
                    <a:pt x="148" y="934"/>
                  </a:cubicBezTo>
                  <a:cubicBezTo>
                    <a:pt x="161" y="882"/>
                    <a:pt x="171" y="829"/>
                    <a:pt x="179" y="777"/>
                  </a:cubicBezTo>
                  <a:cubicBezTo>
                    <a:pt x="184" y="727"/>
                    <a:pt x="180" y="671"/>
                    <a:pt x="182" y="619"/>
                  </a:cubicBezTo>
                  <a:cubicBezTo>
                    <a:pt x="184" y="566"/>
                    <a:pt x="180" y="514"/>
                    <a:pt x="179" y="460"/>
                  </a:cubicBezTo>
                  <a:cubicBezTo>
                    <a:pt x="176" y="407"/>
                    <a:pt x="188" y="352"/>
                    <a:pt x="182" y="302"/>
                  </a:cubicBezTo>
                  <a:cubicBezTo>
                    <a:pt x="176" y="249"/>
                    <a:pt x="165" y="197"/>
                    <a:pt x="153" y="145"/>
                  </a:cubicBezTo>
                  <a:cubicBezTo>
                    <a:pt x="128" y="56"/>
                    <a:pt x="89" y="0"/>
                    <a:pt x="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64" name="Google Shape;1364;p13"/>
            <p:cNvSpPr/>
            <p:nvPr/>
          </p:nvSpPr>
          <p:spPr>
            <a:xfrm>
              <a:off x="1818275" y="3798775"/>
              <a:ext cx="25" cy="25"/>
            </a:xfrm>
            <a:custGeom>
              <a:rect b="b" l="l" r="r" t="t"/>
              <a:pathLst>
                <a:path extrusionOk="0" fill="none" h="1" w="1">
                  <a:moveTo>
                    <a:pt x="1" y="1"/>
                  </a:moveTo>
                  <a:close/>
                </a:path>
              </a:pathLst>
            </a:custGeom>
            <a:solidFill>
              <a:schemeClr val="dk2"/>
            </a:solidFill>
            <a:ln cap="flat" cmpd="sng" w="9525">
              <a:solidFill>
                <a:srgbClr val="9B9595"/>
              </a:solidFill>
              <a:prstDash val="solid"/>
              <a:miter lim="136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65" name="Google Shape;1365;p13"/>
            <p:cNvSpPr/>
            <p:nvPr/>
          </p:nvSpPr>
          <p:spPr>
            <a:xfrm>
              <a:off x="1692325" y="3912900"/>
              <a:ext cx="13550" cy="5900"/>
            </a:xfrm>
            <a:custGeom>
              <a:rect b="b" l="l" r="r" t="t"/>
              <a:pathLst>
                <a:path extrusionOk="0" h="236" w="542">
                  <a:moveTo>
                    <a:pt x="370" y="0"/>
                  </a:moveTo>
                  <a:cubicBezTo>
                    <a:pt x="368" y="0"/>
                    <a:pt x="366" y="1"/>
                    <a:pt x="364" y="1"/>
                  </a:cubicBezTo>
                  <a:cubicBezTo>
                    <a:pt x="337" y="6"/>
                    <a:pt x="311" y="12"/>
                    <a:pt x="285" y="20"/>
                  </a:cubicBezTo>
                  <a:cubicBezTo>
                    <a:pt x="258" y="25"/>
                    <a:pt x="239" y="54"/>
                    <a:pt x="213" y="62"/>
                  </a:cubicBezTo>
                  <a:cubicBezTo>
                    <a:pt x="187" y="69"/>
                    <a:pt x="161" y="78"/>
                    <a:pt x="135" y="88"/>
                  </a:cubicBezTo>
                  <a:cubicBezTo>
                    <a:pt x="111" y="99"/>
                    <a:pt x="88" y="112"/>
                    <a:pt x="66" y="129"/>
                  </a:cubicBezTo>
                  <a:cubicBezTo>
                    <a:pt x="25" y="159"/>
                    <a:pt x="1" y="179"/>
                    <a:pt x="13" y="204"/>
                  </a:cubicBezTo>
                  <a:cubicBezTo>
                    <a:pt x="24" y="227"/>
                    <a:pt x="57" y="235"/>
                    <a:pt x="100" y="235"/>
                  </a:cubicBezTo>
                  <a:cubicBezTo>
                    <a:pt x="103" y="235"/>
                    <a:pt x="106" y="235"/>
                    <a:pt x="110" y="235"/>
                  </a:cubicBezTo>
                  <a:cubicBezTo>
                    <a:pt x="137" y="235"/>
                    <a:pt x="163" y="232"/>
                    <a:pt x="189" y="230"/>
                  </a:cubicBezTo>
                  <a:cubicBezTo>
                    <a:pt x="213" y="226"/>
                    <a:pt x="235" y="213"/>
                    <a:pt x="261" y="208"/>
                  </a:cubicBezTo>
                  <a:lnTo>
                    <a:pt x="332" y="186"/>
                  </a:lnTo>
                  <a:cubicBezTo>
                    <a:pt x="344" y="182"/>
                    <a:pt x="357" y="182"/>
                    <a:pt x="370" y="182"/>
                  </a:cubicBezTo>
                  <a:cubicBezTo>
                    <a:pt x="383" y="182"/>
                    <a:pt x="396" y="182"/>
                    <a:pt x="407" y="178"/>
                  </a:cubicBezTo>
                  <a:cubicBezTo>
                    <a:pt x="431" y="170"/>
                    <a:pt x="454" y="159"/>
                    <a:pt x="476" y="147"/>
                  </a:cubicBezTo>
                  <a:cubicBezTo>
                    <a:pt x="517" y="121"/>
                    <a:pt x="542" y="82"/>
                    <a:pt x="536" y="46"/>
                  </a:cubicBezTo>
                  <a:cubicBezTo>
                    <a:pt x="533" y="28"/>
                    <a:pt x="501" y="23"/>
                    <a:pt x="452" y="20"/>
                  </a:cubicBezTo>
                  <a:cubicBezTo>
                    <a:pt x="429" y="19"/>
                    <a:pt x="398" y="0"/>
                    <a:pt x="3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66" name="Google Shape;1366;p13"/>
            <p:cNvSpPr/>
            <p:nvPr/>
          </p:nvSpPr>
          <p:spPr>
            <a:xfrm>
              <a:off x="1694950" y="3899775"/>
              <a:ext cx="24350" cy="8800"/>
            </a:xfrm>
            <a:custGeom>
              <a:rect b="b" l="l" r="r" t="t"/>
              <a:pathLst>
                <a:path extrusionOk="0" h="352" w="974">
                  <a:moveTo>
                    <a:pt x="932" y="1"/>
                  </a:moveTo>
                  <a:cubicBezTo>
                    <a:pt x="906" y="1"/>
                    <a:pt x="864" y="8"/>
                    <a:pt x="812" y="17"/>
                  </a:cubicBezTo>
                  <a:cubicBezTo>
                    <a:pt x="769" y="24"/>
                    <a:pt x="715" y="16"/>
                    <a:pt x="664" y="28"/>
                  </a:cubicBezTo>
                  <a:cubicBezTo>
                    <a:pt x="621" y="39"/>
                    <a:pt x="573" y="57"/>
                    <a:pt x="528" y="72"/>
                  </a:cubicBezTo>
                  <a:cubicBezTo>
                    <a:pt x="482" y="85"/>
                    <a:pt x="445" y="121"/>
                    <a:pt x="397" y="136"/>
                  </a:cubicBezTo>
                  <a:cubicBezTo>
                    <a:pt x="351" y="152"/>
                    <a:pt x="304" y="163"/>
                    <a:pt x="261" y="181"/>
                  </a:cubicBezTo>
                  <a:cubicBezTo>
                    <a:pt x="212" y="200"/>
                    <a:pt x="167" y="219"/>
                    <a:pt x="129" y="237"/>
                  </a:cubicBezTo>
                  <a:cubicBezTo>
                    <a:pt x="51" y="275"/>
                    <a:pt x="0" y="301"/>
                    <a:pt x="9" y="327"/>
                  </a:cubicBezTo>
                  <a:cubicBezTo>
                    <a:pt x="15" y="344"/>
                    <a:pt x="43" y="351"/>
                    <a:pt x="87" y="351"/>
                  </a:cubicBezTo>
                  <a:cubicBezTo>
                    <a:pt x="110" y="351"/>
                    <a:pt x="136" y="349"/>
                    <a:pt x="165" y="346"/>
                  </a:cubicBezTo>
                  <a:cubicBezTo>
                    <a:pt x="208" y="342"/>
                    <a:pt x="258" y="336"/>
                    <a:pt x="310" y="324"/>
                  </a:cubicBezTo>
                  <a:cubicBezTo>
                    <a:pt x="355" y="314"/>
                    <a:pt x="401" y="294"/>
                    <a:pt x="446" y="280"/>
                  </a:cubicBezTo>
                  <a:cubicBezTo>
                    <a:pt x="493" y="268"/>
                    <a:pt x="536" y="250"/>
                    <a:pt x="583" y="235"/>
                  </a:cubicBezTo>
                  <a:cubicBezTo>
                    <a:pt x="630" y="219"/>
                    <a:pt x="681" y="218"/>
                    <a:pt x="723" y="200"/>
                  </a:cubicBezTo>
                  <a:cubicBezTo>
                    <a:pt x="768" y="182"/>
                    <a:pt x="812" y="162"/>
                    <a:pt x="854" y="139"/>
                  </a:cubicBezTo>
                  <a:cubicBezTo>
                    <a:pt x="931" y="95"/>
                    <a:pt x="974" y="45"/>
                    <a:pt x="960" y="10"/>
                  </a:cubicBezTo>
                  <a:cubicBezTo>
                    <a:pt x="957" y="4"/>
                    <a:pt x="948" y="1"/>
                    <a:pt x="93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67" name="Google Shape;1367;p13"/>
            <p:cNvSpPr/>
            <p:nvPr/>
          </p:nvSpPr>
          <p:spPr>
            <a:xfrm>
              <a:off x="1708750" y="3887350"/>
              <a:ext cx="12525" cy="4975"/>
            </a:xfrm>
            <a:custGeom>
              <a:rect b="b" l="l" r="r" t="t"/>
              <a:pathLst>
                <a:path extrusionOk="0" h="199" w="501">
                  <a:moveTo>
                    <a:pt x="343" y="0"/>
                  </a:moveTo>
                  <a:cubicBezTo>
                    <a:pt x="321" y="0"/>
                    <a:pt x="296" y="7"/>
                    <a:pt x="273" y="9"/>
                  </a:cubicBezTo>
                  <a:cubicBezTo>
                    <a:pt x="250" y="10"/>
                    <a:pt x="230" y="36"/>
                    <a:pt x="206" y="40"/>
                  </a:cubicBezTo>
                  <a:cubicBezTo>
                    <a:pt x="182" y="43"/>
                    <a:pt x="157" y="43"/>
                    <a:pt x="135" y="48"/>
                  </a:cubicBezTo>
                  <a:cubicBezTo>
                    <a:pt x="112" y="54"/>
                    <a:pt x="89" y="62"/>
                    <a:pt x="67" y="71"/>
                  </a:cubicBezTo>
                  <a:cubicBezTo>
                    <a:pt x="28" y="88"/>
                    <a:pt x="1" y="100"/>
                    <a:pt x="5" y="127"/>
                  </a:cubicBezTo>
                  <a:cubicBezTo>
                    <a:pt x="9" y="153"/>
                    <a:pt x="40" y="173"/>
                    <a:pt x="85" y="184"/>
                  </a:cubicBezTo>
                  <a:cubicBezTo>
                    <a:pt x="108" y="191"/>
                    <a:pt x="133" y="195"/>
                    <a:pt x="159" y="198"/>
                  </a:cubicBezTo>
                  <a:cubicBezTo>
                    <a:pt x="182" y="197"/>
                    <a:pt x="205" y="194"/>
                    <a:pt x="228" y="190"/>
                  </a:cubicBezTo>
                  <a:cubicBezTo>
                    <a:pt x="253" y="188"/>
                    <a:pt x="276" y="184"/>
                    <a:pt x="299" y="180"/>
                  </a:cubicBezTo>
                  <a:cubicBezTo>
                    <a:pt x="304" y="179"/>
                    <a:pt x="309" y="179"/>
                    <a:pt x="314" y="179"/>
                  </a:cubicBezTo>
                  <a:cubicBezTo>
                    <a:pt x="328" y="179"/>
                    <a:pt x="342" y="182"/>
                    <a:pt x="356" y="182"/>
                  </a:cubicBezTo>
                  <a:cubicBezTo>
                    <a:pt x="361" y="182"/>
                    <a:pt x="365" y="181"/>
                    <a:pt x="370" y="180"/>
                  </a:cubicBezTo>
                  <a:cubicBezTo>
                    <a:pt x="394" y="173"/>
                    <a:pt x="416" y="164"/>
                    <a:pt x="438" y="152"/>
                  </a:cubicBezTo>
                  <a:cubicBezTo>
                    <a:pt x="479" y="130"/>
                    <a:pt x="501" y="92"/>
                    <a:pt x="494" y="55"/>
                  </a:cubicBezTo>
                  <a:cubicBezTo>
                    <a:pt x="491" y="36"/>
                    <a:pt x="463" y="30"/>
                    <a:pt x="419" y="26"/>
                  </a:cubicBezTo>
                  <a:cubicBezTo>
                    <a:pt x="397" y="22"/>
                    <a:pt x="370" y="0"/>
                    <a:pt x="3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68" name="Google Shape;1368;p13"/>
            <p:cNvSpPr/>
            <p:nvPr/>
          </p:nvSpPr>
          <p:spPr>
            <a:xfrm>
              <a:off x="1719800" y="3875600"/>
              <a:ext cx="5750" cy="4675"/>
            </a:xfrm>
            <a:custGeom>
              <a:rect b="b" l="l" r="r" t="t"/>
              <a:pathLst>
                <a:path extrusionOk="0" h="187" w="230">
                  <a:moveTo>
                    <a:pt x="138" y="1"/>
                  </a:moveTo>
                  <a:cubicBezTo>
                    <a:pt x="123" y="1"/>
                    <a:pt x="109" y="19"/>
                    <a:pt x="97" y="21"/>
                  </a:cubicBezTo>
                  <a:cubicBezTo>
                    <a:pt x="83" y="21"/>
                    <a:pt x="70" y="22"/>
                    <a:pt x="56" y="26"/>
                  </a:cubicBezTo>
                  <a:cubicBezTo>
                    <a:pt x="42" y="33"/>
                    <a:pt x="32" y="41"/>
                    <a:pt x="22" y="53"/>
                  </a:cubicBezTo>
                  <a:cubicBezTo>
                    <a:pt x="6" y="75"/>
                    <a:pt x="0" y="91"/>
                    <a:pt x="18" y="112"/>
                  </a:cubicBezTo>
                  <a:cubicBezTo>
                    <a:pt x="34" y="128"/>
                    <a:pt x="53" y="143"/>
                    <a:pt x="74" y="154"/>
                  </a:cubicBezTo>
                  <a:lnTo>
                    <a:pt x="97" y="173"/>
                  </a:lnTo>
                  <a:cubicBezTo>
                    <a:pt x="98" y="174"/>
                    <a:pt x="99" y="174"/>
                    <a:pt x="100" y="174"/>
                  </a:cubicBezTo>
                  <a:cubicBezTo>
                    <a:pt x="103" y="174"/>
                    <a:pt x="105" y="172"/>
                    <a:pt x="107" y="172"/>
                  </a:cubicBezTo>
                  <a:cubicBezTo>
                    <a:pt x="108" y="172"/>
                    <a:pt x="108" y="173"/>
                    <a:pt x="109" y="173"/>
                  </a:cubicBezTo>
                  <a:cubicBezTo>
                    <a:pt x="110" y="174"/>
                    <a:pt x="111" y="174"/>
                    <a:pt x="112" y="174"/>
                  </a:cubicBezTo>
                  <a:cubicBezTo>
                    <a:pt x="115" y="174"/>
                    <a:pt x="117" y="173"/>
                    <a:pt x="120" y="173"/>
                  </a:cubicBezTo>
                  <a:cubicBezTo>
                    <a:pt x="121" y="173"/>
                    <a:pt x="122" y="173"/>
                    <a:pt x="123" y="173"/>
                  </a:cubicBezTo>
                  <a:cubicBezTo>
                    <a:pt x="127" y="173"/>
                    <a:pt x="128" y="187"/>
                    <a:pt x="131" y="187"/>
                  </a:cubicBezTo>
                  <a:cubicBezTo>
                    <a:pt x="131" y="187"/>
                    <a:pt x="131" y="187"/>
                    <a:pt x="131" y="187"/>
                  </a:cubicBezTo>
                  <a:lnTo>
                    <a:pt x="149" y="175"/>
                  </a:lnTo>
                  <a:cubicBezTo>
                    <a:pt x="172" y="157"/>
                    <a:pt x="195" y="138"/>
                    <a:pt x="217" y="116"/>
                  </a:cubicBezTo>
                  <a:cubicBezTo>
                    <a:pt x="229" y="102"/>
                    <a:pt x="225" y="86"/>
                    <a:pt x="210" y="63"/>
                  </a:cubicBezTo>
                  <a:cubicBezTo>
                    <a:pt x="205" y="52"/>
                    <a:pt x="201" y="22"/>
                    <a:pt x="186" y="14"/>
                  </a:cubicBezTo>
                  <a:cubicBezTo>
                    <a:pt x="172" y="7"/>
                    <a:pt x="157" y="3"/>
                    <a:pt x="142" y="1"/>
                  </a:cubicBezTo>
                  <a:cubicBezTo>
                    <a:pt x="141" y="1"/>
                    <a:pt x="139" y="1"/>
                    <a:pt x="13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69" name="Google Shape;1369;p13"/>
            <p:cNvSpPr/>
            <p:nvPr/>
          </p:nvSpPr>
          <p:spPr>
            <a:xfrm>
              <a:off x="1831150" y="4426225"/>
              <a:ext cx="8425" cy="10950"/>
            </a:xfrm>
            <a:custGeom>
              <a:rect b="b" l="l" r="r" t="t"/>
              <a:pathLst>
                <a:path extrusionOk="0" h="438" w="337">
                  <a:moveTo>
                    <a:pt x="71" y="1"/>
                  </a:moveTo>
                  <a:cubicBezTo>
                    <a:pt x="48" y="1"/>
                    <a:pt x="29" y="8"/>
                    <a:pt x="14" y="23"/>
                  </a:cubicBezTo>
                  <a:cubicBezTo>
                    <a:pt x="1" y="37"/>
                    <a:pt x="13" y="63"/>
                    <a:pt x="33" y="104"/>
                  </a:cubicBezTo>
                  <a:cubicBezTo>
                    <a:pt x="42" y="123"/>
                    <a:pt x="38" y="157"/>
                    <a:pt x="50" y="180"/>
                  </a:cubicBezTo>
                  <a:lnTo>
                    <a:pt x="91" y="236"/>
                  </a:lnTo>
                  <a:cubicBezTo>
                    <a:pt x="103" y="255"/>
                    <a:pt x="134" y="262"/>
                    <a:pt x="147" y="281"/>
                  </a:cubicBezTo>
                  <a:lnTo>
                    <a:pt x="183" y="340"/>
                  </a:lnTo>
                  <a:cubicBezTo>
                    <a:pt x="197" y="359"/>
                    <a:pt x="213" y="378"/>
                    <a:pt x="230" y="394"/>
                  </a:cubicBezTo>
                  <a:cubicBezTo>
                    <a:pt x="254" y="420"/>
                    <a:pt x="271" y="438"/>
                    <a:pt x="290" y="438"/>
                  </a:cubicBezTo>
                  <a:cubicBezTo>
                    <a:pt x="294" y="438"/>
                    <a:pt x="299" y="437"/>
                    <a:pt x="303" y="435"/>
                  </a:cubicBezTo>
                  <a:cubicBezTo>
                    <a:pt x="328" y="424"/>
                    <a:pt x="336" y="387"/>
                    <a:pt x="329" y="338"/>
                  </a:cubicBezTo>
                  <a:cubicBezTo>
                    <a:pt x="327" y="312"/>
                    <a:pt x="321" y="286"/>
                    <a:pt x="313" y="260"/>
                  </a:cubicBezTo>
                  <a:cubicBezTo>
                    <a:pt x="301" y="237"/>
                    <a:pt x="288" y="216"/>
                    <a:pt x="273" y="195"/>
                  </a:cubicBezTo>
                  <a:cubicBezTo>
                    <a:pt x="260" y="173"/>
                    <a:pt x="245" y="153"/>
                    <a:pt x="228" y="132"/>
                  </a:cubicBezTo>
                  <a:cubicBezTo>
                    <a:pt x="213" y="111"/>
                    <a:pt x="208" y="82"/>
                    <a:pt x="192" y="64"/>
                  </a:cubicBezTo>
                  <a:cubicBezTo>
                    <a:pt x="173" y="46"/>
                    <a:pt x="151" y="30"/>
                    <a:pt x="129" y="17"/>
                  </a:cubicBezTo>
                  <a:cubicBezTo>
                    <a:pt x="109" y="6"/>
                    <a:pt x="89" y="1"/>
                    <a:pt x="7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70" name="Google Shape;1370;p13"/>
            <p:cNvSpPr/>
            <p:nvPr/>
          </p:nvSpPr>
          <p:spPr>
            <a:xfrm>
              <a:off x="1890825" y="4306950"/>
              <a:ext cx="4775" cy="4175"/>
            </a:xfrm>
            <a:custGeom>
              <a:rect b="b" l="l" r="r" t="t"/>
              <a:pathLst>
                <a:path extrusionOk="0" h="167" w="191">
                  <a:moveTo>
                    <a:pt x="86" y="1"/>
                  </a:moveTo>
                  <a:cubicBezTo>
                    <a:pt x="73" y="1"/>
                    <a:pt x="60" y="6"/>
                    <a:pt x="51" y="15"/>
                  </a:cubicBezTo>
                  <a:cubicBezTo>
                    <a:pt x="43" y="22"/>
                    <a:pt x="16" y="26"/>
                    <a:pt x="11" y="33"/>
                  </a:cubicBezTo>
                  <a:cubicBezTo>
                    <a:pt x="6" y="40"/>
                    <a:pt x="7" y="48"/>
                    <a:pt x="3" y="56"/>
                  </a:cubicBezTo>
                  <a:cubicBezTo>
                    <a:pt x="1" y="63"/>
                    <a:pt x="21" y="75"/>
                    <a:pt x="20" y="83"/>
                  </a:cubicBezTo>
                  <a:cubicBezTo>
                    <a:pt x="17" y="92"/>
                    <a:pt x="13" y="98"/>
                    <a:pt x="13" y="107"/>
                  </a:cubicBezTo>
                  <a:cubicBezTo>
                    <a:pt x="14" y="115"/>
                    <a:pt x="16" y="124"/>
                    <a:pt x="20" y="133"/>
                  </a:cubicBezTo>
                  <a:cubicBezTo>
                    <a:pt x="26" y="150"/>
                    <a:pt x="43" y="162"/>
                    <a:pt x="62" y="164"/>
                  </a:cubicBezTo>
                  <a:cubicBezTo>
                    <a:pt x="69" y="166"/>
                    <a:pt x="77" y="167"/>
                    <a:pt x="85" y="167"/>
                  </a:cubicBezTo>
                  <a:cubicBezTo>
                    <a:pt x="101" y="167"/>
                    <a:pt x="118" y="163"/>
                    <a:pt x="133" y="154"/>
                  </a:cubicBezTo>
                  <a:cubicBezTo>
                    <a:pt x="144" y="150"/>
                    <a:pt x="153" y="143"/>
                    <a:pt x="161" y="137"/>
                  </a:cubicBezTo>
                  <a:cubicBezTo>
                    <a:pt x="168" y="130"/>
                    <a:pt x="166" y="120"/>
                    <a:pt x="168" y="113"/>
                  </a:cubicBezTo>
                  <a:cubicBezTo>
                    <a:pt x="171" y="105"/>
                    <a:pt x="172" y="98"/>
                    <a:pt x="174" y="90"/>
                  </a:cubicBezTo>
                  <a:cubicBezTo>
                    <a:pt x="175" y="82"/>
                    <a:pt x="190" y="77"/>
                    <a:pt x="189" y="68"/>
                  </a:cubicBezTo>
                  <a:cubicBezTo>
                    <a:pt x="187" y="59"/>
                    <a:pt x="183" y="49"/>
                    <a:pt x="178" y="43"/>
                  </a:cubicBezTo>
                  <a:cubicBezTo>
                    <a:pt x="155" y="19"/>
                    <a:pt x="126" y="6"/>
                    <a:pt x="95" y="2"/>
                  </a:cubicBezTo>
                  <a:cubicBezTo>
                    <a:pt x="92" y="1"/>
                    <a:pt x="89" y="1"/>
                    <a:pt x="8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71" name="Google Shape;1371;p13"/>
            <p:cNvSpPr/>
            <p:nvPr/>
          </p:nvSpPr>
          <p:spPr>
            <a:xfrm>
              <a:off x="1879725" y="4226900"/>
              <a:ext cx="5025" cy="10700"/>
            </a:xfrm>
            <a:custGeom>
              <a:rect b="b" l="l" r="r" t="t"/>
              <a:pathLst>
                <a:path extrusionOk="0" h="428" w="201">
                  <a:moveTo>
                    <a:pt x="128" y="1"/>
                  </a:moveTo>
                  <a:cubicBezTo>
                    <a:pt x="113" y="1"/>
                    <a:pt x="96" y="19"/>
                    <a:pt x="75" y="48"/>
                  </a:cubicBezTo>
                  <a:cubicBezTo>
                    <a:pt x="64" y="64"/>
                    <a:pt x="33" y="78"/>
                    <a:pt x="23" y="101"/>
                  </a:cubicBezTo>
                  <a:cubicBezTo>
                    <a:pt x="15" y="123"/>
                    <a:pt x="10" y="145"/>
                    <a:pt x="6" y="167"/>
                  </a:cubicBezTo>
                  <a:cubicBezTo>
                    <a:pt x="0" y="188"/>
                    <a:pt x="19" y="213"/>
                    <a:pt x="17" y="235"/>
                  </a:cubicBezTo>
                  <a:cubicBezTo>
                    <a:pt x="12" y="257"/>
                    <a:pt x="11" y="278"/>
                    <a:pt x="10" y="300"/>
                  </a:cubicBezTo>
                  <a:cubicBezTo>
                    <a:pt x="11" y="323"/>
                    <a:pt x="15" y="345"/>
                    <a:pt x="22" y="367"/>
                  </a:cubicBezTo>
                  <a:cubicBezTo>
                    <a:pt x="34" y="403"/>
                    <a:pt x="43" y="427"/>
                    <a:pt x="67" y="427"/>
                  </a:cubicBezTo>
                  <a:cubicBezTo>
                    <a:pt x="68" y="427"/>
                    <a:pt x="70" y="427"/>
                    <a:pt x="71" y="427"/>
                  </a:cubicBezTo>
                  <a:cubicBezTo>
                    <a:pt x="98" y="424"/>
                    <a:pt x="119" y="398"/>
                    <a:pt x="137" y="364"/>
                  </a:cubicBezTo>
                  <a:cubicBezTo>
                    <a:pt x="146" y="345"/>
                    <a:pt x="154" y="326"/>
                    <a:pt x="161" y="307"/>
                  </a:cubicBezTo>
                  <a:cubicBezTo>
                    <a:pt x="168" y="289"/>
                    <a:pt x="164" y="270"/>
                    <a:pt x="168" y="253"/>
                  </a:cubicBezTo>
                  <a:cubicBezTo>
                    <a:pt x="173" y="214"/>
                    <a:pt x="173" y="216"/>
                    <a:pt x="176" y="197"/>
                  </a:cubicBezTo>
                  <a:cubicBezTo>
                    <a:pt x="180" y="178"/>
                    <a:pt x="198" y="163"/>
                    <a:pt x="199" y="146"/>
                  </a:cubicBezTo>
                  <a:cubicBezTo>
                    <a:pt x="201" y="126"/>
                    <a:pt x="201" y="107"/>
                    <a:pt x="198" y="88"/>
                  </a:cubicBezTo>
                  <a:cubicBezTo>
                    <a:pt x="194" y="49"/>
                    <a:pt x="169" y="17"/>
                    <a:pt x="134" y="2"/>
                  </a:cubicBezTo>
                  <a:cubicBezTo>
                    <a:pt x="132" y="1"/>
                    <a:pt x="130" y="1"/>
                    <a:pt x="1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72" name="Google Shape;1372;p13"/>
            <p:cNvSpPr/>
            <p:nvPr/>
          </p:nvSpPr>
          <p:spPr>
            <a:xfrm>
              <a:off x="1832375" y="4059700"/>
              <a:ext cx="6775" cy="10550"/>
            </a:xfrm>
            <a:custGeom>
              <a:rect b="b" l="l" r="r" t="t"/>
              <a:pathLst>
                <a:path extrusionOk="0" h="422" w="271">
                  <a:moveTo>
                    <a:pt x="58" y="0"/>
                  </a:moveTo>
                  <a:cubicBezTo>
                    <a:pt x="48" y="0"/>
                    <a:pt x="37" y="2"/>
                    <a:pt x="27" y="5"/>
                  </a:cubicBezTo>
                  <a:cubicBezTo>
                    <a:pt x="9" y="12"/>
                    <a:pt x="10" y="40"/>
                    <a:pt x="13" y="83"/>
                  </a:cubicBezTo>
                  <a:cubicBezTo>
                    <a:pt x="16" y="105"/>
                    <a:pt x="1" y="136"/>
                    <a:pt x="9" y="160"/>
                  </a:cubicBezTo>
                  <a:cubicBezTo>
                    <a:pt x="16" y="182"/>
                    <a:pt x="25" y="204"/>
                    <a:pt x="36" y="225"/>
                  </a:cubicBezTo>
                  <a:cubicBezTo>
                    <a:pt x="46" y="246"/>
                    <a:pt x="76" y="256"/>
                    <a:pt x="88" y="276"/>
                  </a:cubicBezTo>
                  <a:cubicBezTo>
                    <a:pt x="98" y="297"/>
                    <a:pt x="109" y="317"/>
                    <a:pt x="122" y="336"/>
                  </a:cubicBezTo>
                  <a:cubicBezTo>
                    <a:pt x="136" y="355"/>
                    <a:pt x="151" y="372"/>
                    <a:pt x="169" y="388"/>
                  </a:cubicBezTo>
                  <a:cubicBezTo>
                    <a:pt x="192" y="408"/>
                    <a:pt x="211" y="422"/>
                    <a:pt x="228" y="422"/>
                  </a:cubicBezTo>
                  <a:cubicBezTo>
                    <a:pt x="234" y="422"/>
                    <a:pt x="240" y="420"/>
                    <a:pt x="246" y="415"/>
                  </a:cubicBezTo>
                  <a:cubicBezTo>
                    <a:pt x="268" y="400"/>
                    <a:pt x="271" y="365"/>
                    <a:pt x="264" y="324"/>
                  </a:cubicBezTo>
                  <a:cubicBezTo>
                    <a:pt x="261" y="301"/>
                    <a:pt x="257" y="279"/>
                    <a:pt x="250" y="257"/>
                  </a:cubicBezTo>
                  <a:cubicBezTo>
                    <a:pt x="245" y="237"/>
                    <a:pt x="228" y="220"/>
                    <a:pt x="220" y="201"/>
                  </a:cubicBezTo>
                  <a:cubicBezTo>
                    <a:pt x="212" y="181"/>
                    <a:pt x="201" y="165"/>
                    <a:pt x="190" y="145"/>
                  </a:cubicBezTo>
                  <a:cubicBezTo>
                    <a:pt x="181" y="126"/>
                    <a:pt x="185" y="100"/>
                    <a:pt x="174" y="84"/>
                  </a:cubicBezTo>
                  <a:cubicBezTo>
                    <a:pt x="162" y="65"/>
                    <a:pt x="148" y="47"/>
                    <a:pt x="133" y="32"/>
                  </a:cubicBezTo>
                  <a:cubicBezTo>
                    <a:pt x="113" y="12"/>
                    <a:pt x="86" y="0"/>
                    <a:pt x="5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73" name="Google Shape;1373;p13"/>
            <p:cNvSpPr/>
            <p:nvPr/>
          </p:nvSpPr>
          <p:spPr>
            <a:xfrm>
              <a:off x="1639650" y="3984725"/>
              <a:ext cx="4950" cy="5000"/>
            </a:xfrm>
            <a:custGeom>
              <a:rect b="b" l="l" r="r" t="t"/>
              <a:pathLst>
                <a:path extrusionOk="0" h="200" w="198">
                  <a:moveTo>
                    <a:pt x="96" y="1"/>
                  </a:moveTo>
                  <a:cubicBezTo>
                    <a:pt x="93" y="1"/>
                    <a:pt x="90" y="1"/>
                    <a:pt x="87" y="1"/>
                  </a:cubicBezTo>
                  <a:cubicBezTo>
                    <a:pt x="56" y="9"/>
                    <a:pt x="29" y="28"/>
                    <a:pt x="11" y="56"/>
                  </a:cubicBezTo>
                  <a:cubicBezTo>
                    <a:pt x="0" y="71"/>
                    <a:pt x="4" y="84"/>
                    <a:pt x="11" y="105"/>
                  </a:cubicBezTo>
                  <a:cubicBezTo>
                    <a:pt x="15" y="114"/>
                    <a:pt x="8" y="143"/>
                    <a:pt x="14" y="151"/>
                  </a:cubicBezTo>
                  <a:cubicBezTo>
                    <a:pt x="19" y="159"/>
                    <a:pt x="29" y="163"/>
                    <a:pt x="36" y="170"/>
                  </a:cubicBezTo>
                  <a:cubicBezTo>
                    <a:pt x="37" y="172"/>
                    <a:pt x="40" y="173"/>
                    <a:pt x="44" y="173"/>
                  </a:cubicBezTo>
                  <a:cubicBezTo>
                    <a:pt x="51" y="173"/>
                    <a:pt x="60" y="170"/>
                    <a:pt x="66" y="170"/>
                  </a:cubicBezTo>
                  <a:cubicBezTo>
                    <a:pt x="69" y="170"/>
                    <a:pt x="71" y="170"/>
                    <a:pt x="72" y="172"/>
                  </a:cubicBezTo>
                  <a:cubicBezTo>
                    <a:pt x="79" y="178"/>
                    <a:pt x="86" y="185"/>
                    <a:pt x="94" y="191"/>
                  </a:cubicBezTo>
                  <a:cubicBezTo>
                    <a:pt x="104" y="195"/>
                    <a:pt x="115" y="197"/>
                    <a:pt x="126" y="199"/>
                  </a:cubicBezTo>
                  <a:cubicBezTo>
                    <a:pt x="130" y="199"/>
                    <a:pt x="134" y="199"/>
                    <a:pt x="137" y="199"/>
                  </a:cubicBezTo>
                  <a:cubicBezTo>
                    <a:pt x="152" y="199"/>
                    <a:pt x="164" y="196"/>
                    <a:pt x="177" y="178"/>
                  </a:cubicBezTo>
                  <a:cubicBezTo>
                    <a:pt x="192" y="158"/>
                    <a:pt x="198" y="132"/>
                    <a:pt x="194" y="106"/>
                  </a:cubicBezTo>
                  <a:cubicBezTo>
                    <a:pt x="192" y="94"/>
                    <a:pt x="190" y="82"/>
                    <a:pt x="186" y="69"/>
                  </a:cubicBezTo>
                  <a:cubicBezTo>
                    <a:pt x="180" y="60"/>
                    <a:pt x="169" y="57"/>
                    <a:pt x="162" y="49"/>
                  </a:cubicBezTo>
                  <a:cubicBezTo>
                    <a:pt x="156" y="43"/>
                    <a:pt x="147" y="37"/>
                    <a:pt x="139" y="32"/>
                  </a:cubicBezTo>
                  <a:cubicBezTo>
                    <a:pt x="131" y="27"/>
                    <a:pt x="131" y="9"/>
                    <a:pt x="121" y="5"/>
                  </a:cubicBezTo>
                  <a:cubicBezTo>
                    <a:pt x="113" y="2"/>
                    <a:pt x="105" y="1"/>
                    <a:pt x="9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74" name="Google Shape;1374;p13"/>
            <p:cNvSpPr/>
            <p:nvPr/>
          </p:nvSpPr>
          <p:spPr>
            <a:xfrm>
              <a:off x="1631475" y="4312100"/>
              <a:ext cx="121950" cy="77175"/>
            </a:xfrm>
            <a:custGeom>
              <a:rect b="b" l="l" r="r" t="t"/>
              <a:pathLst>
                <a:path extrusionOk="0" h="3087" w="4878">
                  <a:moveTo>
                    <a:pt x="18" y="1"/>
                  </a:moveTo>
                  <a:cubicBezTo>
                    <a:pt x="14" y="1"/>
                    <a:pt x="11" y="2"/>
                    <a:pt x="10" y="4"/>
                  </a:cubicBezTo>
                  <a:cubicBezTo>
                    <a:pt x="0" y="19"/>
                    <a:pt x="221" y="259"/>
                    <a:pt x="586" y="597"/>
                  </a:cubicBezTo>
                  <a:cubicBezTo>
                    <a:pt x="765" y="761"/>
                    <a:pt x="964" y="965"/>
                    <a:pt x="1206" y="1155"/>
                  </a:cubicBezTo>
                  <a:cubicBezTo>
                    <a:pt x="1412" y="1321"/>
                    <a:pt x="1644" y="1482"/>
                    <a:pt x="1880" y="1647"/>
                  </a:cubicBezTo>
                  <a:cubicBezTo>
                    <a:pt x="2109" y="1803"/>
                    <a:pt x="2357" y="1936"/>
                    <a:pt x="2595" y="2076"/>
                  </a:cubicBezTo>
                  <a:cubicBezTo>
                    <a:pt x="2843" y="2221"/>
                    <a:pt x="3089" y="2361"/>
                    <a:pt x="3326" y="2478"/>
                  </a:cubicBezTo>
                  <a:cubicBezTo>
                    <a:pt x="3600" y="2616"/>
                    <a:pt x="3860" y="2730"/>
                    <a:pt x="4084" y="2822"/>
                  </a:cubicBezTo>
                  <a:cubicBezTo>
                    <a:pt x="4503" y="2991"/>
                    <a:pt x="4796" y="3087"/>
                    <a:pt x="4855" y="3087"/>
                  </a:cubicBezTo>
                  <a:cubicBezTo>
                    <a:pt x="4862" y="3087"/>
                    <a:pt x="4865" y="3086"/>
                    <a:pt x="4866" y="3083"/>
                  </a:cubicBezTo>
                  <a:cubicBezTo>
                    <a:pt x="4877" y="3056"/>
                    <a:pt x="4579" y="2929"/>
                    <a:pt x="4130" y="2717"/>
                  </a:cubicBezTo>
                  <a:cubicBezTo>
                    <a:pt x="3912" y="2613"/>
                    <a:pt x="3660" y="2486"/>
                    <a:pt x="3393" y="2342"/>
                  </a:cubicBezTo>
                  <a:cubicBezTo>
                    <a:pt x="3161" y="2221"/>
                    <a:pt x="2916" y="2088"/>
                    <a:pt x="2672" y="1943"/>
                  </a:cubicBezTo>
                  <a:cubicBezTo>
                    <a:pt x="2437" y="1802"/>
                    <a:pt x="2200" y="1655"/>
                    <a:pt x="1974" y="1501"/>
                  </a:cubicBezTo>
                  <a:cubicBezTo>
                    <a:pt x="1739" y="1340"/>
                    <a:pt x="1521" y="1166"/>
                    <a:pt x="1314" y="1007"/>
                  </a:cubicBezTo>
                  <a:cubicBezTo>
                    <a:pt x="1070" y="826"/>
                    <a:pt x="852" y="648"/>
                    <a:pt x="667" y="496"/>
                  </a:cubicBezTo>
                  <a:cubicBezTo>
                    <a:pt x="308" y="201"/>
                    <a:pt x="68" y="1"/>
                    <a:pt x="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75" name="Google Shape;1375;p13"/>
            <p:cNvSpPr/>
            <p:nvPr/>
          </p:nvSpPr>
          <p:spPr>
            <a:xfrm>
              <a:off x="1753775" y="4377700"/>
              <a:ext cx="26050" cy="24450"/>
            </a:xfrm>
            <a:custGeom>
              <a:rect b="b" l="l" r="r" t="t"/>
              <a:pathLst>
                <a:path extrusionOk="0" h="978" w="1042">
                  <a:moveTo>
                    <a:pt x="42" y="1"/>
                  </a:moveTo>
                  <a:cubicBezTo>
                    <a:pt x="29" y="1"/>
                    <a:pt x="19" y="4"/>
                    <a:pt x="12" y="12"/>
                  </a:cubicBezTo>
                  <a:cubicBezTo>
                    <a:pt x="0" y="27"/>
                    <a:pt x="52" y="87"/>
                    <a:pt x="130" y="179"/>
                  </a:cubicBezTo>
                  <a:cubicBezTo>
                    <a:pt x="166" y="222"/>
                    <a:pt x="198" y="289"/>
                    <a:pt x="248" y="342"/>
                  </a:cubicBezTo>
                  <a:cubicBezTo>
                    <a:pt x="308" y="401"/>
                    <a:pt x="338" y="429"/>
                    <a:pt x="391" y="481"/>
                  </a:cubicBezTo>
                  <a:cubicBezTo>
                    <a:pt x="438" y="528"/>
                    <a:pt x="502" y="558"/>
                    <a:pt x="550" y="604"/>
                  </a:cubicBezTo>
                  <a:lnTo>
                    <a:pt x="693" y="742"/>
                  </a:lnTo>
                  <a:cubicBezTo>
                    <a:pt x="749" y="791"/>
                    <a:pt x="800" y="834"/>
                    <a:pt x="847" y="870"/>
                  </a:cubicBezTo>
                  <a:cubicBezTo>
                    <a:pt x="928" y="934"/>
                    <a:pt x="984" y="978"/>
                    <a:pt x="1011" y="978"/>
                  </a:cubicBezTo>
                  <a:cubicBezTo>
                    <a:pt x="1016" y="978"/>
                    <a:pt x="1020" y="976"/>
                    <a:pt x="1023" y="973"/>
                  </a:cubicBezTo>
                  <a:cubicBezTo>
                    <a:pt x="1042" y="954"/>
                    <a:pt x="1002" y="883"/>
                    <a:pt x="927" y="788"/>
                  </a:cubicBezTo>
                  <a:cubicBezTo>
                    <a:pt x="890" y="743"/>
                    <a:pt x="849" y="687"/>
                    <a:pt x="799" y="633"/>
                  </a:cubicBezTo>
                  <a:cubicBezTo>
                    <a:pt x="757" y="585"/>
                    <a:pt x="704" y="541"/>
                    <a:pt x="656" y="492"/>
                  </a:cubicBezTo>
                  <a:lnTo>
                    <a:pt x="510" y="354"/>
                  </a:lnTo>
                  <a:cubicBezTo>
                    <a:pt x="460" y="307"/>
                    <a:pt x="420" y="250"/>
                    <a:pt x="372" y="207"/>
                  </a:cubicBezTo>
                  <a:cubicBezTo>
                    <a:pt x="316" y="160"/>
                    <a:pt x="263" y="116"/>
                    <a:pt x="216" y="82"/>
                  </a:cubicBezTo>
                  <a:cubicBezTo>
                    <a:pt x="142" y="30"/>
                    <a:pt x="80" y="1"/>
                    <a:pt x="4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76" name="Google Shape;1376;p13"/>
            <p:cNvSpPr/>
            <p:nvPr/>
          </p:nvSpPr>
          <p:spPr>
            <a:xfrm>
              <a:off x="1778125" y="4391900"/>
              <a:ext cx="15500" cy="16650"/>
            </a:xfrm>
            <a:custGeom>
              <a:rect b="b" l="l" r="r" t="t"/>
              <a:pathLst>
                <a:path extrusionOk="0" h="666" w="620">
                  <a:moveTo>
                    <a:pt x="64" y="1"/>
                  </a:moveTo>
                  <a:cubicBezTo>
                    <a:pt x="40" y="1"/>
                    <a:pt x="22" y="8"/>
                    <a:pt x="13" y="22"/>
                  </a:cubicBezTo>
                  <a:cubicBezTo>
                    <a:pt x="1" y="37"/>
                    <a:pt x="35" y="74"/>
                    <a:pt x="83" y="131"/>
                  </a:cubicBezTo>
                  <a:cubicBezTo>
                    <a:pt x="106" y="159"/>
                    <a:pt x="121" y="205"/>
                    <a:pt x="149" y="239"/>
                  </a:cubicBezTo>
                  <a:lnTo>
                    <a:pt x="234" y="326"/>
                  </a:lnTo>
                  <a:cubicBezTo>
                    <a:pt x="260" y="356"/>
                    <a:pt x="303" y="371"/>
                    <a:pt x="331" y="401"/>
                  </a:cubicBezTo>
                  <a:lnTo>
                    <a:pt x="407" y="497"/>
                  </a:lnTo>
                  <a:lnTo>
                    <a:pt x="490" y="587"/>
                  </a:lnTo>
                  <a:cubicBezTo>
                    <a:pt x="534" y="633"/>
                    <a:pt x="565" y="666"/>
                    <a:pt x="586" y="666"/>
                  </a:cubicBezTo>
                  <a:cubicBezTo>
                    <a:pt x="590" y="666"/>
                    <a:pt x="593" y="665"/>
                    <a:pt x="596" y="663"/>
                  </a:cubicBezTo>
                  <a:cubicBezTo>
                    <a:pt x="620" y="648"/>
                    <a:pt x="613" y="593"/>
                    <a:pt x="583" y="521"/>
                  </a:cubicBezTo>
                  <a:cubicBezTo>
                    <a:pt x="568" y="480"/>
                    <a:pt x="549" y="441"/>
                    <a:pt x="526" y="403"/>
                  </a:cubicBezTo>
                  <a:cubicBezTo>
                    <a:pt x="501" y="367"/>
                    <a:pt x="474" y="333"/>
                    <a:pt x="445" y="302"/>
                  </a:cubicBezTo>
                  <a:cubicBezTo>
                    <a:pt x="418" y="268"/>
                    <a:pt x="389" y="236"/>
                    <a:pt x="358" y="206"/>
                  </a:cubicBezTo>
                  <a:cubicBezTo>
                    <a:pt x="327" y="175"/>
                    <a:pt x="306" y="133"/>
                    <a:pt x="273" y="107"/>
                  </a:cubicBezTo>
                  <a:cubicBezTo>
                    <a:pt x="239" y="78"/>
                    <a:pt x="204" y="54"/>
                    <a:pt x="166" y="32"/>
                  </a:cubicBezTo>
                  <a:cubicBezTo>
                    <a:pt x="127" y="11"/>
                    <a:pt x="9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77" name="Google Shape;1377;p13"/>
            <p:cNvSpPr/>
            <p:nvPr/>
          </p:nvSpPr>
          <p:spPr>
            <a:xfrm>
              <a:off x="1616200" y="4292925"/>
              <a:ext cx="4575" cy="4800"/>
            </a:xfrm>
            <a:custGeom>
              <a:rect b="b" l="l" r="r" t="t"/>
              <a:pathLst>
                <a:path extrusionOk="0" h="192" w="183">
                  <a:moveTo>
                    <a:pt x="110" y="1"/>
                  </a:moveTo>
                  <a:cubicBezTo>
                    <a:pt x="89" y="1"/>
                    <a:pt x="58" y="14"/>
                    <a:pt x="32" y="35"/>
                  </a:cubicBezTo>
                  <a:cubicBezTo>
                    <a:pt x="17" y="46"/>
                    <a:pt x="15" y="60"/>
                    <a:pt x="15" y="80"/>
                  </a:cubicBezTo>
                  <a:cubicBezTo>
                    <a:pt x="14" y="90"/>
                    <a:pt x="0" y="114"/>
                    <a:pt x="2" y="122"/>
                  </a:cubicBezTo>
                  <a:cubicBezTo>
                    <a:pt x="4" y="131"/>
                    <a:pt x="13" y="136"/>
                    <a:pt x="15" y="144"/>
                  </a:cubicBezTo>
                  <a:cubicBezTo>
                    <a:pt x="19" y="152"/>
                    <a:pt x="43" y="146"/>
                    <a:pt x="48" y="152"/>
                  </a:cubicBezTo>
                  <a:cubicBezTo>
                    <a:pt x="53" y="159"/>
                    <a:pt x="56" y="169"/>
                    <a:pt x="63" y="174"/>
                  </a:cubicBezTo>
                  <a:cubicBezTo>
                    <a:pt x="70" y="180"/>
                    <a:pt x="79" y="184"/>
                    <a:pt x="88" y="186"/>
                  </a:cubicBezTo>
                  <a:cubicBezTo>
                    <a:pt x="94" y="189"/>
                    <a:pt x="101" y="191"/>
                    <a:pt x="108" y="191"/>
                  </a:cubicBezTo>
                  <a:cubicBezTo>
                    <a:pt x="120" y="191"/>
                    <a:pt x="131" y="187"/>
                    <a:pt x="141" y="178"/>
                  </a:cubicBezTo>
                  <a:cubicBezTo>
                    <a:pt x="161" y="163"/>
                    <a:pt x="173" y="141"/>
                    <a:pt x="179" y="117"/>
                  </a:cubicBezTo>
                  <a:cubicBezTo>
                    <a:pt x="182" y="105"/>
                    <a:pt x="183" y="92"/>
                    <a:pt x="183" y="81"/>
                  </a:cubicBezTo>
                  <a:cubicBezTo>
                    <a:pt x="182" y="72"/>
                    <a:pt x="172" y="68"/>
                    <a:pt x="169" y="58"/>
                  </a:cubicBezTo>
                  <a:cubicBezTo>
                    <a:pt x="164" y="51"/>
                    <a:pt x="158" y="45"/>
                    <a:pt x="153" y="38"/>
                  </a:cubicBezTo>
                  <a:cubicBezTo>
                    <a:pt x="148" y="31"/>
                    <a:pt x="153" y="16"/>
                    <a:pt x="146" y="11"/>
                  </a:cubicBezTo>
                  <a:cubicBezTo>
                    <a:pt x="137" y="5"/>
                    <a:pt x="127" y="2"/>
                    <a:pt x="116" y="1"/>
                  </a:cubicBezTo>
                  <a:cubicBezTo>
                    <a:pt x="114" y="1"/>
                    <a:pt x="112" y="1"/>
                    <a:pt x="1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78" name="Google Shape;1378;p13"/>
            <p:cNvSpPr/>
            <p:nvPr/>
          </p:nvSpPr>
          <p:spPr>
            <a:xfrm>
              <a:off x="1752500" y="4317950"/>
              <a:ext cx="4700" cy="3750"/>
            </a:xfrm>
            <a:custGeom>
              <a:rect b="b" l="l" r="r" t="t"/>
              <a:pathLst>
                <a:path extrusionOk="0" h="150" w="188">
                  <a:moveTo>
                    <a:pt x="102" y="1"/>
                  </a:moveTo>
                  <a:cubicBezTo>
                    <a:pt x="93" y="1"/>
                    <a:pt x="83" y="2"/>
                    <a:pt x="73" y="3"/>
                  </a:cubicBezTo>
                  <a:cubicBezTo>
                    <a:pt x="57" y="6"/>
                    <a:pt x="43" y="16"/>
                    <a:pt x="35" y="31"/>
                  </a:cubicBezTo>
                  <a:cubicBezTo>
                    <a:pt x="31" y="36"/>
                    <a:pt x="5" y="48"/>
                    <a:pt x="2" y="55"/>
                  </a:cubicBezTo>
                  <a:cubicBezTo>
                    <a:pt x="1" y="62"/>
                    <a:pt x="3" y="69"/>
                    <a:pt x="2" y="77"/>
                  </a:cubicBezTo>
                  <a:cubicBezTo>
                    <a:pt x="2" y="84"/>
                    <a:pt x="24" y="88"/>
                    <a:pt x="27" y="95"/>
                  </a:cubicBezTo>
                  <a:cubicBezTo>
                    <a:pt x="28" y="101"/>
                    <a:pt x="24" y="108"/>
                    <a:pt x="28" y="115"/>
                  </a:cubicBezTo>
                  <a:cubicBezTo>
                    <a:pt x="31" y="123"/>
                    <a:pt x="36" y="129"/>
                    <a:pt x="43" y="134"/>
                  </a:cubicBezTo>
                  <a:cubicBezTo>
                    <a:pt x="52" y="144"/>
                    <a:pt x="65" y="150"/>
                    <a:pt x="78" y="150"/>
                  </a:cubicBezTo>
                  <a:cubicBezTo>
                    <a:pt x="83" y="150"/>
                    <a:pt x="87" y="149"/>
                    <a:pt x="92" y="148"/>
                  </a:cubicBezTo>
                  <a:cubicBezTo>
                    <a:pt x="115" y="145"/>
                    <a:pt x="138" y="136"/>
                    <a:pt x="156" y="119"/>
                  </a:cubicBezTo>
                  <a:cubicBezTo>
                    <a:pt x="164" y="112"/>
                    <a:pt x="171" y="104"/>
                    <a:pt x="178" y="95"/>
                  </a:cubicBezTo>
                  <a:cubicBezTo>
                    <a:pt x="182" y="88"/>
                    <a:pt x="177" y="81"/>
                    <a:pt x="178" y="73"/>
                  </a:cubicBezTo>
                  <a:cubicBezTo>
                    <a:pt x="178" y="66"/>
                    <a:pt x="177" y="59"/>
                    <a:pt x="175" y="52"/>
                  </a:cubicBezTo>
                  <a:cubicBezTo>
                    <a:pt x="174" y="46"/>
                    <a:pt x="187" y="37"/>
                    <a:pt x="183" y="31"/>
                  </a:cubicBezTo>
                  <a:cubicBezTo>
                    <a:pt x="178" y="22"/>
                    <a:pt x="171" y="17"/>
                    <a:pt x="163" y="13"/>
                  </a:cubicBezTo>
                  <a:cubicBezTo>
                    <a:pt x="144" y="5"/>
                    <a:pt x="123" y="1"/>
                    <a:pt x="1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sp>
        <p:nvSpPr>
          <p:cNvPr id="1379" name="Google Shape;1379;p13"/>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380" name="Google Shape;1380;p13"/>
          <p:cNvSpPr/>
          <p:nvPr/>
        </p:nvSpPr>
        <p:spPr>
          <a:xfrm rot="5400000">
            <a:off x="6218503" y="2218088"/>
            <a:ext cx="5146134" cy="704859"/>
          </a:xfrm>
          <a:custGeom>
            <a:rect b="b" l="l" r="r" t="t"/>
            <a:pathLst>
              <a:path extrusionOk="0" h="7790" w="67882">
                <a:moveTo>
                  <a:pt x="1" y="1"/>
                </a:moveTo>
                <a:lnTo>
                  <a:pt x="1" y="7790"/>
                </a:lnTo>
                <a:lnTo>
                  <a:pt x="67882" y="7790"/>
                </a:lnTo>
                <a:lnTo>
                  <a:pt x="678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81" name="Google Shape;1381;p13"/>
          <p:cNvGrpSpPr/>
          <p:nvPr/>
        </p:nvGrpSpPr>
        <p:grpSpPr>
          <a:xfrm rot="5400000">
            <a:off x="7600584" y="1589014"/>
            <a:ext cx="2146582" cy="38557"/>
            <a:chOff x="727444" y="4879925"/>
            <a:chExt cx="2146582" cy="38557"/>
          </a:xfrm>
        </p:grpSpPr>
        <p:sp>
          <p:nvSpPr>
            <p:cNvPr id="1382" name="Google Shape;1382;p13"/>
            <p:cNvSpPr/>
            <p:nvPr/>
          </p:nvSpPr>
          <p:spPr>
            <a:xfrm rot="-5400000">
              <a:off x="724678" y="4882746"/>
              <a:ext cx="38446" cy="32915"/>
            </a:xfrm>
            <a:custGeom>
              <a:rect b="b" l="l" r="r" t="t"/>
              <a:pathLst>
                <a:path extrusionOk="0" h="595" w="695">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13"/>
            <p:cNvSpPr/>
            <p:nvPr/>
          </p:nvSpPr>
          <p:spPr>
            <a:xfrm rot="-5400000">
              <a:off x="855953" y="4882746"/>
              <a:ext cx="38501" cy="32971"/>
            </a:xfrm>
            <a:custGeom>
              <a:rect b="b" l="l" r="r" t="t"/>
              <a:pathLst>
                <a:path extrusionOk="0" h="596" w="696">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13"/>
            <p:cNvSpPr/>
            <p:nvPr/>
          </p:nvSpPr>
          <p:spPr>
            <a:xfrm rot="-5400000">
              <a:off x="987448"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13"/>
            <p:cNvSpPr/>
            <p:nvPr/>
          </p:nvSpPr>
          <p:spPr>
            <a:xfrm rot="-5400000">
              <a:off x="1118916" y="4882718"/>
              <a:ext cx="38446" cy="32971"/>
            </a:xfrm>
            <a:custGeom>
              <a:rect b="b" l="l" r="r" t="t"/>
              <a:pathLst>
                <a:path extrusionOk="0" h="596" w="695">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13"/>
            <p:cNvSpPr/>
            <p:nvPr/>
          </p:nvSpPr>
          <p:spPr>
            <a:xfrm rot="-5400000">
              <a:off x="1250329" y="4882746"/>
              <a:ext cx="38446" cy="32915"/>
            </a:xfrm>
            <a:custGeom>
              <a:rect b="b" l="l" r="r" t="t"/>
              <a:pathLst>
                <a:path extrusionOk="0" h="595" w="695">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13"/>
            <p:cNvSpPr/>
            <p:nvPr/>
          </p:nvSpPr>
          <p:spPr>
            <a:xfrm rot="-5400000">
              <a:off x="1381769" y="4882746"/>
              <a:ext cx="38446" cy="32915"/>
            </a:xfrm>
            <a:custGeom>
              <a:rect b="b" l="l" r="r" t="t"/>
              <a:pathLst>
                <a:path extrusionOk="0" h="595" w="695">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13"/>
            <p:cNvSpPr/>
            <p:nvPr/>
          </p:nvSpPr>
          <p:spPr>
            <a:xfrm rot="-5400000">
              <a:off x="1513154" y="4882746"/>
              <a:ext cx="38501" cy="32971"/>
            </a:xfrm>
            <a:custGeom>
              <a:rect b="b" l="l" r="r" t="t"/>
              <a:pathLst>
                <a:path extrusionOk="0" h="596" w="696">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13"/>
            <p:cNvSpPr/>
            <p:nvPr/>
          </p:nvSpPr>
          <p:spPr>
            <a:xfrm rot="-5400000">
              <a:off x="1655493" y="4882690"/>
              <a:ext cx="38556" cy="33026"/>
            </a:xfrm>
            <a:custGeom>
              <a:rect b="b" l="l" r="r" t="t"/>
              <a:pathLst>
                <a:path extrusionOk="0" h="597" w="697">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13"/>
            <p:cNvSpPr/>
            <p:nvPr/>
          </p:nvSpPr>
          <p:spPr>
            <a:xfrm rot="-5400000">
              <a:off x="1787016" y="4882718"/>
              <a:ext cx="38446" cy="32971"/>
            </a:xfrm>
            <a:custGeom>
              <a:rect b="b" l="l" r="r" t="t"/>
              <a:pathLst>
                <a:path extrusionOk="0" h="596" w="695">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13"/>
            <p:cNvSpPr/>
            <p:nvPr/>
          </p:nvSpPr>
          <p:spPr>
            <a:xfrm rot="-5400000">
              <a:off x="1918346" y="4882718"/>
              <a:ext cx="38556" cy="32971"/>
            </a:xfrm>
            <a:custGeom>
              <a:rect b="b" l="l" r="r" t="t"/>
              <a:pathLst>
                <a:path extrusionOk="0" h="596" w="697">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13"/>
            <p:cNvSpPr/>
            <p:nvPr/>
          </p:nvSpPr>
          <p:spPr>
            <a:xfrm rot="-5400000">
              <a:off x="2049731" y="4882718"/>
              <a:ext cx="38501" cy="33026"/>
            </a:xfrm>
            <a:custGeom>
              <a:rect b="b" l="l" r="r" t="t"/>
              <a:pathLst>
                <a:path extrusionOk="0" h="597" w="696">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13"/>
            <p:cNvSpPr/>
            <p:nvPr/>
          </p:nvSpPr>
          <p:spPr>
            <a:xfrm rot="-5400000">
              <a:off x="2181171" y="4882718"/>
              <a:ext cx="38501" cy="33026"/>
            </a:xfrm>
            <a:custGeom>
              <a:rect b="b" l="l" r="r" t="t"/>
              <a:pathLst>
                <a:path extrusionOk="0" h="597" w="696">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13"/>
            <p:cNvSpPr/>
            <p:nvPr/>
          </p:nvSpPr>
          <p:spPr>
            <a:xfrm rot="-5400000">
              <a:off x="2312584"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13"/>
            <p:cNvSpPr/>
            <p:nvPr/>
          </p:nvSpPr>
          <p:spPr>
            <a:xfrm rot="-5400000">
              <a:off x="2443969" y="4882746"/>
              <a:ext cx="38501" cy="32971"/>
            </a:xfrm>
            <a:custGeom>
              <a:rect b="b" l="l" r="r" t="t"/>
              <a:pathLst>
                <a:path extrusionOk="0" h="596" w="696">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13"/>
            <p:cNvSpPr/>
            <p:nvPr/>
          </p:nvSpPr>
          <p:spPr>
            <a:xfrm rot="-5400000">
              <a:off x="2575464" y="4882746"/>
              <a:ext cx="38446" cy="32915"/>
            </a:xfrm>
            <a:custGeom>
              <a:rect b="b" l="l" r="r" t="t"/>
              <a:pathLst>
                <a:path extrusionOk="0" h="595" w="695">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13"/>
            <p:cNvSpPr/>
            <p:nvPr/>
          </p:nvSpPr>
          <p:spPr>
            <a:xfrm rot="-5400000">
              <a:off x="270690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13"/>
            <p:cNvSpPr/>
            <p:nvPr/>
          </p:nvSpPr>
          <p:spPr>
            <a:xfrm rot="-5400000">
              <a:off x="283834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99" name="Google Shape;1399;p13"/>
          <p:cNvGrpSpPr/>
          <p:nvPr/>
        </p:nvGrpSpPr>
        <p:grpSpPr>
          <a:xfrm rot="5400000">
            <a:off x="7836099" y="1589097"/>
            <a:ext cx="2146527" cy="38391"/>
            <a:chOff x="1003048" y="4639073"/>
            <a:chExt cx="2146527" cy="38391"/>
          </a:xfrm>
        </p:grpSpPr>
        <p:sp>
          <p:nvSpPr>
            <p:cNvPr id="1400" name="Google Shape;1400;p13"/>
            <p:cNvSpPr/>
            <p:nvPr/>
          </p:nvSpPr>
          <p:spPr>
            <a:xfrm rot="-5400000">
              <a:off x="1000310" y="4641810"/>
              <a:ext cx="38390" cy="32915"/>
            </a:xfrm>
            <a:custGeom>
              <a:rect b="b" l="l" r="r" t="t"/>
              <a:pathLst>
                <a:path extrusionOk="0" h="595" w="694">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13"/>
            <p:cNvSpPr/>
            <p:nvPr/>
          </p:nvSpPr>
          <p:spPr>
            <a:xfrm rot="-5400000">
              <a:off x="1131751" y="4641810"/>
              <a:ext cx="38390" cy="32915"/>
            </a:xfrm>
            <a:custGeom>
              <a:rect b="b" l="l" r="r" t="t"/>
              <a:pathLst>
                <a:path extrusionOk="0" h="595" w="694">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13"/>
            <p:cNvSpPr/>
            <p:nvPr/>
          </p:nvSpPr>
          <p:spPr>
            <a:xfrm rot="-5400000">
              <a:off x="1263163" y="4641838"/>
              <a:ext cx="38390" cy="32860"/>
            </a:xfrm>
            <a:custGeom>
              <a:rect b="b" l="l" r="r" t="t"/>
              <a:pathLst>
                <a:path extrusionOk="0" h="594" w="694">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13"/>
            <p:cNvSpPr/>
            <p:nvPr/>
          </p:nvSpPr>
          <p:spPr>
            <a:xfrm rot="-5400000">
              <a:off x="1394521" y="4641810"/>
              <a:ext cx="38390" cy="32915"/>
            </a:xfrm>
            <a:custGeom>
              <a:rect b="b" l="l" r="r" t="t"/>
              <a:pathLst>
                <a:path extrusionOk="0" h="595" w="694">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13"/>
            <p:cNvSpPr/>
            <p:nvPr/>
          </p:nvSpPr>
          <p:spPr>
            <a:xfrm rot="-5400000">
              <a:off x="1525961" y="4641810"/>
              <a:ext cx="38390" cy="32915"/>
            </a:xfrm>
            <a:custGeom>
              <a:rect b="b" l="l" r="r" t="t"/>
              <a:pathLst>
                <a:path extrusionOk="0" h="595" w="694">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13"/>
            <p:cNvSpPr/>
            <p:nvPr/>
          </p:nvSpPr>
          <p:spPr>
            <a:xfrm rot="-5400000">
              <a:off x="1657401" y="4641810"/>
              <a:ext cx="38390" cy="32915"/>
            </a:xfrm>
            <a:custGeom>
              <a:rect b="b" l="l" r="r" t="t"/>
              <a:pathLst>
                <a:path extrusionOk="0" h="595" w="694">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13"/>
            <p:cNvSpPr/>
            <p:nvPr/>
          </p:nvSpPr>
          <p:spPr>
            <a:xfrm rot="-5400000">
              <a:off x="1788842" y="4641810"/>
              <a:ext cx="38390" cy="32915"/>
            </a:xfrm>
            <a:custGeom>
              <a:rect b="b" l="l" r="r" t="t"/>
              <a:pathLst>
                <a:path extrusionOk="0" h="595" w="694">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13"/>
            <p:cNvSpPr/>
            <p:nvPr/>
          </p:nvSpPr>
          <p:spPr>
            <a:xfrm rot="-5400000">
              <a:off x="1931208" y="4641838"/>
              <a:ext cx="38390" cy="32860"/>
            </a:xfrm>
            <a:custGeom>
              <a:rect b="b" l="l" r="r" t="t"/>
              <a:pathLst>
                <a:path extrusionOk="0" h="594" w="694">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13"/>
            <p:cNvSpPr/>
            <p:nvPr/>
          </p:nvSpPr>
          <p:spPr>
            <a:xfrm rot="-5400000">
              <a:off x="2062620" y="4641810"/>
              <a:ext cx="38390" cy="32915"/>
            </a:xfrm>
            <a:custGeom>
              <a:rect b="b" l="l" r="r" t="t"/>
              <a:pathLst>
                <a:path extrusionOk="0" h="595" w="694">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13"/>
            <p:cNvSpPr/>
            <p:nvPr/>
          </p:nvSpPr>
          <p:spPr>
            <a:xfrm rot="-5400000">
              <a:off x="2194088" y="4641783"/>
              <a:ext cx="38390" cy="32971"/>
            </a:xfrm>
            <a:custGeom>
              <a:rect b="b" l="l" r="r" t="t"/>
              <a:pathLst>
                <a:path extrusionOk="0" h="596" w="694">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13"/>
            <p:cNvSpPr/>
            <p:nvPr/>
          </p:nvSpPr>
          <p:spPr>
            <a:xfrm rot="-5400000">
              <a:off x="2325446" y="4641810"/>
              <a:ext cx="38390" cy="32915"/>
            </a:xfrm>
            <a:custGeom>
              <a:rect b="b" l="l" r="r" t="t"/>
              <a:pathLst>
                <a:path extrusionOk="0" h="595" w="694">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13"/>
            <p:cNvSpPr/>
            <p:nvPr/>
          </p:nvSpPr>
          <p:spPr>
            <a:xfrm rot="-5400000">
              <a:off x="2456886" y="4641810"/>
              <a:ext cx="38390" cy="32915"/>
            </a:xfrm>
            <a:custGeom>
              <a:rect b="b" l="l" r="r" t="t"/>
              <a:pathLst>
                <a:path extrusionOk="0" h="595" w="694">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13"/>
            <p:cNvSpPr/>
            <p:nvPr/>
          </p:nvSpPr>
          <p:spPr>
            <a:xfrm rot="-5400000">
              <a:off x="2588326" y="4641810"/>
              <a:ext cx="38390" cy="32915"/>
            </a:xfrm>
            <a:custGeom>
              <a:rect b="b" l="l" r="r" t="t"/>
              <a:pathLst>
                <a:path extrusionOk="0" h="595" w="694">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13"/>
            <p:cNvSpPr/>
            <p:nvPr/>
          </p:nvSpPr>
          <p:spPr>
            <a:xfrm rot="-5400000">
              <a:off x="2719739" y="4641838"/>
              <a:ext cx="38390" cy="32860"/>
            </a:xfrm>
            <a:custGeom>
              <a:rect b="b" l="l" r="r" t="t"/>
              <a:pathLst>
                <a:path extrusionOk="0" h="594" w="694">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13"/>
            <p:cNvSpPr/>
            <p:nvPr/>
          </p:nvSpPr>
          <p:spPr>
            <a:xfrm rot="-5400000">
              <a:off x="2851124" y="4641838"/>
              <a:ext cx="38390" cy="32860"/>
            </a:xfrm>
            <a:custGeom>
              <a:rect b="b" l="l" r="r" t="t"/>
              <a:pathLst>
                <a:path extrusionOk="0" h="594" w="694">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13"/>
            <p:cNvSpPr/>
            <p:nvPr/>
          </p:nvSpPr>
          <p:spPr>
            <a:xfrm rot="-5400000">
              <a:off x="2982564" y="4641838"/>
              <a:ext cx="38390" cy="32860"/>
            </a:xfrm>
            <a:custGeom>
              <a:rect b="b" l="l" r="r" t="t"/>
              <a:pathLst>
                <a:path extrusionOk="0" h="594" w="694">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13"/>
            <p:cNvSpPr/>
            <p:nvPr/>
          </p:nvSpPr>
          <p:spPr>
            <a:xfrm rot="-5400000">
              <a:off x="3113949" y="4641838"/>
              <a:ext cx="38390" cy="32860"/>
            </a:xfrm>
            <a:custGeom>
              <a:rect b="b" l="l" r="r" t="t"/>
              <a:pathLst>
                <a:path extrusionOk="0" h="594" w="694">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417" name="Shape 1417"/>
        <p:cNvGrpSpPr/>
        <p:nvPr/>
      </p:nvGrpSpPr>
      <p:grpSpPr>
        <a:xfrm>
          <a:off x="0" y="0"/>
          <a:ext cx="0" cy="0"/>
          <a:chOff x="0" y="0"/>
          <a:chExt cx="0" cy="0"/>
        </a:xfrm>
      </p:grpSpPr>
      <p:sp>
        <p:nvSpPr>
          <p:cNvPr id="1418" name="Google Shape;1418;p14"/>
          <p:cNvSpPr txBox="1"/>
          <p:nvPr>
            <p:ph type="ctrTitle"/>
          </p:nvPr>
        </p:nvSpPr>
        <p:spPr>
          <a:xfrm>
            <a:off x="715100" y="535000"/>
            <a:ext cx="4548300" cy="1039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5200"/>
              <a:buNone/>
              <a:defRPr sz="6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419" name="Google Shape;1419;p14"/>
          <p:cNvSpPr txBox="1"/>
          <p:nvPr>
            <p:ph idx="1" type="subTitle"/>
          </p:nvPr>
        </p:nvSpPr>
        <p:spPr>
          <a:xfrm>
            <a:off x="715100" y="1645925"/>
            <a:ext cx="4293900" cy="126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420" name="Google Shape;1420;p14"/>
          <p:cNvSpPr txBox="1"/>
          <p:nvPr/>
        </p:nvSpPr>
        <p:spPr>
          <a:xfrm>
            <a:off x="715100" y="3992900"/>
            <a:ext cx="3491100" cy="615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434343"/>
                </a:solidFill>
                <a:latin typeface="Nunito"/>
                <a:ea typeface="Nunito"/>
                <a:cs typeface="Nunito"/>
                <a:sym typeface="Nunito"/>
              </a:rPr>
              <a:t>CREDITS: This presentation template was created by </a:t>
            </a:r>
            <a:r>
              <a:rPr b="0" i="0" lang="en-US" sz="1000" u="none" cap="none" strike="noStrike">
                <a:solidFill>
                  <a:srgbClr val="434343"/>
                </a:solidFill>
                <a:uFill>
                  <a:noFill/>
                </a:uFill>
                <a:latin typeface="Nunito"/>
                <a:ea typeface="Nunito"/>
                <a:cs typeface="Nunito"/>
                <a:sym typeface="Nunito"/>
                <a:hlinkClick r:id="rId2">
                  <a:extLst>
                    <a:ext uri="{A12FA001-AC4F-418D-AE19-62706E023703}">
                      <ahyp:hlinkClr val="tx"/>
                    </a:ext>
                  </a:extLst>
                </a:hlinkClick>
              </a:rPr>
              <a:t>Slidesgo</a:t>
            </a:r>
            <a:r>
              <a:rPr b="0" i="0" lang="en-US" sz="1000" u="none" cap="none" strike="noStrike">
                <a:solidFill>
                  <a:srgbClr val="434343"/>
                </a:solidFill>
                <a:latin typeface="Nunito"/>
                <a:ea typeface="Nunito"/>
                <a:cs typeface="Nunito"/>
                <a:sym typeface="Nunito"/>
              </a:rPr>
              <a:t>, including icons by </a:t>
            </a:r>
            <a:r>
              <a:rPr b="0" i="0" lang="en-US" sz="1000" u="none" cap="none" strike="noStrike">
                <a:solidFill>
                  <a:srgbClr val="434343"/>
                </a:solidFill>
                <a:uFill>
                  <a:noFill/>
                </a:uFill>
                <a:latin typeface="Nunito"/>
                <a:ea typeface="Nunito"/>
                <a:cs typeface="Nunito"/>
                <a:sym typeface="Nunito"/>
                <a:hlinkClick r:id="rId3">
                  <a:extLst>
                    <a:ext uri="{A12FA001-AC4F-418D-AE19-62706E023703}">
                      <ahyp:hlinkClr val="tx"/>
                    </a:ext>
                  </a:extLst>
                </a:hlinkClick>
              </a:rPr>
              <a:t>Flaticon</a:t>
            </a:r>
            <a:r>
              <a:rPr b="0" i="0" lang="en-US" sz="1000" u="none" cap="none" strike="noStrike">
                <a:solidFill>
                  <a:srgbClr val="434343"/>
                </a:solidFill>
                <a:latin typeface="Nunito"/>
                <a:ea typeface="Nunito"/>
                <a:cs typeface="Nunito"/>
                <a:sym typeface="Nunito"/>
              </a:rPr>
              <a:t> and infographics &amp; images by </a:t>
            </a:r>
            <a:r>
              <a:rPr b="0" i="0" lang="en-US" sz="1000" u="none" cap="none" strike="noStrike">
                <a:solidFill>
                  <a:srgbClr val="434343"/>
                </a:solidFill>
                <a:uFill>
                  <a:noFill/>
                </a:uFill>
                <a:latin typeface="Nunito"/>
                <a:ea typeface="Nunito"/>
                <a:cs typeface="Nunito"/>
                <a:sym typeface="Nunito"/>
                <a:hlinkClick r:id="rId4">
                  <a:extLst>
                    <a:ext uri="{A12FA001-AC4F-418D-AE19-62706E023703}">
                      <ahyp:hlinkClr val="tx"/>
                    </a:ext>
                  </a:extLst>
                </a:hlinkClick>
              </a:rPr>
              <a:t>Freepik</a:t>
            </a:r>
            <a:endParaRPr b="0" i="0" sz="1000" u="none" cap="none" strike="noStrike">
              <a:solidFill>
                <a:srgbClr val="434343"/>
              </a:solidFill>
              <a:latin typeface="Nunito"/>
              <a:ea typeface="Nunito"/>
              <a:cs typeface="Nunito"/>
              <a:sym typeface="Nunito"/>
            </a:endParaRPr>
          </a:p>
        </p:txBody>
      </p:sp>
      <p:sp>
        <p:nvSpPr>
          <p:cNvPr id="1421" name="Google Shape;1421;p14"/>
          <p:cNvSpPr/>
          <p:nvPr/>
        </p:nvSpPr>
        <p:spPr>
          <a:xfrm rot="5400000">
            <a:off x="6218503" y="2218088"/>
            <a:ext cx="5146134" cy="704859"/>
          </a:xfrm>
          <a:custGeom>
            <a:rect b="b" l="l" r="r" t="t"/>
            <a:pathLst>
              <a:path extrusionOk="0" h="7790" w="67882">
                <a:moveTo>
                  <a:pt x="1" y="1"/>
                </a:moveTo>
                <a:lnTo>
                  <a:pt x="1" y="7790"/>
                </a:lnTo>
                <a:lnTo>
                  <a:pt x="67882" y="7790"/>
                </a:lnTo>
                <a:lnTo>
                  <a:pt x="678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22" name="Google Shape;1422;p14"/>
          <p:cNvGrpSpPr/>
          <p:nvPr/>
        </p:nvGrpSpPr>
        <p:grpSpPr>
          <a:xfrm rot="5400000">
            <a:off x="7600584" y="1589014"/>
            <a:ext cx="2146582" cy="38557"/>
            <a:chOff x="727444" y="4879925"/>
            <a:chExt cx="2146582" cy="38557"/>
          </a:xfrm>
        </p:grpSpPr>
        <p:sp>
          <p:nvSpPr>
            <p:cNvPr id="1423" name="Google Shape;1423;p14"/>
            <p:cNvSpPr/>
            <p:nvPr/>
          </p:nvSpPr>
          <p:spPr>
            <a:xfrm rot="-5400000">
              <a:off x="724678" y="4882746"/>
              <a:ext cx="38446" cy="32915"/>
            </a:xfrm>
            <a:custGeom>
              <a:rect b="b" l="l" r="r" t="t"/>
              <a:pathLst>
                <a:path extrusionOk="0" h="595" w="695">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14"/>
            <p:cNvSpPr/>
            <p:nvPr/>
          </p:nvSpPr>
          <p:spPr>
            <a:xfrm rot="-5400000">
              <a:off x="855953" y="4882746"/>
              <a:ext cx="38501" cy="32971"/>
            </a:xfrm>
            <a:custGeom>
              <a:rect b="b" l="l" r="r" t="t"/>
              <a:pathLst>
                <a:path extrusionOk="0" h="596" w="696">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14"/>
            <p:cNvSpPr/>
            <p:nvPr/>
          </p:nvSpPr>
          <p:spPr>
            <a:xfrm rot="-5400000">
              <a:off x="987448"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14"/>
            <p:cNvSpPr/>
            <p:nvPr/>
          </p:nvSpPr>
          <p:spPr>
            <a:xfrm rot="-5400000">
              <a:off x="1118916" y="4882718"/>
              <a:ext cx="38446" cy="32971"/>
            </a:xfrm>
            <a:custGeom>
              <a:rect b="b" l="l" r="r" t="t"/>
              <a:pathLst>
                <a:path extrusionOk="0" h="596" w="695">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14"/>
            <p:cNvSpPr/>
            <p:nvPr/>
          </p:nvSpPr>
          <p:spPr>
            <a:xfrm rot="-5400000">
              <a:off x="1250329" y="4882746"/>
              <a:ext cx="38446" cy="32915"/>
            </a:xfrm>
            <a:custGeom>
              <a:rect b="b" l="l" r="r" t="t"/>
              <a:pathLst>
                <a:path extrusionOk="0" h="595" w="695">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p14"/>
            <p:cNvSpPr/>
            <p:nvPr/>
          </p:nvSpPr>
          <p:spPr>
            <a:xfrm rot="-5400000">
              <a:off x="1381769" y="4882746"/>
              <a:ext cx="38446" cy="32915"/>
            </a:xfrm>
            <a:custGeom>
              <a:rect b="b" l="l" r="r" t="t"/>
              <a:pathLst>
                <a:path extrusionOk="0" h="595" w="695">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p14"/>
            <p:cNvSpPr/>
            <p:nvPr/>
          </p:nvSpPr>
          <p:spPr>
            <a:xfrm rot="-5400000">
              <a:off x="1513154" y="4882746"/>
              <a:ext cx="38501" cy="32971"/>
            </a:xfrm>
            <a:custGeom>
              <a:rect b="b" l="l" r="r" t="t"/>
              <a:pathLst>
                <a:path extrusionOk="0" h="596" w="696">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14"/>
            <p:cNvSpPr/>
            <p:nvPr/>
          </p:nvSpPr>
          <p:spPr>
            <a:xfrm rot="-5400000">
              <a:off x="1655493" y="4882690"/>
              <a:ext cx="38556" cy="33026"/>
            </a:xfrm>
            <a:custGeom>
              <a:rect b="b" l="l" r="r" t="t"/>
              <a:pathLst>
                <a:path extrusionOk="0" h="597" w="697">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14"/>
            <p:cNvSpPr/>
            <p:nvPr/>
          </p:nvSpPr>
          <p:spPr>
            <a:xfrm rot="-5400000">
              <a:off x="1787016" y="4882718"/>
              <a:ext cx="38446" cy="32971"/>
            </a:xfrm>
            <a:custGeom>
              <a:rect b="b" l="l" r="r" t="t"/>
              <a:pathLst>
                <a:path extrusionOk="0" h="596" w="695">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14"/>
            <p:cNvSpPr/>
            <p:nvPr/>
          </p:nvSpPr>
          <p:spPr>
            <a:xfrm rot="-5400000">
              <a:off x="1918346" y="4882718"/>
              <a:ext cx="38556" cy="32971"/>
            </a:xfrm>
            <a:custGeom>
              <a:rect b="b" l="l" r="r" t="t"/>
              <a:pathLst>
                <a:path extrusionOk="0" h="596" w="697">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14"/>
            <p:cNvSpPr/>
            <p:nvPr/>
          </p:nvSpPr>
          <p:spPr>
            <a:xfrm rot="-5400000">
              <a:off x="2049731" y="4882718"/>
              <a:ext cx="38501" cy="33026"/>
            </a:xfrm>
            <a:custGeom>
              <a:rect b="b" l="l" r="r" t="t"/>
              <a:pathLst>
                <a:path extrusionOk="0" h="597" w="696">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14"/>
            <p:cNvSpPr/>
            <p:nvPr/>
          </p:nvSpPr>
          <p:spPr>
            <a:xfrm rot="-5400000">
              <a:off x="2181171" y="4882718"/>
              <a:ext cx="38501" cy="33026"/>
            </a:xfrm>
            <a:custGeom>
              <a:rect b="b" l="l" r="r" t="t"/>
              <a:pathLst>
                <a:path extrusionOk="0" h="597" w="696">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14"/>
            <p:cNvSpPr/>
            <p:nvPr/>
          </p:nvSpPr>
          <p:spPr>
            <a:xfrm rot="-5400000">
              <a:off x="2312584"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14"/>
            <p:cNvSpPr/>
            <p:nvPr/>
          </p:nvSpPr>
          <p:spPr>
            <a:xfrm rot="-5400000">
              <a:off x="2443969" y="4882746"/>
              <a:ext cx="38501" cy="32971"/>
            </a:xfrm>
            <a:custGeom>
              <a:rect b="b" l="l" r="r" t="t"/>
              <a:pathLst>
                <a:path extrusionOk="0" h="596" w="696">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14"/>
            <p:cNvSpPr/>
            <p:nvPr/>
          </p:nvSpPr>
          <p:spPr>
            <a:xfrm rot="-5400000">
              <a:off x="2575464" y="4882746"/>
              <a:ext cx="38446" cy="32915"/>
            </a:xfrm>
            <a:custGeom>
              <a:rect b="b" l="l" r="r" t="t"/>
              <a:pathLst>
                <a:path extrusionOk="0" h="595" w="695">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14"/>
            <p:cNvSpPr/>
            <p:nvPr/>
          </p:nvSpPr>
          <p:spPr>
            <a:xfrm rot="-5400000">
              <a:off x="270690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14"/>
            <p:cNvSpPr/>
            <p:nvPr/>
          </p:nvSpPr>
          <p:spPr>
            <a:xfrm rot="-5400000">
              <a:off x="283834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40" name="Google Shape;1440;p14"/>
          <p:cNvGrpSpPr/>
          <p:nvPr/>
        </p:nvGrpSpPr>
        <p:grpSpPr>
          <a:xfrm rot="5400000">
            <a:off x="7836099" y="1589097"/>
            <a:ext cx="2146527" cy="38391"/>
            <a:chOff x="1003048" y="4639073"/>
            <a:chExt cx="2146527" cy="38391"/>
          </a:xfrm>
        </p:grpSpPr>
        <p:sp>
          <p:nvSpPr>
            <p:cNvPr id="1441" name="Google Shape;1441;p14"/>
            <p:cNvSpPr/>
            <p:nvPr/>
          </p:nvSpPr>
          <p:spPr>
            <a:xfrm rot="-5400000">
              <a:off x="1000310" y="4641810"/>
              <a:ext cx="38390" cy="32915"/>
            </a:xfrm>
            <a:custGeom>
              <a:rect b="b" l="l" r="r" t="t"/>
              <a:pathLst>
                <a:path extrusionOk="0" h="595" w="694">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14"/>
            <p:cNvSpPr/>
            <p:nvPr/>
          </p:nvSpPr>
          <p:spPr>
            <a:xfrm rot="-5400000">
              <a:off x="1131751" y="4641810"/>
              <a:ext cx="38390" cy="32915"/>
            </a:xfrm>
            <a:custGeom>
              <a:rect b="b" l="l" r="r" t="t"/>
              <a:pathLst>
                <a:path extrusionOk="0" h="595" w="694">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14"/>
            <p:cNvSpPr/>
            <p:nvPr/>
          </p:nvSpPr>
          <p:spPr>
            <a:xfrm rot="-5400000">
              <a:off x="1263163" y="4641838"/>
              <a:ext cx="38390" cy="32860"/>
            </a:xfrm>
            <a:custGeom>
              <a:rect b="b" l="l" r="r" t="t"/>
              <a:pathLst>
                <a:path extrusionOk="0" h="594" w="694">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14"/>
            <p:cNvSpPr/>
            <p:nvPr/>
          </p:nvSpPr>
          <p:spPr>
            <a:xfrm rot="-5400000">
              <a:off x="1394521" y="4641810"/>
              <a:ext cx="38390" cy="32915"/>
            </a:xfrm>
            <a:custGeom>
              <a:rect b="b" l="l" r="r" t="t"/>
              <a:pathLst>
                <a:path extrusionOk="0" h="595" w="694">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14"/>
            <p:cNvSpPr/>
            <p:nvPr/>
          </p:nvSpPr>
          <p:spPr>
            <a:xfrm rot="-5400000">
              <a:off x="1525961" y="4641810"/>
              <a:ext cx="38390" cy="32915"/>
            </a:xfrm>
            <a:custGeom>
              <a:rect b="b" l="l" r="r" t="t"/>
              <a:pathLst>
                <a:path extrusionOk="0" h="595" w="694">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14"/>
            <p:cNvSpPr/>
            <p:nvPr/>
          </p:nvSpPr>
          <p:spPr>
            <a:xfrm rot="-5400000">
              <a:off x="1657401" y="4641810"/>
              <a:ext cx="38390" cy="32915"/>
            </a:xfrm>
            <a:custGeom>
              <a:rect b="b" l="l" r="r" t="t"/>
              <a:pathLst>
                <a:path extrusionOk="0" h="595" w="694">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14"/>
            <p:cNvSpPr/>
            <p:nvPr/>
          </p:nvSpPr>
          <p:spPr>
            <a:xfrm rot="-5400000">
              <a:off x="1788842" y="4641810"/>
              <a:ext cx="38390" cy="32915"/>
            </a:xfrm>
            <a:custGeom>
              <a:rect b="b" l="l" r="r" t="t"/>
              <a:pathLst>
                <a:path extrusionOk="0" h="595" w="694">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14"/>
            <p:cNvSpPr/>
            <p:nvPr/>
          </p:nvSpPr>
          <p:spPr>
            <a:xfrm rot="-5400000">
              <a:off x="1931208" y="4641838"/>
              <a:ext cx="38390" cy="32860"/>
            </a:xfrm>
            <a:custGeom>
              <a:rect b="b" l="l" r="r" t="t"/>
              <a:pathLst>
                <a:path extrusionOk="0" h="594" w="694">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14"/>
            <p:cNvSpPr/>
            <p:nvPr/>
          </p:nvSpPr>
          <p:spPr>
            <a:xfrm rot="-5400000">
              <a:off x="2062620" y="4641810"/>
              <a:ext cx="38390" cy="32915"/>
            </a:xfrm>
            <a:custGeom>
              <a:rect b="b" l="l" r="r" t="t"/>
              <a:pathLst>
                <a:path extrusionOk="0" h="595" w="694">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14"/>
            <p:cNvSpPr/>
            <p:nvPr/>
          </p:nvSpPr>
          <p:spPr>
            <a:xfrm rot="-5400000">
              <a:off x="2194088" y="4641783"/>
              <a:ext cx="38390" cy="32971"/>
            </a:xfrm>
            <a:custGeom>
              <a:rect b="b" l="l" r="r" t="t"/>
              <a:pathLst>
                <a:path extrusionOk="0" h="596" w="694">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14"/>
            <p:cNvSpPr/>
            <p:nvPr/>
          </p:nvSpPr>
          <p:spPr>
            <a:xfrm rot="-5400000">
              <a:off x="2325446" y="4641810"/>
              <a:ext cx="38390" cy="32915"/>
            </a:xfrm>
            <a:custGeom>
              <a:rect b="b" l="l" r="r" t="t"/>
              <a:pathLst>
                <a:path extrusionOk="0" h="595" w="694">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14"/>
            <p:cNvSpPr/>
            <p:nvPr/>
          </p:nvSpPr>
          <p:spPr>
            <a:xfrm rot="-5400000">
              <a:off x="2456886" y="4641810"/>
              <a:ext cx="38390" cy="32915"/>
            </a:xfrm>
            <a:custGeom>
              <a:rect b="b" l="l" r="r" t="t"/>
              <a:pathLst>
                <a:path extrusionOk="0" h="595" w="694">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14"/>
            <p:cNvSpPr/>
            <p:nvPr/>
          </p:nvSpPr>
          <p:spPr>
            <a:xfrm rot="-5400000">
              <a:off x="2588326" y="4641810"/>
              <a:ext cx="38390" cy="32915"/>
            </a:xfrm>
            <a:custGeom>
              <a:rect b="b" l="l" r="r" t="t"/>
              <a:pathLst>
                <a:path extrusionOk="0" h="595" w="694">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14"/>
            <p:cNvSpPr/>
            <p:nvPr/>
          </p:nvSpPr>
          <p:spPr>
            <a:xfrm rot="-5400000">
              <a:off x="2719739" y="4641838"/>
              <a:ext cx="38390" cy="32860"/>
            </a:xfrm>
            <a:custGeom>
              <a:rect b="b" l="l" r="r" t="t"/>
              <a:pathLst>
                <a:path extrusionOk="0" h="594" w="694">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14"/>
            <p:cNvSpPr/>
            <p:nvPr/>
          </p:nvSpPr>
          <p:spPr>
            <a:xfrm rot="-5400000">
              <a:off x="2851124" y="4641838"/>
              <a:ext cx="38390" cy="32860"/>
            </a:xfrm>
            <a:custGeom>
              <a:rect b="b" l="l" r="r" t="t"/>
              <a:pathLst>
                <a:path extrusionOk="0" h="594" w="694">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14"/>
            <p:cNvSpPr/>
            <p:nvPr/>
          </p:nvSpPr>
          <p:spPr>
            <a:xfrm rot="-5400000">
              <a:off x="2982564" y="4641838"/>
              <a:ext cx="38390" cy="32860"/>
            </a:xfrm>
            <a:custGeom>
              <a:rect b="b" l="l" r="r" t="t"/>
              <a:pathLst>
                <a:path extrusionOk="0" h="594" w="694">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14"/>
            <p:cNvSpPr/>
            <p:nvPr/>
          </p:nvSpPr>
          <p:spPr>
            <a:xfrm rot="-5400000">
              <a:off x="3113949" y="4641838"/>
              <a:ext cx="38390" cy="32860"/>
            </a:xfrm>
            <a:custGeom>
              <a:rect b="b" l="l" r="r" t="t"/>
              <a:pathLst>
                <a:path extrusionOk="0" h="594" w="694">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58" name="Google Shape;1458;p14"/>
          <p:cNvSpPr/>
          <p:nvPr/>
        </p:nvSpPr>
        <p:spPr>
          <a:xfrm rot="-9695440">
            <a:off x="4887168" y="3631299"/>
            <a:ext cx="2339515" cy="3126613"/>
          </a:xfrm>
          <a:custGeom>
            <a:rect b="b" l="l" r="r" t="t"/>
            <a:pathLst>
              <a:path extrusionOk="0" h="50532" w="37811">
                <a:moveTo>
                  <a:pt x="13391" y="0"/>
                </a:moveTo>
                <a:lnTo>
                  <a:pt x="1" y="50532"/>
                </a:lnTo>
                <a:lnTo>
                  <a:pt x="37811" y="19957"/>
                </a:lnTo>
                <a:lnTo>
                  <a:pt x="1339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59" name="Google Shape;1459;p14"/>
          <p:cNvGrpSpPr/>
          <p:nvPr/>
        </p:nvGrpSpPr>
        <p:grpSpPr>
          <a:xfrm rot="-2072204">
            <a:off x="4835490" y="4340166"/>
            <a:ext cx="2545066" cy="1284863"/>
            <a:chOff x="-6052225" y="1317513"/>
            <a:chExt cx="5175342" cy="2612744"/>
          </a:xfrm>
        </p:grpSpPr>
        <p:sp>
          <p:nvSpPr>
            <p:cNvPr id="1460" name="Google Shape;1460;p14"/>
            <p:cNvSpPr/>
            <p:nvPr/>
          </p:nvSpPr>
          <p:spPr>
            <a:xfrm>
              <a:off x="-1910958" y="3498683"/>
              <a:ext cx="65208" cy="55665"/>
            </a:xfrm>
            <a:custGeom>
              <a:rect b="b" l="l" r="r" t="t"/>
              <a:pathLst>
                <a:path extrusionOk="0" h="595" w="697">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61" name="Google Shape;1461;p14"/>
            <p:cNvSpPr/>
            <p:nvPr/>
          </p:nvSpPr>
          <p:spPr>
            <a:xfrm>
              <a:off x="-4750016" y="2545532"/>
              <a:ext cx="775290" cy="648617"/>
            </a:xfrm>
            <a:custGeom>
              <a:rect b="b" l="l" r="r" t="t"/>
              <a:pathLst>
                <a:path extrusionOk="0" h="6933" w="8287">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62" name="Google Shape;1462;p14"/>
            <p:cNvSpPr/>
            <p:nvPr/>
          </p:nvSpPr>
          <p:spPr>
            <a:xfrm>
              <a:off x="-4250145" y="2617197"/>
              <a:ext cx="875675" cy="697920"/>
            </a:xfrm>
            <a:custGeom>
              <a:rect b="b" l="l" r="r" t="t"/>
              <a:pathLst>
                <a:path extrusionOk="0" h="7460" w="936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63" name="Google Shape;1463;p14"/>
            <p:cNvSpPr/>
            <p:nvPr/>
          </p:nvSpPr>
          <p:spPr>
            <a:xfrm>
              <a:off x="-3277908" y="3334212"/>
              <a:ext cx="490602" cy="107588"/>
            </a:xfrm>
            <a:custGeom>
              <a:rect b="b" l="l" r="r" t="t"/>
              <a:pathLst>
                <a:path extrusionOk="0" h="1150" w="5244">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64" name="Google Shape;1464;p14"/>
            <p:cNvSpPr/>
            <p:nvPr/>
          </p:nvSpPr>
          <p:spPr>
            <a:xfrm>
              <a:off x="-3117085" y="2958957"/>
              <a:ext cx="369823" cy="400790"/>
            </a:xfrm>
            <a:custGeom>
              <a:rect b="b" l="l" r="r" t="t"/>
              <a:pathLst>
                <a:path extrusionOk="0" h="4284" w="3953">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65" name="Google Shape;1465;p14"/>
            <p:cNvSpPr/>
            <p:nvPr/>
          </p:nvSpPr>
          <p:spPr>
            <a:xfrm>
              <a:off x="-3076763" y="2874196"/>
              <a:ext cx="513523" cy="514459"/>
            </a:xfrm>
            <a:custGeom>
              <a:rect b="b" l="l" r="r" t="t"/>
              <a:pathLst>
                <a:path extrusionOk="0" h="5499" w="5489">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66" name="Google Shape;1466;p14"/>
            <p:cNvSpPr/>
            <p:nvPr/>
          </p:nvSpPr>
          <p:spPr>
            <a:xfrm>
              <a:off x="-2522161" y="3400449"/>
              <a:ext cx="1547774" cy="444012"/>
            </a:xfrm>
            <a:custGeom>
              <a:rect b="b" l="l" r="r" t="t"/>
              <a:pathLst>
                <a:path extrusionOk="0" h="4746" w="16544">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67" name="Google Shape;1467;p14"/>
            <p:cNvSpPr/>
            <p:nvPr/>
          </p:nvSpPr>
          <p:spPr>
            <a:xfrm>
              <a:off x="-1689043" y="2435136"/>
              <a:ext cx="733658" cy="1366464"/>
            </a:xfrm>
            <a:custGeom>
              <a:rect b="b" l="l" r="r" t="t"/>
              <a:pathLst>
                <a:path extrusionOk="0" h="14606" w="7842">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68" name="Google Shape;1468;p14"/>
            <p:cNvSpPr/>
            <p:nvPr/>
          </p:nvSpPr>
          <p:spPr>
            <a:xfrm>
              <a:off x="-2050170" y="2449170"/>
              <a:ext cx="332120" cy="161944"/>
            </a:xfrm>
            <a:custGeom>
              <a:rect b="b" l="l" r="r" t="t"/>
              <a:pathLst>
                <a:path extrusionOk="0" h="1731" w="355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69" name="Google Shape;1469;p14"/>
            <p:cNvSpPr/>
            <p:nvPr/>
          </p:nvSpPr>
          <p:spPr>
            <a:xfrm>
              <a:off x="-3202409" y="1441569"/>
              <a:ext cx="1418855" cy="1185342"/>
            </a:xfrm>
            <a:custGeom>
              <a:rect b="b" l="l" r="r" t="t"/>
              <a:pathLst>
                <a:path extrusionOk="0" h="12670" w="15166">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70" name="Google Shape;1470;p14"/>
            <p:cNvSpPr/>
            <p:nvPr/>
          </p:nvSpPr>
          <p:spPr>
            <a:xfrm>
              <a:off x="-3891450" y="1465800"/>
              <a:ext cx="668263" cy="592297"/>
            </a:xfrm>
            <a:custGeom>
              <a:rect b="b" l="l" r="r" t="t"/>
              <a:pathLst>
                <a:path extrusionOk="0" h="6331" w="7143">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71" name="Google Shape;1471;p14"/>
            <p:cNvSpPr/>
            <p:nvPr/>
          </p:nvSpPr>
          <p:spPr>
            <a:xfrm>
              <a:off x="-3836813" y="1503129"/>
              <a:ext cx="423804" cy="532702"/>
            </a:xfrm>
            <a:custGeom>
              <a:rect b="b" l="l" r="r" t="t"/>
              <a:pathLst>
                <a:path extrusionOk="0" h="5694" w="453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72" name="Google Shape;1472;p14"/>
            <p:cNvSpPr/>
            <p:nvPr/>
          </p:nvSpPr>
          <p:spPr>
            <a:xfrm>
              <a:off x="-4819060" y="1317513"/>
              <a:ext cx="1406599" cy="937702"/>
            </a:xfrm>
            <a:custGeom>
              <a:rect b="b" l="l" r="r" t="t"/>
              <a:pathLst>
                <a:path extrusionOk="0" h="10023" w="15035">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73" name="Google Shape;1473;p14"/>
            <p:cNvSpPr/>
            <p:nvPr/>
          </p:nvSpPr>
          <p:spPr>
            <a:xfrm>
              <a:off x="-6052225" y="2299199"/>
              <a:ext cx="4940265" cy="1322306"/>
            </a:xfrm>
            <a:custGeom>
              <a:rect b="b" l="l" r="r" t="t"/>
              <a:pathLst>
                <a:path extrusionOk="0" h="14134" w="52806">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74" name="Google Shape;1474;p14"/>
            <p:cNvSpPr/>
            <p:nvPr/>
          </p:nvSpPr>
          <p:spPr>
            <a:xfrm>
              <a:off x="-4804278" y="2516811"/>
              <a:ext cx="396486" cy="588555"/>
            </a:xfrm>
            <a:custGeom>
              <a:rect b="b" l="l" r="r" t="t"/>
              <a:pathLst>
                <a:path extrusionOk="0" h="6291" w="4238">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75" name="Google Shape;1475;p14"/>
            <p:cNvSpPr/>
            <p:nvPr/>
          </p:nvSpPr>
          <p:spPr>
            <a:xfrm>
              <a:off x="-4295145" y="2469097"/>
              <a:ext cx="65582" cy="102162"/>
            </a:xfrm>
            <a:custGeom>
              <a:rect b="b" l="l" r="r" t="t"/>
              <a:pathLst>
                <a:path extrusionOk="0" h="1092" w="701">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76" name="Google Shape;1476;p14"/>
            <p:cNvSpPr/>
            <p:nvPr/>
          </p:nvSpPr>
          <p:spPr>
            <a:xfrm>
              <a:off x="-3281276" y="2717676"/>
              <a:ext cx="138836" cy="142391"/>
            </a:xfrm>
            <a:custGeom>
              <a:rect b="b" l="l" r="r" t="t"/>
              <a:pathLst>
                <a:path extrusionOk="0" h="1522" w="1484">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77" name="Google Shape;1477;p14"/>
            <p:cNvSpPr/>
            <p:nvPr/>
          </p:nvSpPr>
          <p:spPr>
            <a:xfrm>
              <a:off x="-3141691" y="2492018"/>
              <a:ext cx="848170" cy="946028"/>
            </a:xfrm>
            <a:custGeom>
              <a:rect b="b" l="l" r="r" t="t"/>
              <a:pathLst>
                <a:path extrusionOk="0" h="10112" w="9066">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78" name="Google Shape;1478;p14"/>
            <p:cNvSpPr/>
            <p:nvPr/>
          </p:nvSpPr>
          <p:spPr>
            <a:xfrm>
              <a:off x="-4059197" y="2412121"/>
              <a:ext cx="841621" cy="903367"/>
            </a:xfrm>
            <a:custGeom>
              <a:rect b="b" l="l" r="r" t="t"/>
              <a:pathLst>
                <a:path extrusionOk="0" h="9656" w="8996">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79" name="Google Shape;1479;p14"/>
            <p:cNvSpPr/>
            <p:nvPr/>
          </p:nvSpPr>
          <p:spPr>
            <a:xfrm>
              <a:off x="-3906700" y="1652632"/>
              <a:ext cx="1014043" cy="749563"/>
            </a:xfrm>
            <a:custGeom>
              <a:rect b="b" l="l" r="r" t="t"/>
              <a:pathLst>
                <a:path extrusionOk="0" h="8012" w="10839">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80" name="Google Shape;1480;p14"/>
            <p:cNvSpPr/>
            <p:nvPr/>
          </p:nvSpPr>
          <p:spPr>
            <a:xfrm>
              <a:off x="-2316712" y="2683434"/>
              <a:ext cx="726267" cy="152869"/>
            </a:xfrm>
            <a:custGeom>
              <a:rect b="b" l="l" r="r" t="t"/>
              <a:pathLst>
                <a:path extrusionOk="0" h="1634" w="7763">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81" name="Google Shape;1481;p14"/>
            <p:cNvSpPr/>
            <p:nvPr/>
          </p:nvSpPr>
          <p:spPr>
            <a:xfrm>
              <a:off x="-1783535" y="3120436"/>
              <a:ext cx="415665" cy="545800"/>
            </a:xfrm>
            <a:custGeom>
              <a:rect b="b" l="l" r="r" t="t"/>
              <a:pathLst>
                <a:path extrusionOk="0" h="5834" w="4443">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82" name="Google Shape;1482;p14"/>
            <p:cNvSpPr/>
            <p:nvPr/>
          </p:nvSpPr>
          <p:spPr>
            <a:xfrm>
              <a:off x="-2949152" y="1691925"/>
              <a:ext cx="365894" cy="90000"/>
            </a:xfrm>
            <a:custGeom>
              <a:rect b="b" l="l" r="r" t="t"/>
              <a:pathLst>
                <a:path extrusionOk="0" h="962" w="3911">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83" name="Google Shape;1483;p14"/>
            <p:cNvSpPr/>
            <p:nvPr/>
          </p:nvSpPr>
          <p:spPr>
            <a:xfrm>
              <a:off x="-3104829" y="1798860"/>
              <a:ext cx="313783" cy="62963"/>
            </a:xfrm>
            <a:custGeom>
              <a:rect b="b" l="l" r="r" t="t"/>
              <a:pathLst>
                <a:path extrusionOk="0" h="673" w="3354">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84" name="Google Shape;1484;p14"/>
            <p:cNvSpPr/>
            <p:nvPr/>
          </p:nvSpPr>
          <p:spPr>
            <a:xfrm>
              <a:off x="-3177429" y="1886055"/>
              <a:ext cx="175509" cy="46590"/>
            </a:xfrm>
            <a:custGeom>
              <a:rect b="b" l="l" r="r" t="t"/>
              <a:pathLst>
                <a:path extrusionOk="0" h="498" w="1876">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85" name="Google Shape;1485;p14"/>
            <p:cNvSpPr/>
            <p:nvPr/>
          </p:nvSpPr>
          <p:spPr>
            <a:xfrm>
              <a:off x="-3368003" y="1961648"/>
              <a:ext cx="141455" cy="97204"/>
            </a:xfrm>
            <a:custGeom>
              <a:rect b="b" l="l" r="r" t="t"/>
              <a:pathLst>
                <a:path extrusionOk="0" h="1039" w="1512">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86" name="Google Shape;1486;p14"/>
            <p:cNvSpPr/>
            <p:nvPr/>
          </p:nvSpPr>
          <p:spPr>
            <a:xfrm>
              <a:off x="-2824628" y="1594908"/>
              <a:ext cx="10104" cy="31154"/>
            </a:xfrm>
            <a:custGeom>
              <a:rect b="b" l="l" r="r" t="t"/>
              <a:pathLst>
                <a:path extrusionOk="0" h="333" w="108">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87" name="Google Shape;1487;p14"/>
            <p:cNvSpPr/>
            <p:nvPr/>
          </p:nvSpPr>
          <p:spPr>
            <a:xfrm>
              <a:off x="-1501930" y="2784662"/>
              <a:ext cx="31996" cy="34148"/>
            </a:xfrm>
            <a:custGeom>
              <a:rect b="b" l="l" r="r" t="t"/>
              <a:pathLst>
                <a:path extrusionOk="0" h="365" w="342">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88" name="Google Shape;1488;p14"/>
            <p:cNvSpPr/>
            <p:nvPr/>
          </p:nvSpPr>
          <p:spPr>
            <a:xfrm>
              <a:off x="-2828184" y="2276839"/>
              <a:ext cx="732068" cy="352141"/>
            </a:xfrm>
            <a:custGeom>
              <a:rect b="b" l="l" r="r" t="t"/>
              <a:pathLst>
                <a:path extrusionOk="0" h="3764" w="7825">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89" name="Google Shape;1489;p14"/>
            <p:cNvSpPr/>
            <p:nvPr/>
          </p:nvSpPr>
          <p:spPr>
            <a:xfrm>
              <a:off x="-2850169" y="2598953"/>
              <a:ext cx="677245" cy="849854"/>
            </a:xfrm>
            <a:custGeom>
              <a:rect b="b" l="l" r="r" t="t"/>
              <a:pathLst>
                <a:path extrusionOk="0" h="9084" w="7239">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90" name="Google Shape;1490;p14"/>
            <p:cNvSpPr/>
            <p:nvPr/>
          </p:nvSpPr>
          <p:spPr>
            <a:xfrm>
              <a:off x="-3374552" y="2603350"/>
              <a:ext cx="56227" cy="45468"/>
            </a:xfrm>
            <a:custGeom>
              <a:rect b="b" l="l" r="r" t="t"/>
              <a:pathLst>
                <a:path extrusionOk="0" h="486" w="601">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91" name="Google Shape;1491;p14"/>
            <p:cNvSpPr/>
            <p:nvPr/>
          </p:nvSpPr>
          <p:spPr>
            <a:xfrm>
              <a:off x="-3762249" y="2475459"/>
              <a:ext cx="211528" cy="44158"/>
            </a:xfrm>
            <a:custGeom>
              <a:rect b="b" l="l" r="r" t="t"/>
              <a:pathLst>
                <a:path extrusionOk="0" h="472" w="2261">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92" name="Google Shape;1492;p14"/>
            <p:cNvSpPr/>
            <p:nvPr/>
          </p:nvSpPr>
          <p:spPr>
            <a:xfrm>
              <a:off x="-4866493" y="2421290"/>
              <a:ext cx="49303" cy="114137"/>
            </a:xfrm>
            <a:custGeom>
              <a:rect b="b" l="l" r="r" t="t"/>
              <a:pathLst>
                <a:path extrusionOk="0" h="1220" w="527">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93" name="Google Shape;1493;p14"/>
            <p:cNvSpPr/>
            <p:nvPr/>
          </p:nvSpPr>
          <p:spPr>
            <a:xfrm>
              <a:off x="-1049586" y="3854758"/>
              <a:ext cx="172703" cy="75499"/>
            </a:xfrm>
            <a:custGeom>
              <a:rect b="b" l="l" r="r" t="t"/>
              <a:pathLst>
                <a:path extrusionOk="0" h="807" w="1846">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94" name="Google Shape;1494;p14"/>
            <p:cNvSpPr/>
            <p:nvPr/>
          </p:nvSpPr>
          <p:spPr>
            <a:xfrm>
              <a:off x="-1412771" y="2885609"/>
              <a:ext cx="33493" cy="91684"/>
            </a:xfrm>
            <a:custGeom>
              <a:rect b="b" l="l" r="r" t="t"/>
              <a:pathLst>
                <a:path extrusionOk="0" h="980" w="358">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95" name="Google Shape;1495;p14"/>
            <p:cNvSpPr/>
            <p:nvPr/>
          </p:nvSpPr>
          <p:spPr>
            <a:xfrm>
              <a:off x="-1361690" y="2927335"/>
              <a:ext cx="33493" cy="168118"/>
            </a:xfrm>
            <a:custGeom>
              <a:rect b="b" l="l" r="r" t="t"/>
              <a:pathLst>
                <a:path extrusionOk="0" h="1797" w="358">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96" name="Google Shape;1496;p14"/>
            <p:cNvSpPr/>
            <p:nvPr/>
          </p:nvSpPr>
          <p:spPr>
            <a:xfrm>
              <a:off x="-1294423" y="3057004"/>
              <a:ext cx="37141" cy="81019"/>
            </a:xfrm>
            <a:custGeom>
              <a:rect b="b" l="l" r="r" t="t"/>
              <a:pathLst>
                <a:path extrusionOk="0" h="866" w="397">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97" name="Google Shape;1497;p14"/>
            <p:cNvSpPr/>
            <p:nvPr/>
          </p:nvSpPr>
          <p:spPr>
            <a:xfrm>
              <a:off x="-1234827" y="3158606"/>
              <a:ext cx="29844" cy="33960"/>
            </a:xfrm>
            <a:custGeom>
              <a:rect b="b" l="l" r="r" t="t"/>
              <a:pathLst>
                <a:path extrusionOk="0" h="363" w="319">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98" name="Google Shape;1498;p14"/>
            <p:cNvSpPr/>
            <p:nvPr/>
          </p:nvSpPr>
          <p:spPr>
            <a:xfrm>
              <a:off x="-4995507" y="2439065"/>
              <a:ext cx="85416" cy="35925"/>
            </a:xfrm>
            <a:custGeom>
              <a:rect b="b" l="l" r="r" t="t"/>
              <a:pathLst>
                <a:path extrusionOk="0" h="384" w="913">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99" name="Google Shape;1499;p14"/>
            <p:cNvSpPr/>
            <p:nvPr/>
          </p:nvSpPr>
          <p:spPr>
            <a:xfrm>
              <a:off x="-4352308" y="3114822"/>
              <a:ext cx="28441" cy="30686"/>
            </a:xfrm>
            <a:custGeom>
              <a:rect b="b" l="l" r="r" t="t"/>
              <a:pathLst>
                <a:path extrusionOk="0" h="328" w="304">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00" name="Google Shape;1500;p14"/>
            <p:cNvSpPr/>
            <p:nvPr/>
          </p:nvSpPr>
          <p:spPr>
            <a:xfrm>
              <a:off x="-3865254" y="3236258"/>
              <a:ext cx="65489" cy="46310"/>
            </a:xfrm>
            <a:custGeom>
              <a:rect b="b" l="l" r="r" t="t"/>
              <a:pathLst>
                <a:path extrusionOk="0" h="495" w="70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01" name="Google Shape;1501;p14"/>
            <p:cNvSpPr/>
            <p:nvPr/>
          </p:nvSpPr>
          <p:spPr>
            <a:xfrm>
              <a:off x="-2713016" y="3382112"/>
              <a:ext cx="79241" cy="31809"/>
            </a:xfrm>
            <a:custGeom>
              <a:rect b="b" l="l" r="r" t="t"/>
              <a:pathLst>
                <a:path extrusionOk="0" h="340" w="847">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02" name="Google Shape;1502;p14"/>
            <p:cNvSpPr/>
            <p:nvPr/>
          </p:nvSpPr>
          <p:spPr>
            <a:xfrm>
              <a:off x="-1711964" y="2377038"/>
              <a:ext cx="36954" cy="32089"/>
            </a:xfrm>
            <a:custGeom>
              <a:rect b="b" l="l" r="r" t="t"/>
              <a:pathLst>
                <a:path extrusionOk="0" h="343" w="395">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03" name="Google Shape;1503;p14"/>
            <p:cNvSpPr/>
            <p:nvPr/>
          </p:nvSpPr>
          <p:spPr>
            <a:xfrm>
              <a:off x="-4480667" y="1494615"/>
              <a:ext cx="797556" cy="558430"/>
            </a:xfrm>
            <a:custGeom>
              <a:rect b="b" l="l" r="r" t="t"/>
              <a:pathLst>
                <a:path extrusionOk="0" h="5969" w="8525">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04" name="Google Shape;1504;p14"/>
            <p:cNvSpPr/>
            <p:nvPr/>
          </p:nvSpPr>
          <p:spPr>
            <a:xfrm>
              <a:off x="-4626428" y="2086546"/>
              <a:ext cx="219106" cy="98701"/>
            </a:xfrm>
            <a:custGeom>
              <a:rect b="b" l="l" r="r" t="t"/>
              <a:pathLst>
                <a:path extrusionOk="0" h="1055" w="2342">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05" name="Google Shape;1505;p14"/>
            <p:cNvSpPr/>
            <p:nvPr/>
          </p:nvSpPr>
          <p:spPr>
            <a:xfrm>
              <a:off x="-4700805" y="2200591"/>
              <a:ext cx="141549" cy="57817"/>
            </a:xfrm>
            <a:custGeom>
              <a:rect b="b" l="l" r="r" t="t"/>
              <a:pathLst>
                <a:path extrusionOk="0" h="618" w="1513">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06" name="Google Shape;1506;p14"/>
            <p:cNvSpPr/>
            <p:nvPr/>
          </p:nvSpPr>
          <p:spPr>
            <a:xfrm>
              <a:off x="-3565313" y="1440446"/>
              <a:ext cx="32183" cy="30967"/>
            </a:xfrm>
            <a:custGeom>
              <a:rect b="b" l="l" r="r" t="t"/>
              <a:pathLst>
                <a:path extrusionOk="0" h="331" w="344">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07" name="Google Shape;1507;p14"/>
            <p:cNvSpPr/>
            <p:nvPr/>
          </p:nvSpPr>
          <p:spPr>
            <a:xfrm>
              <a:off x="-4063219" y="2227161"/>
              <a:ext cx="26008" cy="30967"/>
            </a:xfrm>
            <a:custGeom>
              <a:rect b="b" l="l" r="r" t="t"/>
              <a:pathLst>
                <a:path extrusionOk="0" h="331" w="278">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grpSp>
        <p:nvGrpSpPr>
          <p:cNvPr id="1508" name="Google Shape;1508;p14"/>
          <p:cNvGrpSpPr/>
          <p:nvPr/>
        </p:nvGrpSpPr>
        <p:grpSpPr>
          <a:xfrm>
            <a:off x="6276998" y="-268162"/>
            <a:ext cx="1231326" cy="1231319"/>
            <a:chOff x="1416675" y="4534375"/>
            <a:chExt cx="517625" cy="517600"/>
          </a:xfrm>
        </p:grpSpPr>
        <p:sp>
          <p:nvSpPr>
            <p:cNvPr id="1509" name="Google Shape;1509;p14"/>
            <p:cNvSpPr/>
            <p:nvPr/>
          </p:nvSpPr>
          <p:spPr>
            <a:xfrm>
              <a:off x="1432800" y="4550475"/>
              <a:ext cx="152500" cy="152500"/>
            </a:xfrm>
            <a:custGeom>
              <a:rect b="b" l="l" r="r" t="t"/>
              <a:pathLst>
                <a:path extrusionOk="0" h="6100" w="610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14"/>
            <p:cNvSpPr/>
            <p:nvPr/>
          </p:nvSpPr>
          <p:spPr>
            <a:xfrm>
              <a:off x="1416675" y="4534375"/>
              <a:ext cx="254375" cy="254350"/>
            </a:xfrm>
            <a:custGeom>
              <a:rect b="b" l="l" r="r" t="t"/>
              <a:pathLst>
                <a:path extrusionOk="0" h="10174" w="10175">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14"/>
            <p:cNvSpPr/>
            <p:nvPr/>
          </p:nvSpPr>
          <p:spPr>
            <a:xfrm>
              <a:off x="1420050" y="4537750"/>
              <a:ext cx="314000" cy="314025"/>
            </a:xfrm>
            <a:custGeom>
              <a:rect b="b" l="l" r="r" t="t"/>
              <a:pathLst>
                <a:path extrusionOk="0" h="12561" w="1256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14"/>
            <p:cNvSpPr/>
            <p:nvPr/>
          </p:nvSpPr>
          <p:spPr>
            <a:xfrm>
              <a:off x="1435300" y="4553025"/>
              <a:ext cx="350525" cy="350475"/>
            </a:xfrm>
            <a:custGeom>
              <a:rect b="b" l="l" r="r" t="t"/>
              <a:pathLst>
                <a:path extrusionOk="0" h="14019" w="14021">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14"/>
            <p:cNvSpPr/>
            <p:nvPr/>
          </p:nvSpPr>
          <p:spPr>
            <a:xfrm>
              <a:off x="1459225" y="4576900"/>
              <a:ext cx="370175" cy="370225"/>
            </a:xfrm>
            <a:custGeom>
              <a:rect b="b" l="l" r="r" t="t"/>
              <a:pathLst>
                <a:path extrusionOk="0" h="14809" w="14807">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14"/>
            <p:cNvSpPr/>
            <p:nvPr/>
          </p:nvSpPr>
          <p:spPr>
            <a:xfrm>
              <a:off x="1490325" y="4608025"/>
              <a:ext cx="375775" cy="375800"/>
            </a:xfrm>
            <a:custGeom>
              <a:rect b="b" l="l" r="r" t="t"/>
              <a:pathLst>
                <a:path extrusionOk="0" h="15032" w="15031">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14"/>
            <p:cNvSpPr/>
            <p:nvPr/>
          </p:nvSpPr>
          <p:spPr>
            <a:xfrm>
              <a:off x="1528000" y="4645700"/>
              <a:ext cx="368175" cy="368175"/>
            </a:xfrm>
            <a:custGeom>
              <a:rect b="b" l="l" r="r" t="t"/>
              <a:pathLst>
                <a:path extrusionOk="0" h="14727" w="14727">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14"/>
            <p:cNvSpPr/>
            <p:nvPr/>
          </p:nvSpPr>
          <p:spPr>
            <a:xfrm>
              <a:off x="1572675" y="4690375"/>
              <a:ext cx="346325" cy="346300"/>
            </a:xfrm>
            <a:custGeom>
              <a:rect b="b" l="l" r="r" t="t"/>
              <a:pathLst>
                <a:path extrusionOk="0" h="13852" w="13853">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14"/>
            <p:cNvSpPr/>
            <p:nvPr/>
          </p:nvSpPr>
          <p:spPr>
            <a:xfrm>
              <a:off x="1625800" y="4743525"/>
              <a:ext cx="306800" cy="306750"/>
            </a:xfrm>
            <a:custGeom>
              <a:rect b="b" l="l" r="r" t="t"/>
              <a:pathLst>
                <a:path extrusionOk="0" h="12270" w="12272">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14"/>
            <p:cNvSpPr/>
            <p:nvPr/>
          </p:nvSpPr>
          <p:spPr>
            <a:xfrm>
              <a:off x="1691075" y="4808775"/>
              <a:ext cx="243225" cy="243200"/>
            </a:xfrm>
            <a:custGeom>
              <a:rect b="b" l="l" r="r" t="t"/>
              <a:pathLst>
                <a:path extrusionOk="0" h="9728" w="9729">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14"/>
            <p:cNvSpPr/>
            <p:nvPr/>
          </p:nvSpPr>
          <p:spPr>
            <a:xfrm>
              <a:off x="1783850" y="4901575"/>
              <a:ext cx="127250" cy="127225"/>
            </a:xfrm>
            <a:custGeom>
              <a:rect b="b" l="l" r="r" t="t"/>
              <a:pathLst>
                <a:path extrusionOk="0" h="5089" w="509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1520" name="Shape 1520"/>
        <p:cNvGrpSpPr/>
        <p:nvPr/>
      </p:nvGrpSpPr>
      <p:grpSpPr>
        <a:xfrm>
          <a:off x="0" y="0"/>
          <a:ext cx="0" cy="0"/>
          <a:chOff x="0" y="0"/>
          <a:chExt cx="0" cy="0"/>
        </a:xfrm>
      </p:grpSpPr>
      <p:sp>
        <p:nvSpPr>
          <p:cNvPr id="1521" name="Google Shape;1521;p15"/>
          <p:cNvSpPr txBox="1"/>
          <p:nvPr>
            <p:ph idx="1" type="subTitle"/>
          </p:nvPr>
        </p:nvSpPr>
        <p:spPr>
          <a:xfrm>
            <a:off x="715100" y="2706375"/>
            <a:ext cx="3203100" cy="119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22" name="Google Shape;1522;p15"/>
          <p:cNvSpPr txBox="1"/>
          <p:nvPr>
            <p:ph type="title"/>
          </p:nvPr>
        </p:nvSpPr>
        <p:spPr>
          <a:xfrm>
            <a:off x="715100" y="1733475"/>
            <a:ext cx="3203100" cy="972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1523" name="Google Shape;1523;p15"/>
          <p:cNvGrpSpPr/>
          <p:nvPr/>
        </p:nvGrpSpPr>
        <p:grpSpPr>
          <a:xfrm flipH="1">
            <a:off x="5184807" y="-676258"/>
            <a:ext cx="1211346" cy="1211288"/>
            <a:chOff x="1416675" y="4534375"/>
            <a:chExt cx="517625" cy="517600"/>
          </a:xfrm>
        </p:grpSpPr>
        <p:sp>
          <p:nvSpPr>
            <p:cNvPr id="1524" name="Google Shape;1524;p15"/>
            <p:cNvSpPr/>
            <p:nvPr/>
          </p:nvSpPr>
          <p:spPr>
            <a:xfrm>
              <a:off x="1432800" y="4550475"/>
              <a:ext cx="152500" cy="152500"/>
            </a:xfrm>
            <a:custGeom>
              <a:rect b="b" l="l" r="r" t="t"/>
              <a:pathLst>
                <a:path extrusionOk="0" h="6100" w="610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15"/>
            <p:cNvSpPr/>
            <p:nvPr/>
          </p:nvSpPr>
          <p:spPr>
            <a:xfrm>
              <a:off x="1416675" y="4534375"/>
              <a:ext cx="254375" cy="254350"/>
            </a:xfrm>
            <a:custGeom>
              <a:rect b="b" l="l" r="r" t="t"/>
              <a:pathLst>
                <a:path extrusionOk="0" h="10174" w="10175">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15"/>
            <p:cNvSpPr/>
            <p:nvPr/>
          </p:nvSpPr>
          <p:spPr>
            <a:xfrm>
              <a:off x="1420050" y="4537750"/>
              <a:ext cx="314000" cy="314025"/>
            </a:xfrm>
            <a:custGeom>
              <a:rect b="b" l="l" r="r" t="t"/>
              <a:pathLst>
                <a:path extrusionOk="0" h="12561" w="1256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15"/>
            <p:cNvSpPr/>
            <p:nvPr/>
          </p:nvSpPr>
          <p:spPr>
            <a:xfrm>
              <a:off x="1435300" y="4553025"/>
              <a:ext cx="350525" cy="350475"/>
            </a:xfrm>
            <a:custGeom>
              <a:rect b="b" l="l" r="r" t="t"/>
              <a:pathLst>
                <a:path extrusionOk="0" h="14019" w="14021">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15"/>
            <p:cNvSpPr/>
            <p:nvPr/>
          </p:nvSpPr>
          <p:spPr>
            <a:xfrm>
              <a:off x="1459225" y="4576900"/>
              <a:ext cx="370175" cy="370225"/>
            </a:xfrm>
            <a:custGeom>
              <a:rect b="b" l="l" r="r" t="t"/>
              <a:pathLst>
                <a:path extrusionOk="0" h="14809" w="14807">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15"/>
            <p:cNvSpPr/>
            <p:nvPr/>
          </p:nvSpPr>
          <p:spPr>
            <a:xfrm>
              <a:off x="1490325" y="4608025"/>
              <a:ext cx="375775" cy="375800"/>
            </a:xfrm>
            <a:custGeom>
              <a:rect b="b" l="l" r="r" t="t"/>
              <a:pathLst>
                <a:path extrusionOk="0" h="15032" w="15031">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15"/>
            <p:cNvSpPr/>
            <p:nvPr/>
          </p:nvSpPr>
          <p:spPr>
            <a:xfrm>
              <a:off x="1528000" y="4645700"/>
              <a:ext cx="368175" cy="368175"/>
            </a:xfrm>
            <a:custGeom>
              <a:rect b="b" l="l" r="r" t="t"/>
              <a:pathLst>
                <a:path extrusionOk="0" h="14727" w="14727">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15"/>
            <p:cNvSpPr/>
            <p:nvPr/>
          </p:nvSpPr>
          <p:spPr>
            <a:xfrm>
              <a:off x="1572675" y="4690375"/>
              <a:ext cx="346325" cy="346300"/>
            </a:xfrm>
            <a:custGeom>
              <a:rect b="b" l="l" r="r" t="t"/>
              <a:pathLst>
                <a:path extrusionOk="0" h="13852" w="13853">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15"/>
            <p:cNvSpPr/>
            <p:nvPr/>
          </p:nvSpPr>
          <p:spPr>
            <a:xfrm>
              <a:off x="1625800" y="4743525"/>
              <a:ext cx="306800" cy="306750"/>
            </a:xfrm>
            <a:custGeom>
              <a:rect b="b" l="l" r="r" t="t"/>
              <a:pathLst>
                <a:path extrusionOk="0" h="12270" w="12272">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15"/>
            <p:cNvSpPr/>
            <p:nvPr/>
          </p:nvSpPr>
          <p:spPr>
            <a:xfrm>
              <a:off x="1691075" y="4808775"/>
              <a:ext cx="243225" cy="243200"/>
            </a:xfrm>
            <a:custGeom>
              <a:rect b="b" l="l" r="r" t="t"/>
              <a:pathLst>
                <a:path extrusionOk="0" h="9728" w="9729">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15"/>
            <p:cNvSpPr/>
            <p:nvPr/>
          </p:nvSpPr>
          <p:spPr>
            <a:xfrm>
              <a:off x="1783850" y="4901575"/>
              <a:ext cx="127250" cy="127225"/>
            </a:xfrm>
            <a:custGeom>
              <a:rect b="b" l="l" r="r" t="t"/>
              <a:pathLst>
                <a:path extrusionOk="0" h="5089" w="509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35" name="Google Shape;1535;p15"/>
          <p:cNvSpPr/>
          <p:nvPr/>
        </p:nvSpPr>
        <p:spPr>
          <a:xfrm flipH="1" rot="-4600360">
            <a:off x="1680641" y="4105673"/>
            <a:ext cx="1678837" cy="2243659"/>
          </a:xfrm>
          <a:custGeom>
            <a:rect b="b" l="l" r="r" t="t"/>
            <a:pathLst>
              <a:path extrusionOk="0" h="50532" w="37811">
                <a:moveTo>
                  <a:pt x="13391" y="0"/>
                </a:moveTo>
                <a:lnTo>
                  <a:pt x="1" y="50532"/>
                </a:lnTo>
                <a:lnTo>
                  <a:pt x="37811" y="19957"/>
                </a:lnTo>
                <a:lnTo>
                  <a:pt x="1339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36" name="Google Shape;1536;p15"/>
          <p:cNvGrpSpPr/>
          <p:nvPr/>
        </p:nvGrpSpPr>
        <p:grpSpPr>
          <a:xfrm rot="-2010058">
            <a:off x="1528412" y="4378095"/>
            <a:ext cx="1826533" cy="922116"/>
            <a:chOff x="-6052225" y="1317513"/>
            <a:chExt cx="5175342" cy="2612744"/>
          </a:xfrm>
        </p:grpSpPr>
        <p:sp>
          <p:nvSpPr>
            <p:cNvPr id="1537" name="Google Shape;1537;p15"/>
            <p:cNvSpPr/>
            <p:nvPr/>
          </p:nvSpPr>
          <p:spPr>
            <a:xfrm>
              <a:off x="-1910958" y="3498683"/>
              <a:ext cx="65208" cy="55665"/>
            </a:xfrm>
            <a:custGeom>
              <a:rect b="b" l="l" r="r" t="t"/>
              <a:pathLst>
                <a:path extrusionOk="0" h="595" w="697">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38" name="Google Shape;1538;p15"/>
            <p:cNvSpPr/>
            <p:nvPr/>
          </p:nvSpPr>
          <p:spPr>
            <a:xfrm>
              <a:off x="-4750016" y="2545532"/>
              <a:ext cx="775290" cy="648617"/>
            </a:xfrm>
            <a:custGeom>
              <a:rect b="b" l="l" r="r" t="t"/>
              <a:pathLst>
                <a:path extrusionOk="0" h="6933" w="8287">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39" name="Google Shape;1539;p15"/>
            <p:cNvSpPr/>
            <p:nvPr/>
          </p:nvSpPr>
          <p:spPr>
            <a:xfrm>
              <a:off x="-4250145" y="2617197"/>
              <a:ext cx="875675" cy="697920"/>
            </a:xfrm>
            <a:custGeom>
              <a:rect b="b" l="l" r="r" t="t"/>
              <a:pathLst>
                <a:path extrusionOk="0" h="7460" w="936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40" name="Google Shape;1540;p15"/>
            <p:cNvSpPr/>
            <p:nvPr/>
          </p:nvSpPr>
          <p:spPr>
            <a:xfrm>
              <a:off x="-3277908" y="3334212"/>
              <a:ext cx="490602" cy="107588"/>
            </a:xfrm>
            <a:custGeom>
              <a:rect b="b" l="l" r="r" t="t"/>
              <a:pathLst>
                <a:path extrusionOk="0" h="1150" w="5244">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41" name="Google Shape;1541;p15"/>
            <p:cNvSpPr/>
            <p:nvPr/>
          </p:nvSpPr>
          <p:spPr>
            <a:xfrm>
              <a:off x="-3117085" y="2958957"/>
              <a:ext cx="369823" cy="400790"/>
            </a:xfrm>
            <a:custGeom>
              <a:rect b="b" l="l" r="r" t="t"/>
              <a:pathLst>
                <a:path extrusionOk="0" h="4284" w="3953">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42" name="Google Shape;1542;p15"/>
            <p:cNvSpPr/>
            <p:nvPr/>
          </p:nvSpPr>
          <p:spPr>
            <a:xfrm>
              <a:off x="-3076763" y="2874196"/>
              <a:ext cx="513523" cy="514459"/>
            </a:xfrm>
            <a:custGeom>
              <a:rect b="b" l="l" r="r" t="t"/>
              <a:pathLst>
                <a:path extrusionOk="0" h="5499" w="5489">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43" name="Google Shape;1543;p15"/>
            <p:cNvSpPr/>
            <p:nvPr/>
          </p:nvSpPr>
          <p:spPr>
            <a:xfrm>
              <a:off x="-2522161" y="3400449"/>
              <a:ext cx="1547774" cy="444012"/>
            </a:xfrm>
            <a:custGeom>
              <a:rect b="b" l="l" r="r" t="t"/>
              <a:pathLst>
                <a:path extrusionOk="0" h="4746" w="16544">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44" name="Google Shape;1544;p15"/>
            <p:cNvSpPr/>
            <p:nvPr/>
          </p:nvSpPr>
          <p:spPr>
            <a:xfrm>
              <a:off x="-1689043" y="2435136"/>
              <a:ext cx="733658" cy="1366464"/>
            </a:xfrm>
            <a:custGeom>
              <a:rect b="b" l="l" r="r" t="t"/>
              <a:pathLst>
                <a:path extrusionOk="0" h="14606" w="7842">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45" name="Google Shape;1545;p15"/>
            <p:cNvSpPr/>
            <p:nvPr/>
          </p:nvSpPr>
          <p:spPr>
            <a:xfrm>
              <a:off x="-2050170" y="2449170"/>
              <a:ext cx="332120" cy="161944"/>
            </a:xfrm>
            <a:custGeom>
              <a:rect b="b" l="l" r="r" t="t"/>
              <a:pathLst>
                <a:path extrusionOk="0" h="1731" w="355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46" name="Google Shape;1546;p15"/>
            <p:cNvSpPr/>
            <p:nvPr/>
          </p:nvSpPr>
          <p:spPr>
            <a:xfrm>
              <a:off x="-3202409" y="1441569"/>
              <a:ext cx="1418855" cy="1185342"/>
            </a:xfrm>
            <a:custGeom>
              <a:rect b="b" l="l" r="r" t="t"/>
              <a:pathLst>
                <a:path extrusionOk="0" h="12670" w="15166">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47" name="Google Shape;1547;p15"/>
            <p:cNvSpPr/>
            <p:nvPr/>
          </p:nvSpPr>
          <p:spPr>
            <a:xfrm>
              <a:off x="-3891450" y="1465800"/>
              <a:ext cx="668263" cy="592297"/>
            </a:xfrm>
            <a:custGeom>
              <a:rect b="b" l="l" r="r" t="t"/>
              <a:pathLst>
                <a:path extrusionOk="0" h="6331" w="7143">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48" name="Google Shape;1548;p15"/>
            <p:cNvSpPr/>
            <p:nvPr/>
          </p:nvSpPr>
          <p:spPr>
            <a:xfrm>
              <a:off x="-3836813" y="1503129"/>
              <a:ext cx="423804" cy="532702"/>
            </a:xfrm>
            <a:custGeom>
              <a:rect b="b" l="l" r="r" t="t"/>
              <a:pathLst>
                <a:path extrusionOk="0" h="5694" w="453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49" name="Google Shape;1549;p15"/>
            <p:cNvSpPr/>
            <p:nvPr/>
          </p:nvSpPr>
          <p:spPr>
            <a:xfrm>
              <a:off x="-4819060" y="1317513"/>
              <a:ext cx="1406599" cy="937702"/>
            </a:xfrm>
            <a:custGeom>
              <a:rect b="b" l="l" r="r" t="t"/>
              <a:pathLst>
                <a:path extrusionOk="0" h="10023" w="15035">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50" name="Google Shape;1550;p15"/>
            <p:cNvSpPr/>
            <p:nvPr/>
          </p:nvSpPr>
          <p:spPr>
            <a:xfrm>
              <a:off x="-6052225" y="2299199"/>
              <a:ext cx="4940265" cy="1322306"/>
            </a:xfrm>
            <a:custGeom>
              <a:rect b="b" l="l" r="r" t="t"/>
              <a:pathLst>
                <a:path extrusionOk="0" h="14134" w="52806">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51" name="Google Shape;1551;p15"/>
            <p:cNvSpPr/>
            <p:nvPr/>
          </p:nvSpPr>
          <p:spPr>
            <a:xfrm>
              <a:off x="-4804278" y="2516811"/>
              <a:ext cx="396486" cy="588555"/>
            </a:xfrm>
            <a:custGeom>
              <a:rect b="b" l="l" r="r" t="t"/>
              <a:pathLst>
                <a:path extrusionOk="0" h="6291" w="4238">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52" name="Google Shape;1552;p15"/>
            <p:cNvSpPr/>
            <p:nvPr/>
          </p:nvSpPr>
          <p:spPr>
            <a:xfrm>
              <a:off x="-4295145" y="2469097"/>
              <a:ext cx="65582" cy="102162"/>
            </a:xfrm>
            <a:custGeom>
              <a:rect b="b" l="l" r="r" t="t"/>
              <a:pathLst>
                <a:path extrusionOk="0" h="1092" w="701">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53" name="Google Shape;1553;p15"/>
            <p:cNvSpPr/>
            <p:nvPr/>
          </p:nvSpPr>
          <p:spPr>
            <a:xfrm>
              <a:off x="-3281276" y="2717676"/>
              <a:ext cx="138836" cy="142391"/>
            </a:xfrm>
            <a:custGeom>
              <a:rect b="b" l="l" r="r" t="t"/>
              <a:pathLst>
                <a:path extrusionOk="0" h="1522" w="1484">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54" name="Google Shape;1554;p15"/>
            <p:cNvSpPr/>
            <p:nvPr/>
          </p:nvSpPr>
          <p:spPr>
            <a:xfrm>
              <a:off x="-3141691" y="2492018"/>
              <a:ext cx="848170" cy="946028"/>
            </a:xfrm>
            <a:custGeom>
              <a:rect b="b" l="l" r="r" t="t"/>
              <a:pathLst>
                <a:path extrusionOk="0" h="10112" w="9066">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55" name="Google Shape;1555;p15"/>
            <p:cNvSpPr/>
            <p:nvPr/>
          </p:nvSpPr>
          <p:spPr>
            <a:xfrm>
              <a:off x="-4059197" y="2412121"/>
              <a:ext cx="841621" cy="903367"/>
            </a:xfrm>
            <a:custGeom>
              <a:rect b="b" l="l" r="r" t="t"/>
              <a:pathLst>
                <a:path extrusionOk="0" h="9656" w="8996">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56" name="Google Shape;1556;p15"/>
            <p:cNvSpPr/>
            <p:nvPr/>
          </p:nvSpPr>
          <p:spPr>
            <a:xfrm>
              <a:off x="-3906700" y="1652632"/>
              <a:ext cx="1014043" cy="749563"/>
            </a:xfrm>
            <a:custGeom>
              <a:rect b="b" l="l" r="r" t="t"/>
              <a:pathLst>
                <a:path extrusionOk="0" h="8012" w="10839">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57" name="Google Shape;1557;p15"/>
            <p:cNvSpPr/>
            <p:nvPr/>
          </p:nvSpPr>
          <p:spPr>
            <a:xfrm>
              <a:off x="-2316712" y="2683434"/>
              <a:ext cx="726267" cy="152869"/>
            </a:xfrm>
            <a:custGeom>
              <a:rect b="b" l="l" r="r" t="t"/>
              <a:pathLst>
                <a:path extrusionOk="0" h="1634" w="7763">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58" name="Google Shape;1558;p15"/>
            <p:cNvSpPr/>
            <p:nvPr/>
          </p:nvSpPr>
          <p:spPr>
            <a:xfrm>
              <a:off x="-1783535" y="3120436"/>
              <a:ext cx="415665" cy="545800"/>
            </a:xfrm>
            <a:custGeom>
              <a:rect b="b" l="l" r="r" t="t"/>
              <a:pathLst>
                <a:path extrusionOk="0" h="5834" w="4443">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59" name="Google Shape;1559;p15"/>
            <p:cNvSpPr/>
            <p:nvPr/>
          </p:nvSpPr>
          <p:spPr>
            <a:xfrm>
              <a:off x="-2949152" y="1691925"/>
              <a:ext cx="365894" cy="90000"/>
            </a:xfrm>
            <a:custGeom>
              <a:rect b="b" l="l" r="r" t="t"/>
              <a:pathLst>
                <a:path extrusionOk="0" h="962" w="3911">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60" name="Google Shape;1560;p15"/>
            <p:cNvSpPr/>
            <p:nvPr/>
          </p:nvSpPr>
          <p:spPr>
            <a:xfrm>
              <a:off x="-3104829" y="1798860"/>
              <a:ext cx="313783" cy="62963"/>
            </a:xfrm>
            <a:custGeom>
              <a:rect b="b" l="l" r="r" t="t"/>
              <a:pathLst>
                <a:path extrusionOk="0" h="673" w="3354">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61" name="Google Shape;1561;p15"/>
            <p:cNvSpPr/>
            <p:nvPr/>
          </p:nvSpPr>
          <p:spPr>
            <a:xfrm>
              <a:off x="-3177429" y="1886055"/>
              <a:ext cx="175509" cy="46590"/>
            </a:xfrm>
            <a:custGeom>
              <a:rect b="b" l="l" r="r" t="t"/>
              <a:pathLst>
                <a:path extrusionOk="0" h="498" w="1876">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62" name="Google Shape;1562;p15"/>
            <p:cNvSpPr/>
            <p:nvPr/>
          </p:nvSpPr>
          <p:spPr>
            <a:xfrm>
              <a:off x="-3368003" y="1961648"/>
              <a:ext cx="141455" cy="97204"/>
            </a:xfrm>
            <a:custGeom>
              <a:rect b="b" l="l" r="r" t="t"/>
              <a:pathLst>
                <a:path extrusionOk="0" h="1039" w="1512">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63" name="Google Shape;1563;p15"/>
            <p:cNvSpPr/>
            <p:nvPr/>
          </p:nvSpPr>
          <p:spPr>
            <a:xfrm>
              <a:off x="-2824628" y="1594908"/>
              <a:ext cx="10104" cy="31154"/>
            </a:xfrm>
            <a:custGeom>
              <a:rect b="b" l="l" r="r" t="t"/>
              <a:pathLst>
                <a:path extrusionOk="0" h="333" w="108">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64" name="Google Shape;1564;p15"/>
            <p:cNvSpPr/>
            <p:nvPr/>
          </p:nvSpPr>
          <p:spPr>
            <a:xfrm>
              <a:off x="-1501930" y="2784662"/>
              <a:ext cx="31996" cy="34148"/>
            </a:xfrm>
            <a:custGeom>
              <a:rect b="b" l="l" r="r" t="t"/>
              <a:pathLst>
                <a:path extrusionOk="0" h="365" w="342">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65" name="Google Shape;1565;p15"/>
            <p:cNvSpPr/>
            <p:nvPr/>
          </p:nvSpPr>
          <p:spPr>
            <a:xfrm>
              <a:off x="-2828184" y="2276839"/>
              <a:ext cx="732068" cy="352141"/>
            </a:xfrm>
            <a:custGeom>
              <a:rect b="b" l="l" r="r" t="t"/>
              <a:pathLst>
                <a:path extrusionOk="0" h="3764" w="7825">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66" name="Google Shape;1566;p15"/>
            <p:cNvSpPr/>
            <p:nvPr/>
          </p:nvSpPr>
          <p:spPr>
            <a:xfrm>
              <a:off x="-2850169" y="2598953"/>
              <a:ext cx="677245" cy="849854"/>
            </a:xfrm>
            <a:custGeom>
              <a:rect b="b" l="l" r="r" t="t"/>
              <a:pathLst>
                <a:path extrusionOk="0" h="9084" w="7239">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67" name="Google Shape;1567;p15"/>
            <p:cNvSpPr/>
            <p:nvPr/>
          </p:nvSpPr>
          <p:spPr>
            <a:xfrm>
              <a:off x="-3374552" y="2603350"/>
              <a:ext cx="56227" cy="45468"/>
            </a:xfrm>
            <a:custGeom>
              <a:rect b="b" l="l" r="r" t="t"/>
              <a:pathLst>
                <a:path extrusionOk="0" h="486" w="601">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68" name="Google Shape;1568;p15"/>
            <p:cNvSpPr/>
            <p:nvPr/>
          </p:nvSpPr>
          <p:spPr>
            <a:xfrm>
              <a:off x="-3762249" y="2475459"/>
              <a:ext cx="211528" cy="44158"/>
            </a:xfrm>
            <a:custGeom>
              <a:rect b="b" l="l" r="r" t="t"/>
              <a:pathLst>
                <a:path extrusionOk="0" h="472" w="2261">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69" name="Google Shape;1569;p15"/>
            <p:cNvSpPr/>
            <p:nvPr/>
          </p:nvSpPr>
          <p:spPr>
            <a:xfrm>
              <a:off x="-4866493" y="2421290"/>
              <a:ext cx="49303" cy="114137"/>
            </a:xfrm>
            <a:custGeom>
              <a:rect b="b" l="l" r="r" t="t"/>
              <a:pathLst>
                <a:path extrusionOk="0" h="1220" w="527">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70" name="Google Shape;1570;p15"/>
            <p:cNvSpPr/>
            <p:nvPr/>
          </p:nvSpPr>
          <p:spPr>
            <a:xfrm>
              <a:off x="-1049586" y="3854758"/>
              <a:ext cx="172703" cy="75499"/>
            </a:xfrm>
            <a:custGeom>
              <a:rect b="b" l="l" r="r" t="t"/>
              <a:pathLst>
                <a:path extrusionOk="0" h="807" w="1846">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71" name="Google Shape;1571;p15"/>
            <p:cNvSpPr/>
            <p:nvPr/>
          </p:nvSpPr>
          <p:spPr>
            <a:xfrm>
              <a:off x="-1412771" y="2885609"/>
              <a:ext cx="33493" cy="91684"/>
            </a:xfrm>
            <a:custGeom>
              <a:rect b="b" l="l" r="r" t="t"/>
              <a:pathLst>
                <a:path extrusionOk="0" h="980" w="358">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72" name="Google Shape;1572;p15"/>
            <p:cNvSpPr/>
            <p:nvPr/>
          </p:nvSpPr>
          <p:spPr>
            <a:xfrm>
              <a:off x="-1361690" y="2927335"/>
              <a:ext cx="33493" cy="168118"/>
            </a:xfrm>
            <a:custGeom>
              <a:rect b="b" l="l" r="r" t="t"/>
              <a:pathLst>
                <a:path extrusionOk="0" h="1797" w="358">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73" name="Google Shape;1573;p15"/>
            <p:cNvSpPr/>
            <p:nvPr/>
          </p:nvSpPr>
          <p:spPr>
            <a:xfrm>
              <a:off x="-1294423" y="3057004"/>
              <a:ext cx="37141" cy="81019"/>
            </a:xfrm>
            <a:custGeom>
              <a:rect b="b" l="l" r="r" t="t"/>
              <a:pathLst>
                <a:path extrusionOk="0" h="866" w="397">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74" name="Google Shape;1574;p15"/>
            <p:cNvSpPr/>
            <p:nvPr/>
          </p:nvSpPr>
          <p:spPr>
            <a:xfrm>
              <a:off x="-1234827" y="3158606"/>
              <a:ext cx="29844" cy="33960"/>
            </a:xfrm>
            <a:custGeom>
              <a:rect b="b" l="l" r="r" t="t"/>
              <a:pathLst>
                <a:path extrusionOk="0" h="363" w="319">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75" name="Google Shape;1575;p15"/>
            <p:cNvSpPr/>
            <p:nvPr/>
          </p:nvSpPr>
          <p:spPr>
            <a:xfrm>
              <a:off x="-4995507" y="2439065"/>
              <a:ext cx="85416" cy="35925"/>
            </a:xfrm>
            <a:custGeom>
              <a:rect b="b" l="l" r="r" t="t"/>
              <a:pathLst>
                <a:path extrusionOk="0" h="384" w="913">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76" name="Google Shape;1576;p15"/>
            <p:cNvSpPr/>
            <p:nvPr/>
          </p:nvSpPr>
          <p:spPr>
            <a:xfrm>
              <a:off x="-4352308" y="3114822"/>
              <a:ext cx="28441" cy="30686"/>
            </a:xfrm>
            <a:custGeom>
              <a:rect b="b" l="l" r="r" t="t"/>
              <a:pathLst>
                <a:path extrusionOk="0" h="328" w="304">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77" name="Google Shape;1577;p15"/>
            <p:cNvSpPr/>
            <p:nvPr/>
          </p:nvSpPr>
          <p:spPr>
            <a:xfrm>
              <a:off x="-3865254" y="3236258"/>
              <a:ext cx="65489" cy="46310"/>
            </a:xfrm>
            <a:custGeom>
              <a:rect b="b" l="l" r="r" t="t"/>
              <a:pathLst>
                <a:path extrusionOk="0" h="495" w="70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78" name="Google Shape;1578;p15"/>
            <p:cNvSpPr/>
            <p:nvPr/>
          </p:nvSpPr>
          <p:spPr>
            <a:xfrm>
              <a:off x="-2713016" y="3382112"/>
              <a:ext cx="79241" cy="31809"/>
            </a:xfrm>
            <a:custGeom>
              <a:rect b="b" l="l" r="r" t="t"/>
              <a:pathLst>
                <a:path extrusionOk="0" h="340" w="847">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79" name="Google Shape;1579;p15"/>
            <p:cNvSpPr/>
            <p:nvPr/>
          </p:nvSpPr>
          <p:spPr>
            <a:xfrm>
              <a:off x="-1711964" y="2377038"/>
              <a:ext cx="36954" cy="32089"/>
            </a:xfrm>
            <a:custGeom>
              <a:rect b="b" l="l" r="r" t="t"/>
              <a:pathLst>
                <a:path extrusionOk="0" h="343" w="395">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80" name="Google Shape;1580;p15"/>
            <p:cNvSpPr/>
            <p:nvPr/>
          </p:nvSpPr>
          <p:spPr>
            <a:xfrm>
              <a:off x="-4480667" y="1494615"/>
              <a:ext cx="797556" cy="558430"/>
            </a:xfrm>
            <a:custGeom>
              <a:rect b="b" l="l" r="r" t="t"/>
              <a:pathLst>
                <a:path extrusionOk="0" h="5969" w="8525">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81" name="Google Shape;1581;p15"/>
            <p:cNvSpPr/>
            <p:nvPr/>
          </p:nvSpPr>
          <p:spPr>
            <a:xfrm>
              <a:off x="-4626428" y="2086546"/>
              <a:ext cx="219106" cy="98701"/>
            </a:xfrm>
            <a:custGeom>
              <a:rect b="b" l="l" r="r" t="t"/>
              <a:pathLst>
                <a:path extrusionOk="0" h="1055" w="2342">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82" name="Google Shape;1582;p15"/>
            <p:cNvSpPr/>
            <p:nvPr/>
          </p:nvSpPr>
          <p:spPr>
            <a:xfrm>
              <a:off x="-4700805" y="2200591"/>
              <a:ext cx="141549" cy="57817"/>
            </a:xfrm>
            <a:custGeom>
              <a:rect b="b" l="l" r="r" t="t"/>
              <a:pathLst>
                <a:path extrusionOk="0" h="618" w="1513">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83" name="Google Shape;1583;p15"/>
            <p:cNvSpPr/>
            <p:nvPr/>
          </p:nvSpPr>
          <p:spPr>
            <a:xfrm>
              <a:off x="-3565313" y="1440446"/>
              <a:ext cx="32183" cy="30967"/>
            </a:xfrm>
            <a:custGeom>
              <a:rect b="b" l="l" r="r" t="t"/>
              <a:pathLst>
                <a:path extrusionOk="0" h="331" w="344">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84" name="Google Shape;1584;p15"/>
            <p:cNvSpPr/>
            <p:nvPr/>
          </p:nvSpPr>
          <p:spPr>
            <a:xfrm>
              <a:off x="-4063219" y="2227161"/>
              <a:ext cx="26008" cy="30967"/>
            </a:xfrm>
            <a:custGeom>
              <a:rect b="b" l="l" r="r" t="t"/>
              <a:pathLst>
                <a:path extrusionOk="0" h="331" w="278">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sp>
        <p:nvSpPr>
          <p:cNvPr id="1585" name="Google Shape;1585;p15"/>
          <p:cNvSpPr/>
          <p:nvPr/>
        </p:nvSpPr>
        <p:spPr>
          <a:xfrm rot="5400000">
            <a:off x="6218503" y="2218088"/>
            <a:ext cx="5146134" cy="704859"/>
          </a:xfrm>
          <a:custGeom>
            <a:rect b="b" l="l" r="r" t="t"/>
            <a:pathLst>
              <a:path extrusionOk="0" h="7790" w="67882">
                <a:moveTo>
                  <a:pt x="1" y="1"/>
                </a:moveTo>
                <a:lnTo>
                  <a:pt x="1" y="7790"/>
                </a:lnTo>
                <a:lnTo>
                  <a:pt x="67882" y="7790"/>
                </a:lnTo>
                <a:lnTo>
                  <a:pt x="678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86" name="Google Shape;1586;p15"/>
          <p:cNvGrpSpPr/>
          <p:nvPr/>
        </p:nvGrpSpPr>
        <p:grpSpPr>
          <a:xfrm rot="5400000">
            <a:off x="7600584" y="1589014"/>
            <a:ext cx="2146582" cy="38557"/>
            <a:chOff x="727444" y="4879925"/>
            <a:chExt cx="2146582" cy="38557"/>
          </a:xfrm>
        </p:grpSpPr>
        <p:sp>
          <p:nvSpPr>
            <p:cNvPr id="1587" name="Google Shape;1587;p15"/>
            <p:cNvSpPr/>
            <p:nvPr/>
          </p:nvSpPr>
          <p:spPr>
            <a:xfrm rot="-5400000">
              <a:off x="724678" y="4882746"/>
              <a:ext cx="38446" cy="32915"/>
            </a:xfrm>
            <a:custGeom>
              <a:rect b="b" l="l" r="r" t="t"/>
              <a:pathLst>
                <a:path extrusionOk="0" h="595" w="695">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15"/>
            <p:cNvSpPr/>
            <p:nvPr/>
          </p:nvSpPr>
          <p:spPr>
            <a:xfrm rot="-5400000">
              <a:off x="855953" y="4882746"/>
              <a:ext cx="38501" cy="32971"/>
            </a:xfrm>
            <a:custGeom>
              <a:rect b="b" l="l" r="r" t="t"/>
              <a:pathLst>
                <a:path extrusionOk="0" h="596" w="696">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15"/>
            <p:cNvSpPr/>
            <p:nvPr/>
          </p:nvSpPr>
          <p:spPr>
            <a:xfrm rot="-5400000">
              <a:off x="987448"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15"/>
            <p:cNvSpPr/>
            <p:nvPr/>
          </p:nvSpPr>
          <p:spPr>
            <a:xfrm rot="-5400000">
              <a:off x="1118916" y="4882718"/>
              <a:ext cx="38446" cy="32971"/>
            </a:xfrm>
            <a:custGeom>
              <a:rect b="b" l="l" r="r" t="t"/>
              <a:pathLst>
                <a:path extrusionOk="0" h="596" w="695">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15"/>
            <p:cNvSpPr/>
            <p:nvPr/>
          </p:nvSpPr>
          <p:spPr>
            <a:xfrm rot="-5400000">
              <a:off x="1250329" y="4882746"/>
              <a:ext cx="38446" cy="32915"/>
            </a:xfrm>
            <a:custGeom>
              <a:rect b="b" l="l" r="r" t="t"/>
              <a:pathLst>
                <a:path extrusionOk="0" h="595" w="695">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15"/>
            <p:cNvSpPr/>
            <p:nvPr/>
          </p:nvSpPr>
          <p:spPr>
            <a:xfrm rot="-5400000">
              <a:off x="1381769" y="4882746"/>
              <a:ext cx="38446" cy="32915"/>
            </a:xfrm>
            <a:custGeom>
              <a:rect b="b" l="l" r="r" t="t"/>
              <a:pathLst>
                <a:path extrusionOk="0" h="595" w="695">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15"/>
            <p:cNvSpPr/>
            <p:nvPr/>
          </p:nvSpPr>
          <p:spPr>
            <a:xfrm rot="-5400000">
              <a:off x="1513154" y="4882746"/>
              <a:ext cx="38501" cy="32971"/>
            </a:xfrm>
            <a:custGeom>
              <a:rect b="b" l="l" r="r" t="t"/>
              <a:pathLst>
                <a:path extrusionOk="0" h="596" w="696">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15"/>
            <p:cNvSpPr/>
            <p:nvPr/>
          </p:nvSpPr>
          <p:spPr>
            <a:xfrm rot="-5400000">
              <a:off x="1655493" y="4882690"/>
              <a:ext cx="38556" cy="33026"/>
            </a:xfrm>
            <a:custGeom>
              <a:rect b="b" l="l" r="r" t="t"/>
              <a:pathLst>
                <a:path extrusionOk="0" h="597" w="697">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15"/>
            <p:cNvSpPr/>
            <p:nvPr/>
          </p:nvSpPr>
          <p:spPr>
            <a:xfrm rot="-5400000">
              <a:off x="1787016" y="4882718"/>
              <a:ext cx="38446" cy="32971"/>
            </a:xfrm>
            <a:custGeom>
              <a:rect b="b" l="l" r="r" t="t"/>
              <a:pathLst>
                <a:path extrusionOk="0" h="596" w="695">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15"/>
            <p:cNvSpPr/>
            <p:nvPr/>
          </p:nvSpPr>
          <p:spPr>
            <a:xfrm rot="-5400000">
              <a:off x="1918346" y="4882718"/>
              <a:ext cx="38556" cy="32971"/>
            </a:xfrm>
            <a:custGeom>
              <a:rect b="b" l="l" r="r" t="t"/>
              <a:pathLst>
                <a:path extrusionOk="0" h="596" w="697">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15"/>
            <p:cNvSpPr/>
            <p:nvPr/>
          </p:nvSpPr>
          <p:spPr>
            <a:xfrm rot="-5400000">
              <a:off x="2049731" y="4882718"/>
              <a:ext cx="38501" cy="33026"/>
            </a:xfrm>
            <a:custGeom>
              <a:rect b="b" l="l" r="r" t="t"/>
              <a:pathLst>
                <a:path extrusionOk="0" h="597" w="696">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15"/>
            <p:cNvSpPr/>
            <p:nvPr/>
          </p:nvSpPr>
          <p:spPr>
            <a:xfrm rot="-5400000">
              <a:off x="2181171" y="4882718"/>
              <a:ext cx="38501" cy="33026"/>
            </a:xfrm>
            <a:custGeom>
              <a:rect b="b" l="l" r="r" t="t"/>
              <a:pathLst>
                <a:path extrusionOk="0" h="597" w="696">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15"/>
            <p:cNvSpPr/>
            <p:nvPr/>
          </p:nvSpPr>
          <p:spPr>
            <a:xfrm rot="-5400000">
              <a:off x="2312584"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15"/>
            <p:cNvSpPr/>
            <p:nvPr/>
          </p:nvSpPr>
          <p:spPr>
            <a:xfrm rot="-5400000">
              <a:off x="2443969" y="4882746"/>
              <a:ext cx="38501" cy="32971"/>
            </a:xfrm>
            <a:custGeom>
              <a:rect b="b" l="l" r="r" t="t"/>
              <a:pathLst>
                <a:path extrusionOk="0" h="596" w="696">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15"/>
            <p:cNvSpPr/>
            <p:nvPr/>
          </p:nvSpPr>
          <p:spPr>
            <a:xfrm rot="-5400000">
              <a:off x="2575464" y="4882746"/>
              <a:ext cx="38446" cy="32915"/>
            </a:xfrm>
            <a:custGeom>
              <a:rect b="b" l="l" r="r" t="t"/>
              <a:pathLst>
                <a:path extrusionOk="0" h="595" w="695">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15"/>
            <p:cNvSpPr/>
            <p:nvPr/>
          </p:nvSpPr>
          <p:spPr>
            <a:xfrm rot="-5400000">
              <a:off x="270690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15"/>
            <p:cNvSpPr/>
            <p:nvPr/>
          </p:nvSpPr>
          <p:spPr>
            <a:xfrm rot="-5400000">
              <a:off x="283834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04" name="Google Shape;1604;p15"/>
          <p:cNvGrpSpPr/>
          <p:nvPr/>
        </p:nvGrpSpPr>
        <p:grpSpPr>
          <a:xfrm rot="5400000">
            <a:off x="7836099" y="1589097"/>
            <a:ext cx="2146527" cy="38391"/>
            <a:chOff x="1003048" y="4639073"/>
            <a:chExt cx="2146527" cy="38391"/>
          </a:xfrm>
        </p:grpSpPr>
        <p:sp>
          <p:nvSpPr>
            <p:cNvPr id="1605" name="Google Shape;1605;p15"/>
            <p:cNvSpPr/>
            <p:nvPr/>
          </p:nvSpPr>
          <p:spPr>
            <a:xfrm rot="-5400000">
              <a:off x="1000310" y="4641810"/>
              <a:ext cx="38390" cy="32915"/>
            </a:xfrm>
            <a:custGeom>
              <a:rect b="b" l="l" r="r" t="t"/>
              <a:pathLst>
                <a:path extrusionOk="0" h="595" w="694">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15"/>
            <p:cNvSpPr/>
            <p:nvPr/>
          </p:nvSpPr>
          <p:spPr>
            <a:xfrm rot="-5400000">
              <a:off x="1131751" y="4641810"/>
              <a:ext cx="38390" cy="32915"/>
            </a:xfrm>
            <a:custGeom>
              <a:rect b="b" l="l" r="r" t="t"/>
              <a:pathLst>
                <a:path extrusionOk="0" h="595" w="694">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15"/>
            <p:cNvSpPr/>
            <p:nvPr/>
          </p:nvSpPr>
          <p:spPr>
            <a:xfrm rot="-5400000">
              <a:off x="1263163" y="4641838"/>
              <a:ext cx="38390" cy="32860"/>
            </a:xfrm>
            <a:custGeom>
              <a:rect b="b" l="l" r="r" t="t"/>
              <a:pathLst>
                <a:path extrusionOk="0" h="594" w="694">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15"/>
            <p:cNvSpPr/>
            <p:nvPr/>
          </p:nvSpPr>
          <p:spPr>
            <a:xfrm rot="-5400000">
              <a:off x="1394521" y="4641810"/>
              <a:ext cx="38390" cy="32915"/>
            </a:xfrm>
            <a:custGeom>
              <a:rect b="b" l="l" r="r" t="t"/>
              <a:pathLst>
                <a:path extrusionOk="0" h="595" w="694">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15"/>
            <p:cNvSpPr/>
            <p:nvPr/>
          </p:nvSpPr>
          <p:spPr>
            <a:xfrm rot="-5400000">
              <a:off x="1525961" y="4641810"/>
              <a:ext cx="38390" cy="32915"/>
            </a:xfrm>
            <a:custGeom>
              <a:rect b="b" l="l" r="r" t="t"/>
              <a:pathLst>
                <a:path extrusionOk="0" h="595" w="694">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15"/>
            <p:cNvSpPr/>
            <p:nvPr/>
          </p:nvSpPr>
          <p:spPr>
            <a:xfrm rot="-5400000">
              <a:off x="1657401" y="4641810"/>
              <a:ext cx="38390" cy="32915"/>
            </a:xfrm>
            <a:custGeom>
              <a:rect b="b" l="l" r="r" t="t"/>
              <a:pathLst>
                <a:path extrusionOk="0" h="595" w="694">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15"/>
            <p:cNvSpPr/>
            <p:nvPr/>
          </p:nvSpPr>
          <p:spPr>
            <a:xfrm rot="-5400000">
              <a:off x="1788842" y="4641810"/>
              <a:ext cx="38390" cy="32915"/>
            </a:xfrm>
            <a:custGeom>
              <a:rect b="b" l="l" r="r" t="t"/>
              <a:pathLst>
                <a:path extrusionOk="0" h="595" w="694">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15"/>
            <p:cNvSpPr/>
            <p:nvPr/>
          </p:nvSpPr>
          <p:spPr>
            <a:xfrm rot="-5400000">
              <a:off x="1931208" y="4641838"/>
              <a:ext cx="38390" cy="32860"/>
            </a:xfrm>
            <a:custGeom>
              <a:rect b="b" l="l" r="r" t="t"/>
              <a:pathLst>
                <a:path extrusionOk="0" h="594" w="694">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15"/>
            <p:cNvSpPr/>
            <p:nvPr/>
          </p:nvSpPr>
          <p:spPr>
            <a:xfrm rot="-5400000">
              <a:off x="2062620" y="4641810"/>
              <a:ext cx="38390" cy="32915"/>
            </a:xfrm>
            <a:custGeom>
              <a:rect b="b" l="l" r="r" t="t"/>
              <a:pathLst>
                <a:path extrusionOk="0" h="595" w="694">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15"/>
            <p:cNvSpPr/>
            <p:nvPr/>
          </p:nvSpPr>
          <p:spPr>
            <a:xfrm rot="-5400000">
              <a:off x="2194088" y="4641783"/>
              <a:ext cx="38390" cy="32971"/>
            </a:xfrm>
            <a:custGeom>
              <a:rect b="b" l="l" r="r" t="t"/>
              <a:pathLst>
                <a:path extrusionOk="0" h="596" w="694">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15"/>
            <p:cNvSpPr/>
            <p:nvPr/>
          </p:nvSpPr>
          <p:spPr>
            <a:xfrm rot="-5400000">
              <a:off x="2325446" y="4641810"/>
              <a:ext cx="38390" cy="32915"/>
            </a:xfrm>
            <a:custGeom>
              <a:rect b="b" l="l" r="r" t="t"/>
              <a:pathLst>
                <a:path extrusionOk="0" h="595" w="694">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15"/>
            <p:cNvSpPr/>
            <p:nvPr/>
          </p:nvSpPr>
          <p:spPr>
            <a:xfrm rot="-5400000">
              <a:off x="2456886" y="4641810"/>
              <a:ext cx="38390" cy="32915"/>
            </a:xfrm>
            <a:custGeom>
              <a:rect b="b" l="l" r="r" t="t"/>
              <a:pathLst>
                <a:path extrusionOk="0" h="595" w="694">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15"/>
            <p:cNvSpPr/>
            <p:nvPr/>
          </p:nvSpPr>
          <p:spPr>
            <a:xfrm rot="-5400000">
              <a:off x="2588326" y="4641810"/>
              <a:ext cx="38390" cy="32915"/>
            </a:xfrm>
            <a:custGeom>
              <a:rect b="b" l="l" r="r" t="t"/>
              <a:pathLst>
                <a:path extrusionOk="0" h="595" w="694">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15"/>
            <p:cNvSpPr/>
            <p:nvPr/>
          </p:nvSpPr>
          <p:spPr>
            <a:xfrm rot="-5400000">
              <a:off x="2719739" y="4641838"/>
              <a:ext cx="38390" cy="32860"/>
            </a:xfrm>
            <a:custGeom>
              <a:rect b="b" l="l" r="r" t="t"/>
              <a:pathLst>
                <a:path extrusionOk="0" h="594" w="694">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15"/>
            <p:cNvSpPr/>
            <p:nvPr/>
          </p:nvSpPr>
          <p:spPr>
            <a:xfrm rot="-5400000">
              <a:off x="2851124" y="4641838"/>
              <a:ext cx="38390" cy="32860"/>
            </a:xfrm>
            <a:custGeom>
              <a:rect b="b" l="l" r="r" t="t"/>
              <a:pathLst>
                <a:path extrusionOk="0" h="594" w="694">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15"/>
            <p:cNvSpPr/>
            <p:nvPr/>
          </p:nvSpPr>
          <p:spPr>
            <a:xfrm rot="-5400000">
              <a:off x="2982564" y="4641838"/>
              <a:ext cx="38390" cy="32860"/>
            </a:xfrm>
            <a:custGeom>
              <a:rect b="b" l="l" r="r" t="t"/>
              <a:pathLst>
                <a:path extrusionOk="0" h="594" w="694">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15"/>
            <p:cNvSpPr/>
            <p:nvPr/>
          </p:nvSpPr>
          <p:spPr>
            <a:xfrm rot="-5400000">
              <a:off x="3113949" y="4641838"/>
              <a:ext cx="38390" cy="32860"/>
            </a:xfrm>
            <a:custGeom>
              <a:rect b="b" l="l" r="r" t="t"/>
              <a:pathLst>
                <a:path extrusionOk="0" h="594" w="694">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4">
    <p:spTree>
      <p:nvGrpSpPr>
        <p:cNvPr id="1622" name="Shape 1622"/>
        <p:cNvGrpSpPr/>
        <p:nvPr/>
      </p:nvGrpSpPr>
      <p:grpSpPr>
        <a:xfrm>
          <a:off x="0" y="0"/>
          <a:ext cx="0" cy="0"/>
          <a:chOff x="0" y="0"/>
          <a:chExt cx="0" cy="0"/>
        </a:xfrm>
      </p:grpSpPr>
      <p:sp>
        <p:nvSpPr>
          <p:cNvPr id="1623" name="Google Shape;1623;p16"/>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624" name="Google Shape;1624;p16"/>
          <p:cNvSpPr/>
          <p:nvPr/>
        </p:nvSpPr>
        <p:spPr>
          <a:xfrm rot="5400000">
            <a:off x="6218503" y="2218088"/>
            <a:ext cx="5146134" cy="704859"/>
          </a:xfrm>
          <a:custGeom>
            <a:rect b="b" l="l" r="r" t="t"/>
            <a:pathLst>
              <a:path extrusionOk="0" h="7790" w="67882">
                <a:moveTo>
                  <a:pt x="1" y="1"/>
                </a:moveTo>
                <a:lnTo>
                  <a:pt x="1" y="7790"/>
                </a:lnTo>
                <a:lnTo>
                  <a:pt x="67882" y="7790"/>
                </a:lnTo>
                <a:lnTo>
                  <a:pt x="678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25" name="Google Shape;1625;p16"/>
          <p:cNvGrpSpPr/>
          <p:nvPr/>
        </p:nvGrpSpPr>
        <p:grpSpPr>
          <a:xfrm rot="5400000">
            <a:off x="7600584" y="3515940"/>
            <a:ext cx="2146582" cy="38557"/>
            <a:chOff x="727444" y="4879925"/>
            <a:chExt cx="2146582" cy="38557"/>
          </a:xfrm>
        </p:grpSpPr>
        <p:sp>
          <p:nvSpPr>
            <p:cNvPr id="1626" name="Google Shape;1626;p16"/>
            <p:cNvSpPr/>
            <p:nvPr/>
          </p:nvSpPr>
          <p:spPr>
            <a:xfrm rot="-5400000">
              <a:off x="724678" y="4882746"/>
              <a:ext cx="38446" cy="32915"/>
            </a:xfrm>
            <a:custGeom>
              <a:rect b="b" l="l" r="r" t="t"/>
              <a:pathLst>
                <a:path extrusionOk="0" h="595" w="695">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16"/>
            <p:cNvSpPr/>
            <p:nvPr/>
          </p:nvSpPr>
          <p:spPr>
            <a:xfrm rot="-5400000">
              <a:off x="855953" y="4882746"/>
              <a:ext cx="38501" cy="32971"/>
            </a:xfrm>
            <a:custGeom>
              <a:rect b="b" l="l" r="r" t="t"/>
              <a:pathLst>
                <a:path extrusionOk="0" h="596" w="696">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16"/>
            <p:cNvSpPr/>
            <p:nvPr/>
          </p:nvSpPr>
          <p:spPr>
            <a:xfrm rot="-5400000">
              <a:off x="987448"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16"/>
            <p:cNvSpPr/>
            <p:nvPr/>
          </p:nvSpPr>
          <p:spPr>
            <a:xfrm rot="-5400000">
              <a:off x="1118916" y="4882718"/>
              <a:ext cx="38446" cy="32971"/>
            </a:xfrm>
            <a:custGeom>
              <a:rect b="b" l="l" r="r" t="t"/>
              <a:pathLst>
                <a:path extrusionOk="0" h="596" w="695">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16"/>
            <p:cNvSpPr/>
            <p:nvPr/>
          </p:nvSpPr>
          <p:spPr>
            <a:xfrm rot="-5400000">
              <a:off x="1250329" y="4882746"/>
              <a:ext cx="38446" cy="32915"/>
            </a:xfrm>
            <a:custGeom>
              <a:rect b="b" l="l" r="r" t="t"/>
              <a:pathLst>
                <a:path extrusionOk="0" h="595" w="695">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16"/>
            <p:cNvSpPr/>
            <p:nvPr/>
          </p:nvSpPr>
          <p:spPr>
            <a:xfrm rot="-5400000">
              <a:off x="1381769" y="4882746"/>
              <a:ext cx="38446" cy="32915"/>
            </a:xfrm>
            <a:custGeom>
              <a:rect b="b" l="l" r="r" t="t"/>
              <a:pathLst>
                <a:path extrusionOk="0" h="595" w="695">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16"/>
            <p:cNvSpPr/>
            <p:nvPr/>
          </p:nvSpPr>
          <p:spPr>
            <a:xfrm rot="-5400000">
              <a:off x="1513154" y="4882746"/>
              <a:ext cx="38501" cy="32971"/>
            </a:xfrm>
            <a:custGeom>
              <a:rect b="b" l="l" r="r" t="t"/>
              <a:pathLst>
                <a:path extrusionOk="0" h="596" w="696">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16"/>
            <p:cNvSpPr/>
            <p:nvPr/>
          </p:nvSpPr>
          <p:spPr>
            <a:xfrm rot="-5400000">
              <a:off x="1655493" y="4882690"/>
              <a:ext cx="38556" cy="33026"/>
            </a:xfrm>
            <a:custGeom>
              <a:rect b="b" l="l" r="r" t="t"/>
              <a:pathLst>
                <a:path extrusionOk="0" h="597" w="697">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16"/>
            <p:cNvSpPr/>
            <p:nvPr/>
          </p:nvSpPr>
          <p:spPr>
            <a:xfrm rot="-5400000">
              <a:off x="1787016" y="4882718"/>
              <a:ext cx="38446" cy="32971"/>
            </a:xfrm>
            <a:custGeom>
              <a:rect b="b" l="l" r="r" t="t"/>
              <a:pathLst>
                <a:path extrusionOk="0" h="596" w="695">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16"/>
            <p:cNvSpPr/>
            <p:nvPr/>
          </p:nvSpPr>
          <p:spPr>
            <a:xfrm rot="-5400000">
              <a:off x="1918346" y="4882718"/>
              <a:ext cx="38556" cy="32971"/>
            </a:xfrm>
            <a:custGeom>
              <a:rect b="b" l="l" r="r" t="t"/>
              <a:pathLst>
                <a:path extrusionOk="0" h="596" w="697">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16"/>
            <p:cNvSpPr/>
            <p:nvPr/>
          </p:nvSpPr>
          <p:spPr>
            <a:xfrm rot="-5400000">
              <a:off x="2049731" y="4882718"/>
              <a:ext cx="38501" cy="33026"/>
            </a:xfrm>
            <a:custGeom>
              <a:rect b="b" l="l" r="r" t="t"/>
              <a:pathLst>
                <a:path extrusionOk="0" h="597" w="696">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16"/>
            <p:cNvSpPr/>
            <p:nvPr/>
          </p:nvSpPr>
          <p:spPr>
            <a:xfrm rot="-5400000">
              <a:off x="2181171" y="4882718"/>
              <a:ext cx="38501" cy="33026"/>
            </a:xfrm>
            <a:custGeom>
              <a:rect b="b" l="l" r="r" t="t"/>
              <a:pathLst>
                <a:path extrusionOk="0" h="597" w="696">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16"/>
            <p:cNvSpPr/>
            <p:nvPr/>
          </p:nvSpPr>
          <p:spPr>
            <a:xfrm rot="-5400000">
              <a:off x="2312584"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16"/>
            <p:cNvSpPr/>
            <p:nvPr/>
          </p:nvSpPr>
          <p:spPr>
            <a:xfrm rot="-5400000">
              <a:off x="2443969" y="4882746"/>
              <a:ext cx="38501" cy="32971"/>
            </a:xfrm>
            <a:custGeom>
              <a:rect b="b" l="l" r="r" t="t"/>
              <a:pathLst>
                <a:path extrusionOk="0" h="596" w="696">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16"/>
            <p:cNvSpPr/>
            <p:nvPr/>
          </p:nvSpPr>
          <p:spPr>
            <a:xfrm rot="-5400000">
              <a:off x="2575464" y="4882746"/>
              <a:ext cx="38446" cy="32915"/>
            </a:xfrm>
            <a:custGeom>
              <a:rect b="b" l="l" r="r" t="t"/>
              <a:pathLst>
                <a:path extrusionOk="0" h="595" w="695">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16"/>
            <p:cNvSpPr/>
            <p:nvPr/>
          </p:nvSpPr>
          <p:spPr>
            <a:xfrm rot="-5400000">
              <a:off x="270690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16"/>
            <p:cNvSpPr/>
            <p:nvPr/>
          </p:nvSpPr>
          <p:spPr>
            <a:xfrm rot="-5400000">
              <a:off x="283834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43" name="Google Shape;1643;p16"/>
          <p:cNvGrpSpPr/>
          <p:nvPr/>
        </p:nvGrpSpPr>
        <p:grpSpPr>
          <a:xfrm rot="5400000">
            <a:off x="7836099" y="3516022"/>
            <a:ext cx="2146526" cy="38391"/>
            <a:chOff x="1003048" y="4639073"/>
            <a:chExt cx="2146527" cy="38391"/>
          </a:xfrm>
        </p:grpSpPr>
        <p:sp>
          <p:nvSpPr>
            <p:cNvPr id="1644" name="Google Shape;1644;p16"/>
            <p:cNvSpPr/>
            <p:nvPr/>
          </p:nvSpPr>
          <p:spPr>
            <a:xfrm rot="-5400000">
              <a:off x="1000310" y="4641810"/>
              <a:ext cx="38390" cy="32915"/>
            </a:xfrm>
            <a:custGeom>
              <a:rect b="b" l="l" r="r" t="t"/>
              <a:pathLst>
                <a:path extrusionOk="0" h="595" w="694">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16"/>
            <p:cNvSpPr/>
            <p:nvPr/>
          </p:nvSpPr>
          <p:spPr>
            <a:xfrm rot="-5400000">
              <a:off x="1131751" y="4641810"/>
              <a:ext cx="38390" cy="32915"/>
            </a:xfrm>
            <a:custGeom>
              <a:rect b="b" l="l" r="r" t="t"/>
              <a:pathLst>
                <a:path extrusionOk="0" h="595" w="694">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16"/>
            <p:cNvSpPr/>
            <p:nvPr/>
          </p:nvSpPr>
          <p:spPr>
            <a:xfrm rot="-5400000">
              <a:off x="1263163" y="4641838"/>
              <a:ext cx="38390" cy="32860"/>
            </a:xfrm>
            <a:custGeom>
              <a:rect b="b" l="l" r="r" t="t"/>
              <a:pathLst>
                <a:path extrusionOk="0" h="594" w="694">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16"/>
            <p:cNvSpPr/>
            <p:nvPr/>
          </p:nvSpPr>
          <p:spPr>
            <a:xfrm rot="-5400000">
              <a:off x="1394521" y="4641810"/>
              <a:ext cx="38390" cy="32915"/>
            </a:xfrm>
            <a:custGeom>
              <a:rect b="b" l="l" r="r" t="t"/>
              <a:pathLst>
                <a:path extrusionOk="0" h="595" w="694">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16"/>
            <p:cNvSpPr/>
            <p:nvPr/>
          </p:nvSpPr>
          <p:spPr>
            <a:xfrm rot="-5400000">
              <a:off x="1525961" y="4641810"/>
              <a:ext cx="38390" cy="32915"/>
            </a:xfrm>
            <a:custGeom>
              <a:rect b="b" l="l" r="r" t="t"/>
              <a:pathLst>
                <a:path extrusionOk="0" h="595" w="694">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16"/>
            <p:cNvSpPr/>
            <p:nvPr/>
          </p:nvSpPr>
          <p:spPr>
            <a:xfrm rot="-5400000">
              <a:off x="1657401" y="4641810"/>
              <a:ext cx="38390" cy="32915"/>
            </a:xfrm>
            <a:custGeom>
              <a:rect b="b" l="l" r="r" t="t"/>
              <a:pathLst>
                <a:path extrusionOk="0" h="595" w="694">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16"/>
            <p:cNvSpPr/>
            <p:nvPr/>
          </p:nvSpPr>
          <p:spPr>
            <a:xfrm rot="-5400000">
              <a:off x="1788842" y="4641810"/>
              <a:ext cx="38390" cy="32915"/>
            </a:xfrm>
            <a:custGeom>
              <a:rect b="b" l="l" r="r" t="t"/>
              <a:pathLst>
                <a:path extrusionOk="0" h="595" w="694">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16"/>
            <p:cNvSpPr/>
            <p:nvPr/>
          </p:nvSpPr>
          <p:spPr>
            <a:xfrm rot="-5400000">
              <a:off x="1931208" y="4641838"/>
              <a:ext cx="38390" cy="32860"/>
            </a:xfrm>
            <a:custGeom>
              <a:rect b="b" l="l" r="r" t="t"/>
              <a:pathLst>
                <a:path extrusionOk="0" h="594" w="694">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16"/>
            <p:cNvSpPr/>
            <p:nvPr/>
          </p:nvSpPr>
          <p:spPr>
            <a:xfrm rot="-5400000">
              <a:off x="2062620" y="4641810"/>
              <a:ext cx="38390" cy="32915"/>
            </a:xfrm>
            <a:custGeom>
              <a:rect b="b" l="l" r="r" t="t"/>
              <a:pathLst>
                <a:path extrusionOk="0" h="595" w="694">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16"/>
            <p:cNvSpPr/>
            <p:nvPr/>
          </p:nvSpPr>
          <p:spPr>
            <a:xfrm rot="-5400000">
              <a:off x="2194088" y="4641783"/>
              <a:ext cx="38390" cy="32971"/>
            </a:xfrm>
            <a:custGeom>
              <a:rect b="b" l="l" r="r" t="t"/>
              <a:pathLst>
                <a:path extrusionOk="0" h="596" w="694">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16"/>
            <p:cNvSpPr/>
            <p:nvPr/>
          </p:nvSpPr>
          <p:spPr>
            <a:xfrm rot="-5400000">
              <a:off x="2325446" y="4641810"/>
              <a:ext cx="38390" cy="32915"/>
            </a:xfrm>
            <a:custGeom>
              <a:rect b="b" l="l" r="r" t="t"/>
              <a:pathLst>
                <a:path extrusionOk="0" h="595" w="694">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16"/>
            <p:cNvSpPr/>
            <p:nvPr/>
          </p:nvSpPr>
          <p:spPr>
            <a:xfrm rot="-5400000">
              <a:off x="2456886" y="4641810"/>
              <a:ext cx="38390" cy="32915"/>
            </a:xfrm>
            <a:custGeom>
              <a:rect b="b" l="l" r="r" t="t"/>
              <a:pathLst>
                <a:path extrusionOk="0" h="595" w="694">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16"/>
            <p:cNvSpPr/>
            <p:nvPr/>
          </p:nvSpPr>
          <p:spPr>
            <a:xfrm rot="-5400000">
              <a:off x="2588326" y="4641810"/>
              <a:ext cx="38390" cy="32915"/>
            </a:xfrm>
            <a:custGeom>
              <a:rect b="b" l="l" r="r" t="t"/>
              <a:pathLst>
                <a:path extrusionOk="0" h="595" w="694">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16"/>
            <p:cNvSpPr/>
            <p:nvPr/>
          </p:nvSpPr>
          <p:spPr>
            <a:xfrm rot="-5400000">
              <a:off x="2719739" y="4641838"/>
              <a:ext cx="38390" cy="32860"/>
            </a:xfrm>
            <a:custGeom>
              <a:rect b="b" l="l" r="r" t="t"/>
              <a:pathLst>
                <a:path extrusionOk="0" h="594" w="694">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16"/>
            <p:cNvSpPr/>
            <p:nvPr/>
          </p:nvSpPr>
          <p:spPr>
            <a:xfrm rot="-5400000">
              <a:off x="2851124" y="4641838"/>
              <a:ext cx="38390" cy="32860"/>
            </a:xfrm>
            <a:custGeom>
              <a:rect b="b" l="l" r="r" t="t"/>
              <a:pathLst>
                <a:path extrusionOk="0" h="594" w="694">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16"/>
            <p:cNvSpPr/>
            <p:nvPr/>
          </p:nvSpPr>
          <p:spPr>
            <a:xfrm rot="-5400000">
              <a:off x="2982564" y="4641838"/>
              <a:ext cx="38390" cy="32860"/>
            </a:xfrm>
            <a:custGeom>
              <a:rect b="b" l="l" r="r" t="t"/>
              <a:pathLst>
                <a:path extrusionOk="0" h="594" w="694">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16"/>
            <p:cNvSpPr/>
            <p:nvPr/>
          </p:nvSpPr>
          <p:spPr>
            <a:xfrm rot="-5400000">
              <a:off x="3113949" y="4641838"/>
              <a:ext cx="38390" cy="32860"/>
            </a:xfrm>
            <a:custGeom>
              <a:rect b="b" l="l" r="r" t="t"/>
              <a:pathLst>
                <a:path extrusionOk="0" h="594" w="694">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61" name="Google Shape;1661;p16"/>
          <p:cNvGrpSpPr/>
          <p:nvPr/>
        </p:nvGrpSpPr>
        <p:grpSpPr>
          <a:xfrm>
            <a:off x="7655518" y="244040"/>
            <a:ext cx="1064599" cy="1064600"/>
            <a:chOff x="1416675" y="4534375"/>
            <a:chExt cx="517625" cy="517600"/>
          </a:xfrm>
        </p:grpSpPr>
        <p:sp>
          <p:nvSpPr>
            <p:cNvPr id="1662" name="Google Shape;1662;p16"/>
            <p:cNvSpPr/>
            <p:nvPr/>
          </p:nvSpPr>
          <p:spPr>
            <a:xfrm>
              <a:off x="1432800" y="4550475"/>
              <a:ext cx="152500" cy="152500"/>
            </a:xfrm>
            <a:custGeom>
              <a:rect b="b" l="l" r="r" t="t"/>
              <a:pathLst>
                <a:path extrusionOk="0" h="6100" w="610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16"/>
            <p:cNvSpPr/>
            <p:nvPr/>
          </p:nvSpPr>
          <p:spPr>
            <a:xfrm>
              <a:off x="1416675" y="4534375"/>
              <a:ext cx="254375" cy="254350"/>
            </a:xfrm>
            <a:custGeom>
              <a:rect b="b" l="l" r="r" t="t"/>
              <a:pathLst>
                <a:path extrusionOk="0" h="10174" w="10175">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16"/>
            <p:cNvSpPr/>
            <p:nvPr/>
          </p:nvSpPr>
          <p:spPr>
            <a:xfrm>
              <a:off x="1420050" y="4537750"/>
              <a:ext cx="314000" cy="314025"/>
            </a:xfrm>
            <a:custGeom>
              <a:rect b="b" l="l" r="r" t="t"/>
              <a:pathLst>
                <a:path extrusionOk="0" h="12561" w="1256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16"/>
            <p:cNvSpPr/>
            <p:nvPr/>
          </p:nvSpPr>
          <p:spPr>
            <a:xfrm>
              <a:off x="1435300" y="4553025"/>
              <a:ext cx="350525" cy="350475"/>
            </a:xfrm>
            <a:custGeom>
              <a:rect b="b" l="l" r="r" t="t"/>
              <a:pathLst>
                <a:path extrusionOk="0" h="14019" w="14021">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16"/>
            <p:cNvSpPr/>
            <p:nvPr/>
          </p:nvSpPr>
          <p:spPr>
            <a:xfrm>
              <a:off x="1459225" y="4576900"/>
              <a:ext cx="370175" cy="370225"/>
            </a:xfrm>
            <a:custGeom>
              <a:rect b="b" l="l" r="r" t="t"/>
              <a:pathLst>
                <a:path extrusionOk="0" h="14809" w="14807">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16"/>
            <p:cNvSpPr/>
            <p:nvPr/>
          </p:nvSpPr>
          <p:spPr>
            <a:xfrm>
              <a:off x="1490325" y="4608025"/>
              <a:ext cx="375775" cy="375800"/>
            </a:xfrm>
            <a:custGeom>
              <a:rect b="b" l="l" r="r" t="t"/>
              <a:pathLst>
                <a:path extrusionOk="0" h="15032" w="15031">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16"/>
            <p:cNvSpPr/>
            <p:nvPr/>
          </p:nvSpPr>
          <p:spPr>
            <a:xfrm>
              <a:off x="1528000" y="4645700"/>
              <a:ext cx="368175" cy="368175"/>
            </a:xfrm>
            <a:custGeom>
              <a:rect b="b" l="l" r="r" t="t"/>
              <a:pathLst>
                <a:path extrusionOk="0" h="14727" w="14727">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16"/>
            <p:cNvSpPr/>
            <p:nvPr/>
          </p:nvSpPr>
          <p:spPr>
            <a:xfrm>
              <a:off x="1572675" y="4690375"/>
              <a:ext cx="346325" cy="346300"/>
            </a:xfrm>
            <a:custGeom>
              <a:rect b="b" l="l" r="r" t="t"/>
              <a:pathLst>
                <a:path extrusionOk="0" h="13852" w="13853">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16"/>
            <p:cNvSpPr/>
            <p:nvPr/>
          </p:nvSpPr>
          <p:spPr>
            <a:xfrm>
              <a:off x="1625800" y="4743525"/>
              <a:ext cx="306800" cy="306750"/>
            </a:xfrm>
            <a:custGeom>
              <a:rect b="b" l="l" r="r" t="t"/>
              <a:pathLst>
                <a:path extrusionOk="0" h="12270" w="12272">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16"/>
            <p:cNvSpPr/>
            <p:nvPr/>
          </p:nvSpPr>
          <p:spPr>
            <a:xfrm>
              <a:off x="1691075" y="4808775"/>
              <a:ext cx="243225" cy="243200"/>
            </a:xfrm>
            <a:custGeom>
              <a:rect b="b" l="l" r="r" t="t"/>
              <a:pathLst>
                <a:path extrusionOk="0" h="9728" w="9729">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16"/>
            <p:cNvSpPr/>
            <p:nvPr/>
          </p:nvSpPr>
          <p:spPr>
            <a:xfrm>
              <a:off x="1783850" y="4901575"/>
              <a:ext cx="127250" cy="127225"/>
            </a:xfrm>
            <a:custGeom>
              <a:rect b="b" l="l" r="r" t="t"/>
              <a:pathLst>
                <a:path extrusionOk="0" h="5089" w="509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73" name="Google Shape;1673;p16"/>
          <p:cNvSpPr/>
          <p:nvPr/>
        </p:nvSpPr>
        <p:spPr>
          <a:xfrm rot="7553619">
            <a:off x="-633042" y="4054151"/>
            <a:ext cx="1515742" cy="2025692"/>
          </a:xfrm>
          <a:custGeom>
            <a:rect b="b" l="l" r="r" t="t"/>
            <a:pathLst>
              <a:path extrusionOk="0" h="50532" w="37811">
                <a:moveTo>
                  <a:pt x="13391" y="0"/>
                </a:moveTo>
                <a:lnTo>
                  <a:pt x="1" y="50532"/>
                </a:lnTo>
                <a:lnTo>
                  <a:pt x="37811" y="19957"/>
                </a:lnTo>
                <a:lnTo>
                  <a:pt x="1339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74" name="Google Shape;1674;p16"/>
          <p:cNvGrpSpPr/>
          <p:nvPr/>
        </p:nvGrpSpPr>
        <p:grpSpPr>
          <a:xfrm rot="-1935074">
            <a:off x="-151323" y="3737289"/>
            <a:ext cx="912771" cy="2027071"/>
            <a:chOff x="1583900" y="3788625"/>
            <a:chExt cx="350900" cy="779275"/>
          </a:xfrm>
        </p:grpSpPr>
        <p:sp>
          <p:nvSpPr>
            <p:cNvPr id="1675" name="Google Shape;1675;p16"/>
            <p:cNvSpPr/>
            <p:nvPr/>
          </p:nvSpPr>
          <p:spPr>
            <a:xfrm>
              <a:off x="1833725" y="4256575"/>
              <a:ext cx="49800" cy="141075"/>
            </a:xfrm>
            <a:custGeom>
              <a:rect b="b" l="l" r="r" t="t"/>
              <a:pathLst>
                <a:path extrusionOk="0" h="5643" w="1992">
                  <a:moveTo>
                    <a:pt x="1906" y="0"/>
                  </a:moveTo>
                  <a:cubicBezTo>
                    <a:pt x="1825" y="0"/>
                    <a:pt x="1703" y="311"/>
                    <a:pt x="1548" y="784"/>
                  </a:cubicBezTo>
                  <a:cubicBezTo>
                    <a:pt x="1469" y="1026"/>
                    <a:pt x="1374" y="1311"/>
                    <a:pt x="1281" y="1587"/>
                  </a:cubicBezTo>
                  <a:cubicBezTo>
                    <a:pt x="1202" y="1842"/>
                    <a:pt x="1138" y="2119"/>
                    <a:pt x="1050" y="2396"/>
                  </a:cubicBezTo>
                  <a:cubicBezTo>
                    <a:pt x="965" y="2663"/>
                    <a:pt x="879" y="2931"/>
                    <a:pt x="795" y="3196"/>
                  </a:cubicBezTo>
                  <a:cubicBezTo>
                    <a:pt x="701" y="3471"/>
                    <a:pt x="564" y="3723"/>
                    <a:pt x="476" y="3974"/>
                  </a:cubicBezTo>
                  <a:lnTo>
                    <a:pt x="207" y="4773"/>
                  </a:lnTo>
                  <a:cubicBezTo>
                    <a:pt x="52" y="5258"/>
                    <a:pt x="0" y="5600"/>
                    <a:pt x="106" y="5641"/>
                  </a:cubicBezTo>
                  <a:cubicBezTo>
                    <a:pt x="108" y="5642"/>
                    <a:pt x="110" y="5642"/>
                    <a:pt x="112" y="5642"/>
                  </a:cubicBezTo>
                  <a:cubicBezTo>
                    <a:pt x="170" y="5642"/>
                    <a:pt x="336" y="5359"/>
                    <a:pt x="566" y="4919"/>
                  </a:cubicBezTo>
                  <a:cubicBezTo>
                    <a:pt x="680" y="4697"/>
                    <a:pt x="864" y="4457"/>
                    <a:pt x="987" y="4165"/>
                  </a:cubicBezTo>
                  <a:cubicBezTo>
                    <a:pt x="1096" y="3915"/>
                    <a:pt x="1186" y="3639"/>
                    <a:pt x="1287" y="3361"/>
                  </a:cubicBezTo>
                  <a:cubicBezTo>
                    <a:pt x="1384" y="3092"/>
                    <a:pt x="1409" y="2796"/>
                    <a:pt x="1490" y="2524"/>
                  </a:cubicBezTo>
                  <a:cubicBezTo>
                    <a:pt x="1573" y="2240"/>
                    <a:pt x="1662" y="1965"/>
                    <a:pt x="1723" y="1699"/>
                  </a:cubicBezTo>
                  <a:cubicBezTo>
                    <a:pt x="1795" y="1392"/>
                    <a:pt x="1848" y="1105"/>
                    <a:pt x="1885" y="857"/>
                  </a:cubicBezTo>
                  <a:cubicBezTo>
                    <a:pt x="1959" y="347"/>
                    <a:pt x="1992" y="16"/>
                    <a:pt x="1911" y="1"/>
                  </a:cubicBezTo>
                  <a:cubicBezTo>
                    <a:pt x="1909" y="0"/>
                    <a:pt x="1908" y="0"/>
                    <a:pt x="190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76" name="Google Shape;1676;p16"/>
            <p:cNvSpPr/>
            <p:nvPr/>
          </p:nvSpPr>
          <p:spPr>
            <a:xfrm>
              <a:off x="1816550" y="4167100"/>
              <a:ext cx="63200" cy="155825"/>
            </a:xfrm>
            <a:custGeom>
              <a:rect b="b" l="l" r="r" t="t"/>
              <a:pathLst>
                <a:path extrusionOk="0" h="6233" w="2528">
                  <a:moveTo>
                    <a:pt x="1900" y="0"/>
                  </a:moveTo>
                  <a:cubicBezTo>
                    <a:pt x="1816" y="0"/>
                    <a:pt x="1722" y="530"/>
                    <a:pt x="1547" y="1328"/>
                  </a:cubicBezTo>
                  <a:cubicBezTo>
                    <a:pt x="1463" y="1718"/>
                    <a:pt x="1345" y="2167"/>
                    <a:pt x="1215" y="2649"/>
                  </a:cubicBezTo>
                  <a:cubicBezTo>
                    <a:pt x="1103" y="3066"/>
                    <a:pt x="994" y="3511"/>
                    <a:pt x="842" y="3954"/>
                  </a:cubicBezTo>
                  <a:lnTo>
                    <a:pt x="619" y="4595"/>
                  </a:lnTo>
                  <a:lnTo>
                    <a:pt x="499" y="4914"/>
                  </a:lnTo>
                  <a:lnTo>
                    <a:pt x="438" y="5072"/>
                  </a:lnTo>
                  <a:lnTo>
                    <a:pt x="331" y="5324"/>
                  </a:lnTo>
                  <a:cubicBezTo>
                    <a:pt x="256" y="5507"/>
                    <a:pt x="155" y="5703"/>
                    <a:pt x="119" y="5859"/>
                  </a:cubicBezTo>
                  <a:lnTo>
                    <a:pt x="40" y="6107"/>
                  </a:lnTo>
                  <a:lnTo>
                    <a:pt x="0" y="6232"/>
                  </a:lnTo>
                  <a:cubicBezTo>
                    <a:pt x="41" y="6227"/>
                    <a:pt x="90" y="6214"/>
                    <a:pt x="135" y="6206"/>
                  </a:cubicBezTo>
                  <a:cubicBezTo>
                    <a:pt x="312" y="6168"/>
                    <a:pt x="470" y="6144"/>
                    <a:pt x="650" y="6090"/>
                  </a:cubicBezTo>
                  <a:cubicBezTo>
                    <a:pt x="845" y="6025"/>
                    <a:pt x="1029" y="5932"/>
                    <a:pt x="1201" y="5818"/>
                  </a:cubicBezTo>
                  <a:cubicBezTo>
                    <a:pt x="1666" y="5487"/>
                    <a:pt x="1956" y="5048"/>
                    <a:pt x="2137" y="4669"/>
                  </a:cubicBezTo>
                  <a:cubicBezTo>
                    <a:pt x="2497" y="3869"/>
                    <a:pt x="2527" y="3322"/>
                    <a:pt x="2432" y="3299"/>
                  </a:cubicBezTo>
                  <a:cubicBezTo>
                    <a:pt x="2431" y="3298"/>
                    <a:pt x="2429" y="3298"/>
                    <a:pt x="2428" y="3298"/>
                  </a:cubicBezTo>
                  <a:cubicBezTo>
                    <a:pt x="2359" y="3298"/>
                    <a:pt x="2189" y="3817"/>
                    <a:pt x="1792" y="4492"/>
                  </a:cubicBezTo>
                  <a:cubicBezTo>
                    <a:pt x="1592" y="4821"/>
                    <a:pt x="1258" y="5136"/>
                    <a:pt x="891" y="5368"/>
                  </a:cubicBezTo>
                  <a:cubicBezTo>
                    <a:pt x="882" y="5372"/>
                    <a:pt x="878" y="5373"/>
                    <a:pt x="877" y="5373"/>
                  </a:cubicBezTo>
                  <a:cubicBezTo>
                    <a:pt x="875" y="5373"/>
                    <a:pt x="877" y="5371"/>
                    <a:pt x="877" y="5371"/>
                  </a:cubicBezTo>
                  <a:lnTo>
                    <a:pt x="877" y="5371"/>
                  </a:lnTo>
                  <a:cubicBezTo>
                    <a:pt x="877" y="5371"/>
                    <a:pt x="876" y="5371"/>
                    <a:pt x="875" y="5372"/>
                  </a:cubicBezTo>
                  <a:cubicBezTo>
                    <a:pt x="875" y="5372"/>
                    <a:pt x="875" y="5371"/>
                    <a:pt x="875" y="5371"/>
                  </a:cubicBezTo>
                  <a:cubicBezTo>
                    <a:pt x="875" y="5371"/>
                    <a:pt x="874" y="5372"/>
                    <a:pt x="874" y="5372"/>
                  </a:cubicBezTo>
                  <a:cubicBezTo>
                    <a:pt x="874" y="5372"/>
                    <a:pt x="877" y="5367"/>
                    <a:pt x="898" y="5319"/>
                  </a:cubicBezTo>
                  <a:lnTo>
                    <a:pt x="921" y="5260"/>
                  </a:lnTo>
                  <a:lnTo>
                    <a:pt x="979" y="5095"/>
                  </a:lnTo>
                  <a:cubicBezTo>
                    <a:pt x="1017" y="4985"/>
                    <a:pt x="1051" y="4873"/>
                    <a:pt x="1084" y="4760"/>
                  </a:cubicBezTo>
                  <a:cubicBezTo>
                    <a:pt x="1150" y="4537"/>
                    <a:pt x="1209" y="4310"/>
                    <a:pt x="1280" y="4091"/>
                  </a:cubicBezTo>
                  <a:cubicBezTo>
                    <a:pt x="1427" y="3634"/>
                    <a:pt x="1565" y="3183"/>
                    <a:pt x="1659" y="2751"/>
                  </a:cubicBezTo>
                  <a:cubicBezTo>
                    <a:pt x="1760" y="2298"/>
                    <a:pt x="1836" y="1840"/>
                    <a:pt x="1888" y="1378"/>
                  </a:cubicBezTo>
                  <a:cubicBezTo>
                    <a:pt x="1979" y="548"/>
                    <a:pt x="1978" y="6"/>
                    <a:pt x="1902" y="0"/>
                  </a:cubicBezTo>
                  <a:cubicBezTo>
                    <a:pt x="1901" y="0"/>
                    <a:pt x="1901" y="0"/>
                    <a:pt x="19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77" name="Google Shape;1677;p16"/>
            <p:cNvSpPr/>
            <p:nvPr/>
          </p:nvSpPr>
          <p:spPr>
            <a:xfrm>
              <a:off x="1842650" y="4079650"/>
              <a:ext cx="24450" cy="70225"/>
            </a:xfrm>
            <a:custGeom>
              <a:rect b="b" l="l" r="r" t="t"/>
              <a:pathLst>
                <a:path extrusionOk="0" h="2809" w="978">
                  <a:moveTo>
                    <a:pt x="98" y="0"/>
                  </a:moveTo>
                  <a:cubicBezTo>
                    <a:pt x="90" y="0"/>
                    <a:pt x="83" y="2"/>
                    <a:pt x="76" y="4"/>
                  </a:cubicBezTo>
                  <a:cubicBezTo>
                    <a:pt x="2" y="36"/>
                    <a:pt x="0" y="213"/>
                    <a:pt x="41" y="464"/>
                  </a:cubicBezTo>
                  <a:cubicBezTo>
                    <a:pt x="60" y="585"/>
                    <a:pt x="78" y="727"/>
                    <a:pt x="112" y="875"/>
                  </a:cubicBezTo>
                  <a:cubicBezTo>
                    <a:pt x="142" y="1004"/>
                    <a:pt x="198" y="1132"/>
                    <a:pt x="235" y="1268"/>
                  </a:cubicBezTo>
                  <a:cubicBezTo>
                    <a:pt x="269" y="1399"/>
                    <a:pt x="314" y="1530"/>
                    <a:pt x="352" y="1661"/>
                  </a:cubicBezTo>
                  <a:cubicBezTo>
                    <a:pt x="390" y="1798"/>
                    <a:pt x="383" y="1943"/>
                    <a:pt x="423" y="2067"/>
                  </a:cubicBezTo>
                  <a:cubicBezTo>
                    <a:pt x="470" y="2210"/>
                    <a:pt x="517" y="2344"/>
                    <a:pt x="564" y="2455"/>
                  </a:cubicBezTo>
                  <a:cubicBezTo>
                    <a:pt x="658" y="2671"/>
                    <a:pt x="776" y="2808"/>
                    <a:pt x="880" y="2808"/>
                  </a:cubicBezTo>
                  <a:cubicBezTo>
                    <a:pt x="889" y="2808"/>
                    <a:pt x="897" y="2807"/>
                    <a:pt x="905" y="2806"/>
                  </a:cubicBezTo>
                  <a:cubicBezTo>
                    <a:pt x="960" y="2793"/>
                    <a:pt x="960" y="2627"/>
                    <a:pt x="942" y="2372"/>
                  </a:cubicBezTo>
                  <a:cubicBezTo>
                    <a:pt x="935" y="2248"/>
                    <a:pt x="977" y="2090"/>
                    <a:pt x="952" y="1935"/>
                  </a:cubicBezTo>
                  <a:cubicBezTo>
                    <a:pt x="930" y="1800"/>
                    <a:pt x="885" y="1663"/>
                    <a:pt x="851" y="1520"/>
                  </a:cubicBezTo>
                  <a:cubicBezTo>
                    <a:pt x="818" y="1383"/>
                    <a:pt x="713" y="1264"/>
                    <a:pt x="671" y="1129"/>
                  </a:cubicBezTo>
                  <a:cubicBezTo>
                    <a:pt x="626" y="990"/>
                    <a:pt x="592" y="851"/>
                    <a:pt x="541" y="726"/>
                  </a:cubicBezTo>
                  <a:cubicBezTo>
                    <a:pt x="488" y="593"/>
                    <a:pt x="428" y="465"/>
                    <a:pt x="361" y="340"/>
                  </a:cubicBezTo>
                  <a:cubicBezTo>
                    <a:pt x="249" y="136"/>
                    <a:pt x="168" y="0"/>
                    <a:pt x="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78" name="Google Shape;1678;p16"/>
            <p:cNvSpPr/>
            <p:nvPr/>
          </p:nvSpPr>
          <p:spPr>
            <a:xfrm>
              <a:off x="1798450" y="4078600"/>
              <a:ext cx="38800" cy="70950"/>
            </a:xfrm>
            <a:custGeom>
              <a:rect b="b" l="l" r="r" t="t"/>
              <a:pathLst>
                <a:path extrusionOk="0" h="2838" w="1552">
                  <a:moveTo>
                    <a:pt x="1419" y="0"/>
                  </a:moveTo>
                  <a:cubicBezTo>
                    <a:pt x="1364" y="0"/>
                    <a:pt x="1267" y="143"/>
                    <a:pt x="1127" y="355"/>
                  </a:cubicBezTo>
                  <a:cubicBezTo>
                    <a:pt x="1055" y="464"/>
                    <a:pt x="919" y="569"/>
                    <a:pt x="837" y="712"/>
                  </a:cubicBezTo>
                  <a:cubicBezTo>
                    <a:pt x="766" y="836"/>
                    <a:pt x="708" y="976"/>
                    <a:pt x="637" y="1114"/>
                  </a:cubicBezTo>
                  <a:cubicBezTo>
                    <a:pt x="567" y="1246"/>
                    <a:pt x="562" y="1411"/>
                    <a:pt x="498" y="1546"/>
                  </a:cubicBezTo>
                  <a:cubicBezTo>
                    <a:pt x="431" y="1685"/>
                    <a:pt x="356" y="1817"/>
                    <a:pt x="300" y="1949"/>
                  </a:cubicBezTo>
                  <a:cubicBezTo>
                    <a:pt x="236" y="2102"/>
                    <a:pt x="180" y="2244"/>
                    <a:pt x="139" y="2369"/>
                  </a:cubicBezTo>
                  <a:cubicBezTo>
                    <a:pt x="53" y="2628"/>
                    <a:pt x="0" y="2796"/>
                    <a:pt x="72" y="2831"/>
                  </a:cubicBezTo>
                  <a:cubicBezTo>
                    <a:pt x="81" y="2835"/>
                    <a:pt x="90" y="2837"/>
                    <a:pt x="100" y="2837"/>
                  </a:cubicBezTo>
                  <a:cubicBezTo>
                    <a:pt x="177" y="2837"/>
                    <a:pt x="303" y="2715"/>
                    <a:pt x="449" y="2518"/>
                  </a:cubicBezTo>
                  <a:cubicBezTo>
                    <a:pt x="528" y="2410"/>
                    <a:pt x="625" y="2287"/>
                    <a:pt x="710" y="2144"/>
                  </a:cubicBezTo>
                  <a:cubicBezTo>
                    <a:pt x="785" y="2022"/>
                    <a:pt x="839" y="1878"/>
                    <a:pt x="912" y="1742"/>
                  </a:cubicBezTo>
                  <a:cubicBezTo>
                    <a:pt x="982" y="1611"/>
                    <a:pt x="1042" y="1471"/>
                    <a:pt x="1106" y="1336"/>
                  </a:cubicBezTo>
                  <a:cubicBezTo>
                    <a:pt x="1171" y="1196"/>
                    <a:pt x="1277" y="1077"/>
                    <a:pt x="1331" y="945"/>
                  </a:cubicBezTo>
                  <a:cubicBezTo>
                    <a:pt x="1388" y="804"/>
                    <a:pt x="1437" y="661"/>
                    <a:pt x="1478" y="517"/>
                  </a:cubicBezTo>
                  <a:cubicBezTo>
                    <a:pt x="1551" y="250"/>
                    <a:pt x="1534" y="46"/>
                    <a:pt x="1430" y="3"/>
                  </a:cubicBezTo>
                  <a:cubicBezTo>
                    <a:pt x="1427" y="1"/>
                    <a:pt x="1423"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79" name="Google Shape;1679;p16"/>
            <p:cNvSpPr/>
            <p:nvPr/>
          </p:nvSpPr>
          <p:spPr>
            <a:xfrm>
              <a:off x="1783625" y="4051875"/>
              <a:ext cx="46675" cy="97150"/>
            </a:xfrm>
            <a:custGeom>
              <a:rect b="b" l="l" r="r" t="t"/>
              <a:pathLst>
                <a:path extrusionOk="0" h="3886" w="1867">
                  <a:moveTo>
                    <a:pt x="1774" y="0"/>
                  </a:moveTo>
                  <a:cubicBezTo>
                    <a:pt x="1693" y="0"/>
                    <a:pt x="1528" y="167"/>
                    <a:pt x="1332" y="441"/>
                  </a:cubicBezTo>
                  <a:cubicBezTo>
                    <a:pt x="1228" y="588"/>
                    <a:pt x="1104" y="758"/>
                    <a:pt x="991" y="956"/>
                  </a:cubicBezTo>
                  <a:cubicBezTo>
                    <a:pt x="894" y="1125"/>
                    <a:pt x="819" y="1320"/>
                    <a:pt x="727" y="1509"/>
                  </a:cubicBezTo>
                  <a:cubicBezTo>
                    <a:pt x="638" y="1693"/>
                    <a:pt x="563" y="1887"/>
                    <a:pt x="487" y="2076"/>
                  </a:cubicBezTo>
                  <a:cubicBezTo>
                    <a:pt x="408" y="2273"/>
                    <a:pt x="291" y="2449"/>
                    <a:pt x="232" y="2637"/>
                  </a:cubicBezTo>
                  <a:cubicBezTo>
                    <a:pt x="168" y="2832"/>
                    <a:pt x="115" y="3031"/>
                    <a:pt x="74" y="3232"/>
                  </a:cubicBezTo>
                  <a:cubicBezTo>
                    <a:pt x="0" y="3602"/>
                    <a:pt x="33" y="3859"/>
                    <a:pt x="142" y="3885"/>
                  </a:cubicBezTo>
                  <a:cubicBezTo>
                    <a:pt x="144" y="3886"/>
                    <a:pt x="145" y="3886"/>
                    <a:pt x="147" y="3886"/>
                  </a:cubicBezTo>
                  <a:cubicBezTo>
                    <a:pt x="203" y="3886"/>
                    <a:pt x="295" y="3671"/>
                    <a:pt x="442" y="3352"/>
                  </a:cubicBezTo>
                  <a:cubicBezTo>
                    <a:pt x="516" y="3191"/>
                    <a:pt x="656" y="3025"/>
                    <a:pt x="745" y="2823"/>
                  </a:cubicBezTo>
                  <a:cubicBezTo>
                    <a:pt x="818" y="2641"/>
                    <a:pt x="890" y="2462"/>
                    <a:pt x="968" y="2269"/>
                  </a:cubicBezTo>
                  <a:cubicBezTo>
                    <a:pt x="1047" y="2087"/>
                    <a:pt x="1066" y="1876"/>
                    <a:pt x="1147" y="1693"/>
                  </a:cubicBezTo>
                  <a:lnTo>
                    <a:pt x="1402" y="1151"/>
                  </a:lnTo>
                  <a:cubicBezTo>
                    <a:pt x="1486" y="955"/>
                    <a:pt x="1564" y="772"/>
                    <a:pt x="1637" y="599"/>
                  </a:cubicBezTo>
                  <a:cubicBezTo>
                    <a:pt x="1774" y="262"/>
                    <a:pt x="1866" y="45"/>
                    <a:pt x="1797" y="6"/>
                  </a:cubicBezTo>
                  <a:cubicBezTo>
                    <a:pt x="1790" y="2"/>
                    <a:pt x="1783" y="0"/>
                    <a:pt x="17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80" name="Google Shape;1680;p16"/>
            <p:cNvSpPr/>
            <p:nvPr/>
          </p:nvSpPr>
          <p:spPr>
            <a:xfrm>
              <a:off x="1793800" y="3807225"/>
              <a:ext cx="40250" cy="234375"/>
            </a:xfrm>
            <a:custGeom>
              <a:rect b="b" l="l" r="r" t="t"/>
              <a:pathLst>
                <a:path extrusionOk="0" h="9375" w="1610">
                  <a:moveTo>
                    <a:pt x="273" y="1"/>
                  </a:moveTo>
                  <a:cubicBezTo>
                    <a:pt x="193" y="1"/>
                    <a:pt x="114" y="533"/>
                    <a:pt x="62" y="1356"/>
                  </a:cubicBezTo>
                  <a:cubicBezTo>
                    <a:pt x="38" y="1756"/>
                    <a:pt x="6" y="2224"/>
                    <a:pt x="5" y="2731"/>
                  </a:cubicBezTo>
                  <a:cubicBezTo>
                    <a:pt x="1" y="3170"/>
                    <a:pt x="39" y="3635"/>
                    <a:pt x="64" y="4110"/>
                  </a:cubicBezTo>
                  <a:cubicBezTo>
                    <a:pt x="89" y="4568"/>
                    <a:pt x="143" y="5033"/>
                    <a:pt x="203" y="5489"/>
                  </a:cubicBezTo>
                  <a:cubicBezTo>
                    <a:pt x="271" y="5960"/>
                    <a:pt x="302" y="6433"/>
                    <a:pt x="408" y="6864"/>
                  </a:cubicBezTo>
                  <a:cubicBezTo>
                    <a:pt x="513" y="7318"/>
                    <a:pt x="651" y="7762"/>
                    <a:pt x="819" y="8197"/>
                  </a:cubicBezTo>
                  <a:cubicBezTo>
                    <a:pt x="1111" y="8940"/>
                    <a:pt x="1426" y="9375"/>
                    <a:pt x="1536" y="9375"/>
                  </a:cubicBezTo>
                  <a:cubicBezTo>
                    <a:pt x="1543" y="9375"/>
                    <a:pt x="1550" y="9373"/>
                    <a:pt x="1555" y="9369"/>
                  </a:cubicBezTo>
                  <a:cubicBezTo>
                    <a:pt x="1609" y="9337"/>
                    <a:pt x="1398" y="8847"/>
                    <a:pt x="1184" y="8068"/>
                  </a:cubicBezTo>
                  <a:cubicBezTo>
                    <a:pt x="1080" y="7686"/>
                    <a:pt x="1027" y="7227"/>
                    <a:pt x="940" y="6740"/>
                  </a:cubicBezTo>
                  <a:cubicBezTo>
                    <a:pt x="857" y="6321"/>
                    <a:pt x="776" y="5873"/>
                    <a:pt x="716" y="5414"/>
                  </a:cubicBezTo>
                  <a:cubicBezTo>
                    <a:pt x="665" y="4971"/>
                    <a:pt x="552" y="4522"/>
                    <a:pt x="520" y="4074"/>
                  </a:cubicBezTo>
                  <a:cubicBezTo>
                    <a:pt x="489" y="3607"/>
                    <a:pt x="477" y="3148"/>
                    <a:pt x="460" y="2716"/>
                  </a:cubicBezTo>
                  <a:cubicBezTo>
                    <a:pt x="440" y="2218"/>
                    <a:pt x="422" y="1759"/>
                    <a:pt x="406" y="1354"/>
                  </a:cubicBezTo>
                  <a:cubicBezTo>
                    <a:pt x="370" y="535"/>
                    <a:pt x="352" y="1"/>
                    <a:pt x="273" y="1"/>
                  </a:cubicBezTo>
                  <a:cubicBezTo>
                    <a:pt x="273" y="1"/>
                    <a:pt x="273" y="1"/>
                    <a:pt x="27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81" name="Google Shape;1681;p16"/>
            <p:cNvSpPr/>
            <p:nvPr/>
          </p:nvSpPr>
          <p:spPr>
            <a:xfrm>
              <a:off x="1645325" y="3807675"/>
              <a:ext cx="150700" cy="175350"/>
            </a:xfrm>
            <a:custGeom>
              <a:rect b="b" l="l" r="r" t="t"/>
              <a:pathLst>
                <a:path extrusionOk="0" h="7014" w="6028">
                  <a:moveTo>
                    <a:pt x="5943" y="1"/>
                  </a:moveTo>
                  <a:cubicBezTo>
                    <a:pt x="5837" y="1"/>
                    <a:pt x="5368" y="183"/>
                    <a:pt x="4713" y="524"/>
                  </a:cubicBezTo>
                  <a:cubicBezTo>
                    <a:pt x="4361" y="708"/>
                    <a:pt x="3924" y="897"/>
                    <a:pt x="3513" y="1208"/>
                  </a:cubicBezTo>
                  <a:cubicBezTo>
                    <a:pt x="3159" y="1473"/>
                    <a:pt x="2821" y="1809"/>
                    <a:pt x="2498" y="2164"/>
                  </a:cubicBezTo>
                  <a:cubicBezTo>
                    <a:pt x="2186" y="2506"/>
                    <a:pt x="1962" y="2923"/>
                    <a:pt x="1714" y="3303"/>
                  </a:cubicBezTo>
                  <a:cubicBezTo>
                    <a:pt x="1457" y="3700"/>
                    <a:pt x="1219" y="4098"/>
                    <a:pt x="1024" y="4485"/>
                  </a:cubicBezTo>
                  <a:cubicBezTo>
                    <a:pt x="800" y="4935"/>
                    <a:pt x="617" y="5359"/>
                    <a:pt x="472" y="5727"/>
                  </a:cubicBezTo>
                  <a:cubicBezTo>
                    <a:pt x="175" y="6485"/>
                    <a:pt x="1" y="6981"/>
                    <a:pt x="74" y="7012"/>
                  </a:cubicBezTo>
                  <a:cubicBezTo>
                    <a:pt x="77" y="7013"/>
                    <a:pt x="79" y="7014"/>
                    <a:pt x="82" y="7014"/>
                  </a:cubicBezTo>
                  <a:cubicBezTo>
                    <a:pt x="168" y="7014"/>
                    <a:pt x="424" y="6559"/>
                    <a:pt x="787" y="5866"/>
                  </a:cubicBezTo>
                  <a:cubicBezTo>
                    <a:pt x="970" y="5518"/>
                    <a:pt x="1189" y="5119"/>
                    <a:pt x="1429" y="4692"/>
                  </a:cubicBezTo>
                  <a:cubicBezTo>
                    <a:pt x="1638" y="4326"/>
                    <a:pt x="1845" y="3928"/>
                    <a:pt x="2101" y="3551"/>
                  </a:cubicBezTo>
                  <a:cubicBezTo>
                    <a:pt x="2345" y="3189"/>
                    <a:pt x="2602" y="2826"/>
                    <a:pt x="2892" y="2503"/>
                  </a:cubicBezTo>
                  <a:cubicBezTo>
                    <a:pt x="3193" y="2165"/>
                    <a:pt x="3539" y="1892"/>
                    <a:pt x="3858" y="1631"/>
                  </a:cubicBezTo>
                  <a:cubicBezTo>
                    <a:pt x="4228" y="1324"/>
                    <a:pt x="4596" y="1068"/>
                    <a:pt x="4917" y="852"/>
                  </a:cubicBezTo>
                  <a:cubicBezTo>
                    <a:pt x="5585" y="409"/>
                    <a:pt x="6027" y="107"/>
                    <a:pt x="5964" y="7"/>
                  </a:cubicBezTo>
                  <a:cubicBezTo>
                    <a:pt x="5962" y="3"/>
                    <a:pt x="5954" y="1"/>
                    <a:pt x="594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82" name="Google Shape;1682;p16"/>
            <p:cNvSpPr/>
            <p:nvPr/>
          </p:nvSpPr>
          <p:spPr>
            <a:xfrm>
              <a:off x="1652350" y="3986500"/>
              <a:ext cx="39450" cy="37775"/>
            </a:xfrm>
            <a:custGeom>
              <a:rect b="b" l="l" r="r" t="t"/>
              <a:pathLst>
                <a:path extrusionOk="0" h="1511" w="1578">
                  <a:moveTo>
                    <a:pt x="144" y="0"/>
                  </a:moveTo>
                  <a:cubicBezTo>
                    <a:pt x="109" y="0"/>
                    <a:pt x="76" y="8"/>
                    <a:pt x="47" y="26"/>
                  </a:cubicBezTo>
                  <a:cubicBezTo>
                    <a:pt x="1" y="56"/>
                    <a:pt x="35" y="173"/>
                    <a:pt x="110" y="346"/>
                  </a:cubicBezTo>
                  <a:cubicBezTo>
                    <a:pt x="146" y="430"/>
                    <a:pt x="148" y="564"/>
                    <a:pt x="215" y="662"/>
                  </a:cubicBezTo>
                  <a:cubicBezTo>
                    <a:pt x="270" y="747"/>
                    <a:pt x="348" y="822"/>
                    <a:pt x="420" y="905"/>
                  </a:cubicBezTo>
                  <a:cubicBezTo>
                    <a:pt x="490" y="985"/>
                    <a:pt x="614" y="1012"/>
                    <a:pt x="690" y="1081"/>
                  </a:cubicBezTo>
                  <a:cubicBezTo>
                    <a:pt x="772" y="1153"/>
                    <a:pt x="847" y="1229"/>
                    <a:pt x="930" y="1284"/>
                  </a:cubicBezTo>
                  <a:cubicBezTo>
                    <a:pt x="1017" y="1344"/>
                    <a:pt x="1110" y="1394"/>
                    <a:pt x="1207" y="1435"/>
                  </a:cubicBezTo>
                  <a:cubicBezTo>
                    <a:pt x="1316" y="1480"/>
                    <a:pt x="1402" y="1510"/>
                    <a:pt x="1462" y="1510"/>
                  </a:cubicBezTo>
                  <a:cubicBezTo>
                    <a:pt x="1499" y="1510"/>
                    <a:pt x="1525" y="1498"/>
                    <a:pt x="1540" y="1470"/>
                  </a:cubicBezTo>
                  <a:cubicBezTo>
                    <a:pt x="1578" y="1398"/>
                    <a:pt x="1510" y="1282"/>
                    <a:pt x="1394" y="1146"/>
                  </a:cubicBezTo>
                  <a:cubicBezTo>
                    <a:pt x="1338" y="1079"/>
                    <a:pt x="1278" y="999"/>
                    <a:pt x="1207" y="922"/>
                  </a:cubicBezTo>
                  <a:cubicBezTo>
                    <a:pt x="1144" y="858"/>
                    <a:pt x="1064" y="808"/>
                    <a:pt x="996" y="738"/>
                  </a:cubicBezTo>
                  <a:lnTo>
                    <a:pt x="794" y="545"/>
                  </a:lnTo>
                  <a:cubicBezTo>
                    <a:pt x="727" y="475"/>
                    <a:pt x="697" y="376"/>
                    <a:pt x="634" y="315"/>
                  </a:cubicBezTo>
                  <a:cubicBezTo>
                    <a:pt x="561" y="242"/>
                    <a:pt x="493" y="177"/>
                    <a:pt x="426" y="124"/>
                  </a:cubicBezTo>
                  <a:cubicBezTo>
                    <a:pt x="330" y="46"/>
                    <a:pt x="229" y="0"/>
                    <a:pt x="14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83" name="Google Shape;1683;p16"/>
            <p:cNvSpPr/>
            <p:nvPr/>
          </p:nvSpPr>
          <p:spPr>
            <a:xfrm>
              <a:off x="1583900" y="4001150"/>
              <a:ext cx="112050" cy="246950"/>
            </a:xfrm>
            <a:custGeom>
              <a:rect b="b" l="l" r="r" t="t"/>
              <a:pathLst>
                <a:path extrusionOk="0" h="9878" w="4482">
                  <a:moveTo>
                    <a:pt x="2545" y="0"/>
                  </a:moveTo>
                  <a:cubicBezTo>
                    <a:pt x="2506" y="0"/>
                    <a:pt x="2464" y="4"/>
                    <a:pt x="2420" y="15"/>
                  </a:cubicBezTo>
                  <a:cubicBezTo>
                    <a:pt x="2187" y="88"/>
                    <a:pt x="2084" y="263"/>
                    <a:pt x="1996" y="372"/>
                  </a:cubicBezTo>
                  <a:cubicBezTo>
                    <a:pt x="1814" y="615"/>
                    <a:pt x="1622" y="874"/>
                    <a:pt x="1460" y="1165"/>
                  </a:cubicBezTo>
                  <a:cubicBezTo>
                    <a:pt x="1172" y="1664"/>
                    <a:pt x="920" y="2226"/>
                    <a:pt x="706" y="2813"/>
                  </a:cubicBezTo>
                  <a:cubicBezTo>
                    <a:pt x="491" y="3375"/>
                    <a:pt x="391" y="3984"/>
                    <a:pt x="273" y="4568"/>
                  </a:cubicBezTo>
                  <a:cubicBezTo>
                    <a:pt x="146" y="5156"/>
                    <a:pt x="67" y="5753"/>
                    <a:pt x="37" y="6355"/>
                  </a:cubicBezTo>
                  <a:cubicBezTo>
                    <a:pt x="0" y="7018"/>
                    <a:pt x="46" y="7633"/>
                    <a:pt x="106" y="8154"/>
                  </a:cubicBezTo>
                  <a:cubicBezTo>
                    <a:pt x="246" y="9213"/>
                    <a:pt x="467" y="9877"/>
                    <a:pt x="538" y="9877"/>
                  </a:cubicBezTo>
                  <a:cubicBezTo>
                    <a:pt x="539" y="9877"/>
                    <a:pt x="540" y="9877"/>
                    <a:pt x="541" y="9877"/>
                  </a:cubicBezTo>
                  <a:cubicBezTo>
                    <a:pt x="630" y="9855"/>
                    <a:pt x="499" y="9172"/>
                    <a:pt x="447" y="8121"/>
                  </a:cubicBezTo>
                  <a:cubicBezTo>
                    <a:pt x="432" y="7611"/>
                    <a:pt x="431" y="7016"/>
                    <a:pt x="491" y="6378"/>
                  </a:cubicBezTo>
                  <a:cubicBezTo>
                    <a:pt x="539" y="5828"/>
                    <a:pt x="589" y="5240"/>
                    <a:pt x="723" y="4655"/>
                  </a:cubicBezTo>
                  <a:cubicBezTo>
                    <a:pt x="844" y="4092"/>
                    <a:pt x="995" y="3523"/>
                    <a:pt x="1197" y="2984"/>
                  </a:cubicBezTo>
                  <a:cubicBezTo>
                    <a:pt x="1399" y="2418"/>
                    <a:pt x="1685" y="1903"/>
                    <a:pt x="1944" y="1419"/>
                  </a:cubicBezTo>
                  <a:cubicBezTo>
                    <a:pt x="2088" y="1134"/>
                    <a:pt x="2249" y="874"/>
                    <a:pt x="2398" y="623"/>
                  </a:cubicBezTo>
                  <a:cubicBezTo>
                    <a:pt x="2469" y="490"/>
                    <a:pt x="2540" y="421"/>
                    <a:pt x="2549" y="421"/>
                  </a:cubicBezTo>
                  <a:cubicBezTo>
                    <a:pt x="2549" y="421"/>
                    <a:pt x="2549" y="421"/>
                    <a:pt x="2549" y="421"/>
                  </a:cubicBezTo>
                  <a:cubicBezTo>
                    <a:pt x="2549" y="417"/>
                    <a:pt x="2554" y="415"/>
                    <a:pt x="2563" y="415"/>
                  </a:cubicBezTo>
                  <a:cubicBezTo>
                    <a:pt x="2595" y="415"/>
                    <a:pt x="2677" y="439"/>
                    <a:pt x="2774" y="485"/>
                  </a:cubicBezTo>
                  <a:cubicBezTo>
                    <a:pt x="3588" y="829"/>
                    <a:pt x="4184" y="1028"/>
                    <a:pt x="4389" y="1028"/>
                  </a:cubicBezTo>
                  <a:cubicBezTo>
                    <a:pt x="4434" y="1028"/>
                    <a:pt x="4460" y="1018"/>
                    <a:pt x="4466" y="999"/>
                  </a:cubicBezTo>
                  <a:cubicBezTo>
                    <a:pt x="4482" y="943"/>
                    <a:pt x="3869" y="620"/>
                    <a:pt x="2928" y="129"/>
                  </a:cubicBezTo>
                  <a:cubicBezTo>
                    <a:pt x="2841" y="91"/>
                    <a:pt x="2722" y="0"/>
                    <a:pt x="25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84" name="Google Shape;1684;p16"/>
            <p:cNvSpPr/>
            <p:nvPr/>
          </p:nvSpPr>
          <p:spPr>
            <a:xfrm>
              <a:off x="1601850" y="4250425"/>
              <a:ext cx="118875" cy="57450"/>
            </a:xfrm>
            <a:custGeom>
              <a:rect b="b" l="l" r="r" t="t"/>
              <a:pathLst>
                <a:path extrusionOk="0" h="2298" w="4755">
                  <a:moveTo>
                    <a:pt x="186" y="0"/>
                  </a:moveTo>
                  <a:cubicBezTo>
                    <a:pt x="93" y="0"/>
                    <a:pt x="34" y="22"/>
                    <a:pt x="20" y="65"/>
                  </a:cubicBezTo>
                  <a:cubicBezTo>
                    <a:pt x="0" y="118"/>
                    <a:pt x="253" y="267"/>
                    <a:pt x="638" y="489"/>
                  </a:cubicBezTo>
                  <a:cubicBezTo>
                    <a:pt x="828" y="598"/>
                    <a:pt x="1026" y="775"/>
                    <a:pt x="1267" y="904"/>
                  </a:cubicBezTo>
                  <a:cubicBezTo>
                    <a:pt x="1475" y="1013"/>
                    <a:pt x="1706" y="1112"/>
                    <a:pt x="1935" y="1225"/>
                  </a:cubicBezTo>
                  <a:cubicBezTo>
                    <a:pt x="2154" y="1334"/>
                    <a:pt x="2409" y="1381"/>
                    <a:pt x="2631" y="1484"/>
                  </a:cubicBezTo>
                  <a:cubicBezTo>
                    <a:pt x="2863" y="1593"/>
                    <a:pt x="3085" y="1709"/>
                    <a:pt x="3301" y="1803"/>
                  </a:cubicBezTo>
                  <a:cubicBezTo>
                    <a:pt x="3551" y="1912"/>
                    <a:pt x="3786" y="2010"/>
                    <a:pt x="3989" y="2087"/>
                  </a:cubicBezTo>
                  <a:cubicBezTo>
                    <a:pt x="4314" y="2208"/>
                    <a:pt x="4550" y="2297"/>
                    <a:pt x="4658" y="2297"/>
                  </a:cubicBezTo>
                  <a:cubicBezTo>
                    <a:pt x="4689" y="2297"/>
                    <a:pt x="4710" y="2290"/>
                    <a:pt x="4718" y="2274"/>
                  </a:cubicBezTo>
                  <a:cubicBezTo>
                    <a:pt x="4755" y="2203"/>
                    <a:pt x="4525" y="2016"/>
                    <a:pt x="4142" y="1779"/>
                  </a:cubicBezTo>
                  <a:cubicBezTo>
                    <a:pt x="3956" y="1663"/>
                    <a:pt x="3741" y="1525"/>
                    <a:pt x="3500" y="1394"/>
                  </a:cubicBezTo>
                  <a:cubicBezTo>
                    <a:pt x="3291" y="1280"/>
                    <a:pt x="3057" y="1186"/>
                    <a:pt x="2826" y="1070"/>
                  </a:cubicBezTo>
                  <a:cubicBezTo>
                    <a:pt x="2605" y="958"/>
                    <a:pt x="2374" y="857"/>
                    <a:pt x="2150" y="752"/>
                  </a:cubicBezTo>
                  <a:cubicBezTo>
                    <a:pt x="1916" y="643"/>
                    <a:pt x="1706" y="496"/>
                    <a:pt x="1486" y="405"/>
                  </a:cubicBezTo>
                  <a:cubicBezTo>
                    <a:pt x="1233" y="297"/>
                    <a:pt x="996" y="204"/>
                    <a:pt x="790" y="133"/>
                  </a:cubicBezTo>
                  <a:cubicBezTo>
                    <a:pt x="535" y="46"/>
                    <a:pt x="323" y="0"/>
                    <a:pt x="18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85" name="Google Shape;1685;p16"/>
            <p:cNvSpPr/>
            <p:nvPr/>
          </p:nvSpPr>
          <p:spPr>
            <a:xfrm>
              <a:off x="1617450" y="4274425"/>
              <a:ext cx="96175" cy="29850"/>
            </a:xfrm>
            <a:custGeom>
              <a:rect b="b" l="l" r="r" t="t"/>
              <a:pathLst>
                <a:path extrusionOk="0" h="1194" w="3847">
                  <a:moveTo>
                    <a:pt x="117" y="1"/>
                  </a:moveTo>
                  <a:cubicBezTo>
                    <a:pt x="69" y="1"/>
                    <a:pt x="39" y="11"/>
                    <a:pt x="29" y="36"/>
                  </a:cubicBezTo>
                  <a:cubicBezTo>
                    <a:pt x="1" y="111"/>
                    <a:pt x="182" y="259"/>
                    <a:pt x="490" y="419"/>
                  </a:cubicBezTo>
                  <a:cubicBezTo>
                    <a:pt x="639" y="497"/>
                    <a:pt x="813" y="591"/>
                    <a:pt x="1011" y="669"/>
                  </a:cubicBezTo>
                  <a:cubicBezTo>
                    <a:pt x="1181" y="737"/>
                    <a:pt x="1372" y="776"/>
                    <a:pt x="1560" y="836"/>
                  </a:cubicBezTo>
                  <a:cubicBezTo>
                    <a:pt x="1743" y="894"/>
                    <a:pt x="1932" y="935"/>
                    <a:pt x="2118" y="978"/>
                  </a:cubicBezTo>
                  <a:cubicBezTo>
                    <a:pt x="2310" y="1023"/>
                    <a:pt x="2490" y="1109"/>
                    <a:pt x="2671" y="1136"/>
                  </a:cubicBezTo>
                  <a:cubicBezTo>
                    <a:pt x="2862" y="1166"/>
                    <a:pt x="3053" y="1185"/>
                    <a:pt x="3246" y="1192"/>
                  </a:cubicBezTo>
                  <a:cubicBezTo>
                    <a:pt x="3269" y="1193"/>
                    <a:pt x="3291" y="1193"/>
                    <a:pt x="3313" y="1193"/>
                  </a:cubicBezTo>
                  <a:cubicBezTo>
                    <a:pt x="3626" y="1193"/>
                    <a:pt x="3833" y="1121"/>
                    <a:pt x="3841" y="1016"/>
                  </a:cubicBezTo>
                  <a:cubicBezTo>
                    <a:pt x="3846" y="959"/>
                    <a:pt x="3631" y="905"/>
                    <a:pt x="3306" y="811"/>
                  </a:cubicBezTo>
                  <a:cubicBezTo>
                    <a:pt x="3148" y="766"/>
                    <a:pt x="2975" y="655"/>
                    <a:pt x="2777" y="602"/>
                  </a:cubicBezTo>
                  <a:lnTo>
                    <a:pt x="2235" y="474"/>
                  </a:lnTo>
                  <a:cubicBezTo>
                    <a:pt x="2058" y="426"/>
                    <a:pt x="1859" y="443"/>
                    <a:pt x="1679" y="395"/>
                  </a:cubicBezTo>
                  <a:lnTo>
                    <a:pt x="1144" y="234"/>
                  </a:lnTo>
                  <a:lnTo>
                    <a:pt x="601" y="95"/>
                  </a:lnTo>
                  <a:cubicBezTo>
                    <a:pt x="381" y="43"/>
                    <a:pt x="213" y="1"/>
                    <a:pt x="11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86" name="Google Shape;1686;p16"/>
            <p:cNvSpPr/>
            <p:nvPr/>
          </p:nvSpPr>
          <p:spPr>
            <a:xfrm>
              <a:off x="1595725" y="4281275"/>
              <a:ext cx="204250" cy="142650"/>
            </a:xfrm>
            <a:custGeom>
              <a:rect b="b" l="l" r="r" t="t"/>
              <a:pathLst>
                <a:path extrusionOk="0" h="5706" w="8170">
                  <a:moveTo>
                    <a:pt x="177" y="1"/>
                  </a:moveTo>
                  <a:cubicBezTo>
                    <a:pt x="176" y="1"/>
                    <a:pt x="174" y="1"/>
                    <a:pt x="173" y="1"/>
                  </a:cubicBezTo>
                  <a:cubicBezTo>
                    <a:pt x="173" y="1"/>
                    <a:pt x="173" y="1"/>
                    <a:pt x="172" y="1"/>
                  </a:cubicBezTo>
                  <a:cubicBezTo>
                    <a:pt x="133" y="1"/>
                    <a:pt x="0" y="650"/>
                    <a:pt x="413" y="1499"/>
                  </a:cubicBezTo>
                  <a:cubicBezTo>
                    <a:pt x="605" y="1911"/>
                    <a:pt x="881" y="2379"/>
                    <a:pt x="1288" y="2784"/>
                  </a:cubicBezTo>
                  <a:cubicBezTo>
                    <a:pt x="1643" y="3128"/>
                    <a:pt x="2062" y="3443"/>
                    <a:pt x="2505" y="3726"/>
                  </a:cubicBezTo>
                  <a:cubicBezTo>
                    <a:pt x="2928" y="4003"/>
                    <a:pt x="3405" y="4199"/>
                    <a:pt x="3851" y="4425"/>
                  </a:cubicBezTo>
                  <a:cubicBezTo>
                    <a:pt x="4316" y="4660"/>
                    <a:pt x="4779" y="4877"/>
                    <a:pt x="5229" y="5044"/>
                  </a:cubicBezTo>
                  <a:cubicBezTo>
                    <a:pt x="5701" y="5220"/>
                    <a:pt x="6183" y="5367"/>
                    <a:pt x="6674" y="5485"/>
                  </a:cubicBezTo>
                  <a:cubicBezTo>
                    <a:pt x="7313" y="5634"/>
                    <a:pt x="7796" y="5705"/>
                    <a:pt x="8019" y="5705"/>
                  </a:cubicBezTo>
                  <a:cubicBezTo>
                    <a:pt x="8104" y="5705"/>
                    <a:pt x="8151" y="5695"/>
                    <a:pt x="8154" y="5674"/>
                  </a:cubicBezTo>
                  <a:cubicBezTo>
                    <a:pt x="8169" y="5590"/>
                    <a:pt x="7605" y="5438"/>
                    <a:pt x="6764" y="5153"/>
                  </a:cubicBezTo>
                  <a:cubicBezTo>
                    <a:pt x="6356" y="5013"/>
                    <a:pt x="5889" y="4830"/>
                    <a:pt x="5391" y="4619"/>
                  </a:cubicBezTo>
                  <a:cubicBezTo>
                    <a:pt x="4962" y="4438"/>
                    <a:pt x="4502" y="4250"/>
                    <a:pt x="4054" y="4014"/>
                  </a:cubicBezTo>
                  <a:cubicBezTo>
                    <a:pt x="3623" y="3789"/>
                    <a:pt x="3188" y="3548"/>
                    <a:pt x="2779" y="3286"/>
                  </a:cubicBezTo>
                  <a:cubicBezTo>
                    <a:pt x="2353" y="3019"/>
                    <a:pt x="1994" y="2685"/>
                    <a:pt x="1658" y="2384"/>
                  </a:cubicBezTo>
                  <a:cubicBezTo>
                    <a:pt x="1271" y="2029"/>
                    <a:pt x="957" y="1660"/>
                    <a:pt x="750" y="1309"/>
                  </a:cubicBezTo>
                  <a:cubicBezTo>
                    <a:pt x="308" y="593"/>
                    <a:pt x="304" y="1"/>
                    <a:pt x="1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87" name="Google Shape;1687;p16"/>
            <p:cNvSpPr/>
            <p:nvPr/>
          </p:nvSpPr>
          <p:spPr>
            <a:xfrm>
              <a:off x="1731925" y="3838775"/>
              <a:ext cx="202875" cy="729125"/>
            </a:xfrm>
            <a:custGeom>
              <a:rect b="b" l="l" r="r" t="t"/>
              <a:pathLst>
                <a:path extrusionOk="0" h="29165" w="8115">
                  <a:moveTo>
                    <a:pt x="1842" y="0"/>
                  </a:moveTo>
                  <a:cubicBezTo>
                    <a:pt x="1795" y="0"/>
                    <a:pt x="1706" y="122"/>
                    <a:pt x="1590" y="316"/>
                  </a:cubicBezTo>
                  <a:cubicBezTo>
                    <a:pt x="1448" y="593"/>
                    <a:pt x="1327" y="880"/>
                    <a:pt x="1226" y="1173"/>
                  </a:cubicBezTo>
                  <a:cubicBezTo>
                    <a:pt x="1417" y="557"/>
                    <a:pt x="1646" y="110"/>
                    <a:pt x="1608" y="87"/>
                  </a:cubicBezTo>
                  <a:lnTo>
                    <a:pt x="1608" y="87"/>
                  </a:lnTo>
                  <a:cubicBezTo>
                    <a:pt x="1608" y="87"/>
                    <a:pt x="1552" y="173"/>
                    <a:pt x="1468" y="335"/>
                  </a:cubicBezTo>
                  <a:cubicBezTo>
                    <a:pt x="1400" y="501"/>
                    <a:pt x="1280" y="736"/>
                    <a:pt x="1184" y="1037"/>
                  </a:cubicBezTo>
                  <a:cubicBezTo>
                    <a:pt x="970" y="1631"/>
                    <a:pt x="753" y="2463"/>
                    <a:pt x="589" y="3368"/>
                  </a:cubicBezTo>
                  <a:cubicBezTo>
                    <a:pt x="255" y="5179"/>
                    <a:pt x="149" y="7273"/>
                    <a:pt x="127" y="8309"/>
                  </a:cubicBezTo>
                  <a:cubicBezTo>
                    <a:pt x="0" y="13091"/>
                    <a:pt x="649" y="16891"/>
                    <a:pt x="1576" y="19763"/>
                  </a:cubicBezTo>
                  <a:cubicBezTo>
                    <a:pt x="2438" y="22365"/>
                    <a:pt x="3474" y="24218"/>
                    <a:pt x="4394" y="25532"/>
                  </a:cubicBezTo>
                  <a:cubicBezTo>
                    <a:pt x="4600" y="25840"/>
                    <a:pt x="4822" y="26138"/>
                    <a:pt x="5058" y="26426"/>
                  </a:cubicBezTo>
                  <a:cubicBezTo>
                    <a:pt x="5269" y="26696"/>
                    <a:pt x="5465" y="26940"/>
                    <a:pt x="5664" y="27149"/>
                  </a:cubicBezTo>
                  <a:lnTo>
                    <a:pt x="6196" y="27728"/>
                  </a:lnTo>
                  <a:lnTo>
                    <a:pt x="6665" y="28168"/>
                  </a:lnTo>
                  <a:lnTo>
                    <a:pt x="7042" y="28517"/>
                  </a:lnTo>
                  <a:lnTo>
                    <a:pt x="7357" y="28762"/>
                  </a:lnTo>
                  <a:cubicBezTo>
                    <a:pt x="7542" y="28903"/>
                    <a:pt x="7676" y="28998"/>
                    <a:pt x="7774" y="29061"/>
                  </a:cubicBezTo>
                  <a:cubicBezTo>
                    <a:pt x="7894" y="29137"/>
                    <a:pt x="7961" y="29164"/>
                    <a:pt x="8003" y="29164"/>
                  </a:cubicBezTo>
                  <a:cubicBezTo>
                    <a:pt x="8030" y="29164"/>
                    <a:pt x="8046" y="29153"/>
                    <a:pt x="8059" y="29136"/>
                  </a:cubicBezTo>
                  <a:cubicBezTo>
                    <a:pt x="8115" y="29068"/>
                    <a:pt x="7150" y="28349"/>
                    <a:pt x="5908" y="26905"/>
                  </a:cubicBezTo>
                  <a:cubicBezTo>
                    <a:pt x="4653" y="25476"/>
                    <a:pt x="3250" y="23221"/>
                    <a:pt x="2252" y="20522"/>
                  </a:cubicBezTo>
                  <a:cubicBezTo>
                    <a:pt x="1073" y="17370"/>
                    <a:pt x="392" y="13644"/>
                    <a:pt x="304" y="10261"/>
                  </a:cubicBezTo>
                  <a:cubicBezTo>
                    <a:pt x="216" y="7367"/>
                    <a:pt x="487" y="4747"/>
                    <a:pt x="888" y="2898"/>
                  </a:cubicBezTo>
                  <a:cubicBezTo>
                    <a:pt x="1085" y="1972"/>
                    <a:pt x="1317" y="1241"/>
                    <a:pt x="1512" y="751"/>
                  </a:cubicBezTo>
                  <a:cubicBezTo>
                    <a:pt x="1704" y="259"/>
                    <a:pt x="1872" y="15"/>
                    <a:pt x="1854" y="4"/>
                  </a:cubicBezTo>
                  <a:cubicBezTo>
                    <a:pt x="1850" y="1"/>
                    <a:pt x="1846" y="0"/>
                    <a:pt x="18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88" name="Google Shape;1688;p16"/>
            <p:cNvSpPr/>
            <p:nvPr/>
          </p:nvSpPr>
          <p:spPr>
            <a:xfrm>
              <a:off x="1833950" y="4320625"/>
              <a:ext cx="61500" cy="85725"/>
            </a:xfrm>
            <a:custGeom>
              <a:rect b="b" l="l" r="r" t="t"/>
              <a:pathLst>
                <a:path extrusionOk="0" h="3429" w="2460">
                  <a:moveTo>
                    <a:pt x="2386" y="1"/>
                  </a:moveTo>
                  <a:cubicBezTo>
                    <a:pt x="2347" y="1"/>
                    <a:pt x="2246" y="214"/>
                    <a:pt x="2087" y="529"/>
                  </a:cubicBezTo>
                  <a:cubicBezTo>
                    <a:pt x="2008" y="687"/>
                    <a:pt x="1879" y="855"/>
                    <a:pt x="1778" y="1049"/>
                  </a:cubicBezTo>
                  <a:cubicBezTo>
                    <a:pt x="1691" y="1220"/>
                    <a:pt x="1605" y="1401"/>
                    <a:pt x="1501" y="1578"/>
                  </a:cubicBezTo>
                  <a:cubicBezTo>
                    <a:pt x="1403" y="1747"/>
                    <a:pt x="1336" y="1941"/>
                    <a:pt x="1223" y="2103"/>
                  </a:cubicBezTo>
                  <a:cubicBezTo>
                    <a:pt x="1107" y="2271"/>
                    <a:pt x="978" y="2423"/>
                    <a:pt x="858" y="2567"/>
                  </a:cubicBezTo>
                  <a:cubicBezTo>
                    <a:pt x="731" y="2717"/>
                    <a:pt x="596" y="2860"/>
                    <a:pt x="454" y="2996"/>
                  </a:cubicBezTo>
                  <a:cubicBezTo>
                    <a:pt x="200" y="3243"/>
                    <a:pt x="1" y="3367"/>
                    <a:pt x="31" y="3416"/>
                  </a:cubicBezTo>
                  <a:cubicBezTo>
                    <a:pt x="35" y="3424"/>
                    <a:pt x="47" y="3428"/>
                    <a:pt x="65" y="3428"/>
                  </a:cubicBezTo>
                  <a:cubicBezTo>
                    <a:pt x="146" y="3428"/>
                    <a:pt x="350" y="3347"/>
                    <a:pt x="603" y="3170"/>
                  </a:cubicBezTo>
                  <a:cubicBezTo>
                    <a:pt x="776" y="3052"/>
                    <a:pt x="938" y="2916"/>
                    <a:pt x="1086" y="2767"/>
                  </a:cubicBezTo>
                  <a:cubicBezTo>
                    <a:pt x="1225" y="2622"/>
                    <a:pt x="1349" y="2449"/>
                    <a:pt x="1475" y="2275"/>
                  </a:cubicBezTo>
                  <a:cubicBezTo>
                    <a:pt x="1597" y="2106"/>
                    <a:pt x="1706" y="1929"/>
                    <a:pt x="1805" y="1745"/>
                  </a:cubicBezTo>
                  <a:cubicBezTo>
                    <a:pt x="1909" y="1558"/>
                    <a:pt x="2030" y="1383"/>
                    <a:pt x="2109" y="1204"/>
                  </a:cubicBezTo>
                  <a:cubicBezTo>
                    <a:pt x="2199" y="994"/>
                    <a:pt x="2273" y="796"/>
                    <a:pt x="2327" y="626"/>
                  </a:cubicBezTo>
                  <a:cubicBezTo>
                    <a:pt x="2441" y="270"/>
                    <a:pt x="2460" y="23"/>
                    <a:pt x="2389" y="1"/>
                  </a:cubicBezTo>
                  <a:cubicBezTo>
                    <a:pt x="2388" y="1"/>
                    <a:pt x="2387" y="1"/>
                    <a:pt x="238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89" name="Google Shape;1689;p16"/>
            <p:cNvSpPr/>
            <p:nvPr/>
          </p:nvSpPr>
          <p:spPr>
            <a:xfrm>
              <a:off x="1798175" y="4327575"/>
              <a:ext cx="14200" cy="11250"/>
            </a:xfrm>
            <a:custGeom>
              <a:rect b="b" l="l" r="r" t="t"/>
              <a:pathLst>
                <a:path extrusionOk="0" h="450" w="568">
                  <a:moveTo>
                    <a:pt x="322" y="0"/>
                  </a:moveTo>
                  <a:cubicBezTo>
                    <a:pt x="316" y="0"/>
                    <a:pt x="310" y="1"/>
                    <a:pt x="304" y="3"/>
                  </a:cubicBezTo>
                  <a:cubicBezTo>
                    <a:pt x="274" y="12"/>
                    <a:pt x="247" y="35"/>
                    <a:pt x="217" y="50"/>
                  </a:cubicBezTo>
                  <a:cubicBezTo>
                    <a:pt x="187" y="67"/>
                    <a:pt x="188" y="121"/>
                    <a:pt x="161" y="142"/>
                  </a:cubicBezTo>
                  <a:cubicBezTo>
                    <a:pt x="135" y="162"/>
                    <a:pt x="105" y="177"/>
                    <a:pt x="86" y="202"/>
                  </a:cubicBezTo>
                  <a:cubicBezTo>
                    <a:pt x="64" y="226"/>
                    <a:pt x="47" y="255"/>
                    <a:pt x="33" y="286"/>
                  </a:cubicBezTo>
                  <a:cubicBezTo>
                    <a:pt x="11" y="343"/>
                    <a:pt x="0" y="382"/>
                    <a:pt x="43" y="416"/>
                  </a:cubicBezTo>
                  <a:cubicBezTo>
                    <a:pt x="71" y="440"/>
                    <a:pt x="108" y="449"/>
                    <a:pt x="147" y="449"/>
                  </a:cubicBezTo>
                  <a:cubicBezTo>
                    <a:pt x="164" y="449"/>
                    <a:pt x="181" y="448"/>
                    <a:pt x="198" y="444"/>
                  </a:cubicBezTo>
                  <a:cubicBezTo>
                    <a:pt x="229" y="442"/>
                    <a:pt x="259" y="436"/>
                    <a:pt x="289" y="428"/>
                  </a:cubicBezTo>
                  <a:cubicBezTo>
                    <a:pt x="312" y="418"/>
                    <a:pt x="326" y="395"/>
                    <a:pt x="349" y="383"/>
                  </a:cubicBezTo>
                  <a:cubicBezTo>
                    <a:pt x="371" y="369"/>
                    <a:pt x="390" y="354"/>
                    <a:pt x="411" y="339"/>
                  </a:cubicBezTo>
                  <a:cubicBezTo>
                    <a:pt x="431" y="324"/>
                    <a:pt x="468" y="335"/>
                    <a:pt x="486" y="319"/>
                  </a:cubicBezTo>
                  <a:cubicBezTo>
                    <a:pt x="505" y="300"/>
                    <a:pt x="522" y="278"/>
                    <a:pt x="536" y="255"/>
                  </a:cubicBezTo>
                  <a:cubicBezTo>
                    <a:pt x="563" y="206"/>
                    <a:pt x="567" y="129"/>
                    <a:pt x="540" y="60"/>
                  </a:cubicBezTo>
                  <a:cubicBezTo>
                    <a:pt x="528" y="28"/>
                    <a:pt x="495" y="22"/>
                    <a:pt x="442" y="22"/>
                  </a:cubicBezTo>
                  <a:cubicBezTo>
                    <a:pt x="437" y="22"/>
                    <a:pt x="431" y="22"/>
                    <a:pt x="424" y="22"/>
                  </a:cubicBezTo>
                  <a:cubicBezTo>
                    <a:pt x="399" y="22"/>
                    <a:pt x="357" y="0"/>
                    <a:pt x="32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90" name="Google Shape;1690;p16"/>
            <p:cNvSpPr/>
            <p:nvPr/>
          </p:nvSpPr>
          <p:spPr>
            <a:xfrm>
              <a:off x="1775450" y="4160950"/>
              <a:ext cx="14900" cy="25300"/>
            </a:xfrm>
            <a:custGeom>
              <a:rect b="b" l="l" r="r" t="t"/>
              <a:pathLst>
                <a:path extrusionOk="0" h="1012" w="596">
                  <a:moveTo>
                    <a:pt x="474" y="1"/>
                  </a:moveTo>
                  <a:cubicBezTo>
                    <a:pt x="441" y="1"/>
                    <a:pt x="403" y="47"/>
                    <a:pt x="350" y="114"/>
                  </a:cubicBezTo>
                  <a:cubicBezTo>
                    <a:pt x="322" y="151"/>
                    <a:pt x="252" y="179"/>
                    <a:pt x="222" y="228"/>
                  </a:cubicBezTo>
                  <a:cubicBezTo>
                    <a:pt x="196" y="272"/>
                    <a:pt x="180" y="324"/>
                    <a:pt x="156" y="370"/>
                  </a:cubicBezTo>
                  <a:cubicBezTo>
                    <a:pt x="131" y="416"/>
                    <a:pt x="153" y="481"/>
                    <a:pt x="131" y="530"/>
                  </a:cubicBezTo>
                  <a:cubicBezTo>
                    <a:pt x="109" y="580"/>
                    <a:pt x="82" y="625"/>
                    <a:pt x="66" y="673"/>
                  </a:cubicBezTo>
                  <a:cubicBezTo>
                    <a:pt x="49" y="722"/>
                    <a:pt x="36" y="774"/>
                    <a:pt x="26" y="825"/>
                  </a:cubicBezTo>
                  <a:cubicBezTo>
                    <a:pt x="10" y="921"/>
                    <a:pt x="0" y="984"/>
                    <a:pt x="51" y="1005"/>
                  </a:cubicBezTo>
                  <a:cubicBezTo>
                    <a:pt x="60" y="1009"/>
                    <a:pt x="70" y="1011"/>
                    <a:pt x="80" y="1011"/>
                  </a:cubicBezTo>
                  <a:cubicBezTo>
                    <a:pt x="125" y="1011"/>
                    <a:pt x="180" y="975"/>
                    <a:pt x="236" y="917"/>
                  </a:cubicBezTo>
                  <a:cubicBezTo>
                    <a:pt x="275" y="879"/>
                    <a:pt x="312" y="838"/>
                    <a:pt x="344" y="793"/>
                  </a:cubicBezTo>
                  <a:cubicBezTo>
                    <a:pt x="372" y="752"/>
                    <a:pt x="386" y="697"/>
                    <a:pt x="412" y="651"/>
                  </a:cubicBezTo>
                  <a:cubicBezTo>
                    <a:pt x="436" y="606"/>
                    <a:pt x="451" y="557"/>
                    <a:pt x="473" y="508"/>
                  </a:cubicBezTo>
                  <a:cubicBezTo>
                    <a:pt x="495" y="457"/>
                    <a:pt x="543" y="421"/>
                    <a:pt x="556" y="373"/>
                  </a:cubicBezTo>
                  <a:cubicBezTo>
                    <a:pt x="571" y="321"/>
                    <a:pt x="582" y="268"/>
                    <a:pt x="588" y="215"/>
                  </a:cubicBezTo>
                  <a:cubicBezTo>
                    <a:pt x="596" y="115"/>
                    <a:pt x="556" y="31"/>
                    <a:pt x="487" y="3"/>
                  </a:cubicBezTo>
                  <a:cubicBezTo>
                    <a:pt x="482" y="2"/>
                    <a:pt x="478" y="1"/>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91" name="Google Shape;1691;p16"/>
            <p:cNvSpPr/>
            <p:nvPr/>
          </p:nvSpPr>
          <p:spPr>
            <a:xfrm>
              <a:off x="1736325" y="4011300"/>
              <a:ext cx="85175" cy="168675"/>
            </a:xfrm>
            <a:custGeom>
              <a:rect b="b" l="l" r="r" t="t"/>
              <a:pathLst>
                <a:path extrusionOk="0" h="6747" w="3407">
                  <a:moveTo>
                    <a:pt x="3336" y="1"/>
                  </a:moveTo>
                  <a:cubicBezTo>
                    <a:pt x="3294" y="1"/>
                    <a:pt x="3017" y="316"/>
                    <a:pt x="2638" y="823"/>
                  </a:cubicBezTo>
                  <a:cubicBezTo>
                    <a:pt x="2450" y="1078"/>
                    <a:pt x="2202" y="1359"/>
                    <a:pt x="1989" y="1700"/>
                  </a:cubicBezTo>
                  <a:cubicBezTo>
                    <a:pt x="1802" y="1991"/>
                    <a:pt x="1628" y="2317"/>
                    <a:pt x="1449" y="2647"/>
                  </a:cubicBezTo>
                  <a:cubicBezTo>
                    <a:pt x="1277" y="2966"/>
                    <a:pt x="1156" y="3316"/>
                    <a:pt x="1008" y="3646"/>
                  </a:cubicBezTo>
                  <a:cubicBezTo>
                    <a:pt x="855" y="3990"/>
                    <a:pt x="705" y="4325"/>
                    <a:pt x="588" y="4651"/>
                  </a:cubicBezTo>
                  <a:cubicBezTo>
                    <a:pt x="447" y="5026"/>
                    <a:pt x="338" y="5380"/>
                    <a:pt x="252" y="5687"/>
                  </a:cubicBezTo>
                  <a:cubicBezTo>
                    <a:pt x="81" y="6317"/>
                    <a:pt x="0" y="6734"/>
                    <a:pt x="49" y="6746"/>
                  </a:cubicBezTo>
                  <a:cubicBezTo>
                    <a:pt x="50" y="6746"/>
                    <a:pt x="51" y="6746"/>
                    <a:pt x="52" y="6746"/>
                  </a:cubicBezTo>
                  <a:cubicBezTo>
                    <a:pt x="109" y="6746"/>
                    <a:pt x="249" y="6350"/>
                    <a:pt x="472" y="5755"/>
                  </a:cubicBezTo>
                  <a:cubicBezTo>
                    <a:pt x="582" y="5461"/>
                    <a:pt x="719" y="5121"/>
                    <a:pt x="873" y="4757"/>
                  </a:cubicBezTo>
                  <a:cubicBezTo>
                    <a:pt x="1001" y="4442"/>
                    <a:pt x="1133" y="4104"/>
                    <a:pt x="1288" y="3769"/>
                  </a:cubicBezTo>
                  <a:cubicBezTo>
                    <a:pt x="1438" y="3447"/>
                    <a:pt x="1592" y="3120"/>
                    <a:pt x="1757" y="2805"/>
                  </a:cubicBezTo>
                  <a:cubicBezTo>
                    <a:pt x="1930" y="2478"/>
                    <a:pt x="2132" y="2176"/>
                    <a:pt x="2304" y="1882"/>
                  </a:cubicBezTo>
                  <a:cubicBezTo>
                    <a:pt x="2499" y="1540"/>
                    <a:pt x="2692" y="1230"/>
                    <a:pt x="2856" y="962"/>
                  </a:cubicBezTo>
                  <a:cubicBezTo>
                    <a:pt x="3197" y="410"/>
                    <a:pt x="3407" y="40"/>
                    <a:pt x="3339" y="1"/>
                  </a:cubicBezTo>
                  <a:cubicBezTo>
                    <a:pt x="3338" y="1"/>
                    <a:pt x="3337" y="1"/>
                    <a:pt x="33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92" name="Google Shape;1692;p16"/>
            <p:cNvSpPr/>
            <p:nvPr/>
          </p:nvSpPr>
          <p:spPr>
            <a:xfrm>
              <a:off x="1777275" y="4145075"/>
              <a:ext cx="79700" cy="165300"/>
            </a:xfrm>
            <a:custGeom>
              <a:rect b="b" l="l" r="r" t="t"/>
              <a:pathLst>
                <a:path extrusionOk="0" h="6612" w="3188">
                  <a:moveTo>
                    <a:pt x="3113" y="0"/>
                  </a:moveTo>
                  <a:cubicBezTo>
                    <a:pt x="3074" y="0"/>
                    <a:pt x="2938" y="388"/>
                    <a:pt x="2728" y="977"/>
                  </a:cubicBezTo>
                  <a:cubicBezTo>
                    <a:pt x="2623" y="1264"/>
                    <a:pt x="2468" y="1590"/>
                    <a:pt x="2334" y="1950"/>
                  </a:cubicBezTo>
                  <a:cubicBezTo>
                    <a:pt x="2220" y="2263"/>
                    <a:pt x="2104" y="2597"/>
                    <a:pt x="1970" y="2931"/>
                  </a:cubicBezTo>
                  <a:cubicBezTo>
                    <a:pt x="1842" y="3252"/>
                    <a:pt x="1745" y="3594"/>
                    <a:pt x="1602" y="3909"/>
                  </a:cubicBezTo>
                  <a:cubicBezTo>
                    <a:pt x="1450" y="4233"/>
                    <a:pt x="1287" y="4546"/>
                    <a:pt x="1129" y="4835"/>
                  </a:cubicBezTo>
                  <a:cubicBezTo>
                    <a:pt x="949" y="5175"/>
                    <a:pt x="764" y="5475"/>
                    <a:pt x="602" y="5732"/>
                  </a:cubicBezTo>
                  <a:cubicBezTo>
                    <a:pt x="265" y="6260"/>
                    <a:pt x="1" y="6571"/>
                    <a:pt x="46" y="6609"/>
                  </a:cubicBezTo>
                  <a:cubicBezTo>
                    <a:pt x="48" y="6611"/>
                    <a:pt x="50" y="6612"/>
                    <a:pt x="54" y="6612"/>
                  </a:cubicBezTo>
                  <a:cubicBezTo>
                    <a:pt x="115" y="6612"/>
                    <a:pt x="419" y="6342"/>
                    <a:pt x="791" y="5862"/>
                  </a:cubicBezTo>
                  <a:cubicBezTo>
                    <a:pt x="981" y="5615"/>
                    <a:pt x="1198" y="5321"/>
                    <a:pt x="1395" y="4981"/>
                  </a:cubicBezTo>
                  <a:cubicBezTo>
                    <a:pt x="1571" y="4691"/>
                    <a:pt x="1721" y="4362"/>
                    <a:pt x="1880" y="4033"/>
                  </a:cubicBezTo>
                  <a:cubicBezTo>
                    <a:pt x="2032" y="3714"/>
                    <a:pt x="2168" y="3380"/>
                    <a:pt x="2295" y="3053"/>
                  </a:cubicBezTo>
                  <a:cubicBezTo>
                    <a:pt x="2427" y="2710"/>
                    <a:pt x="2577" y="2383"/>
                    <a:pt x="2679" y="2063"/>
                  </a:cubicBezTo>
                  <a:cubicBezTo>
                    <a:pt x="2801" y="1691"/>
                    <a:pt x="2899" y="1345"/>
                    <a:pt x="2978" y="1046"/>
                  </a:cubicBezTo>
                  <a:cubicBezTo>
                    <a:pt x="3137" y="426"/>
                    <a:pt x="3188" y="11"/>
                    <a:pt x="3114" y="1"/>
                  </a:cubicBezTo>
                  <a:cubicBezTo>
                    <a:pt x="3114" y="0"/>
                    <a:pt x="3114" y="0"/>
                    <a:pt x="31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93" name="Google Shape;1693;p16"/>
            <p:cNvSpPr/>
            <p:nvPr/>
          </p:nvSpPr>
          <p:spPr>
            <a:xfrm>
              <a:off x="1607875" y="4194450"/>
              <a:ext cx="160500" cy="95825"/>
            </a:xfrm>
            <a:custGeom>
              <a:rect b="b" l="l" r="r" t="t"/>
              <a:pathLst>
                <a:path extrusionOk="0" h="3833" w="6420">
                  <a:moveTo>
                    <a:pt x="47" y="1"/>
                  </a:moveTo>
                  <a:cubicBezTo>
                    <a:pt x="43" y="1"/>
                    <a:pt x="39" y="2"/>
                    <a:pt x="36" y="5"/>
                  </a:cubicBezTo>
                  <a:cubicBezTo>
                    <a:pt x="1" y="43"/>
                    <a:pt x="271" y="369"/>
                    <a:pt x="748" y="809"/>
                  </a:cubicBezTo>
                  <a:cubicBezTo>
                    <a:pt x="981" y="1022"/>
                    <a:pt x="1255" y="1270"/>
                    <a:pt x="1572" y="1511"/>
                  </a:cubicBezTo>
                  <a:cubicBezTo>
                    <a:pt x="1844" y="1724"/>
                    <a:pt x="2153" y="1920"/>
                    <a:pt x="2464" y="2126"/>
                  </a:cubicBezTo>
                  <a:cubicBezTo>
                    <a:pt x="2765" y="2322"/>
                    <a:pt x="3081" y="2506"/>
                    <a:pt x="3396" y="2679"/>
                  </a:cubicBezTo>
                  <a:cubicBezTo>
                    <a:pt x="3723" y="2859"/>
                    <a:pt x="4036" y="3055"/>
                    <a:pt x="4350" y="3196"/>
                  </a:cubicBezTo>
                  <a:cubicBezTo>
                    <a:pt x="4712" y="3363"/>
                    <a:pt x="5058" y="3497"/>
                    <a:pt x="5355" y="3602"/>
                  </a:cubicBezTo>
                  <a:cubicBezTo>
                    <a:pt x="5812" y="3758"/>
                    <a:pt x="6162" y="3832"/>
                    <a:pt x="6320" y="3832"/>
                  </a:cubicBezTo>
                  <a:cubicBezTo>
                    <a:pt x="6377" y="3832"/>
                    <a:pt x="6409" y="3823"/>
                    <a:pt x="6411" y="3804"/>
                  </a:cubicBezTo>
                  <a:cubicBezTo>
                    <a:pt x="6420" y="3763"/>
                    <a:pt x="6026" y="3620"/>
                    <a:pt x="5444" y="3359"/>
                  </a:cubicBezTo>
                  <a:cubicBezTo>
                    <a:pt x="5160" y="3230"/>
                    <a:pt x="4848" y="3042"/>
                    <a:pt x="4500" y="2865"/>
                  </a:cubicBezTo>
                  <a:cubicBezTo>
                    <a:pt x="4198" y="2716"/>
                    <a:pt x="3877" y="2554"/>
                    <a:pt x="3558" y="2375"/>
                  </a:cubicBezTo>
                  <a:cubicBezTo>
                    <a:pt x="3253" y="2201"/>
                    <a:pt x="2923" y="2056"/>
                    <a:pt x="2625" y="1867"/>
                  </a:cubicBezTo>
                  <a:cubicBezTo>
                    <a:pt x="2317" y="1668"/>
                    <a:pt x="2024" y="1462"/>
                    <a:pt x="1748" y="1264"/>
                  </a:cubicBezTo>
                  <a:cubicBezTo>
                    <a:pt x="1428" y="1041"/>
                    <a:pt x="1140" y="820"/>
                    <a:pt x="894" y="632"/>
                  </a:cubicBezTo>
                  <a:cubicBezTo>
                    <a:pt x="420" y="267"/>
                    <a:pt x="117" y="1"/>
                    <a:pt x="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94" name="Google Shape;1694;p16"/>
            <p:cNvSpPr/>
            <p:nvPr/>
          </p:nvSpPr>
          <p:spPr>
            <a:xfrm>
              <a:off x="1680500" y="3954525"/>
              <a:ext cx="57750" cy="92900"/>
            </a:xfrm>
            <a:custGeom>
              <a:rect b="b" l="l" r="r" t="t"/>
              <a:pathLst>
                <a:path extrusionOk="0" h="3716" w="2310">
                  <a:moveTo>
                    <a:pt x="57" y="0"/>
                  </a:moveTo>
                  <a:cubicBezTo>
                    <a:pt x="55" y="0"/>
                    <a:pt x="53" y="1"/>
                    <a:pt x="51" y="1"/>
                  </a:cubicBezTo>
                  <a:cubicBezTo>
                    <a:pt x="1" y="19"/>
                    <a:pt x="35" y="269"/>
                    <a:pt x="130" y="639"/>
                  </a:cubicBezTo>
                  <a:cubicBezTo>
                    <a:pt x="176" y="819"/>
                    <a:pt x="231" y="1031"/>
                    <a:pt x="309" y="1254"/>
                  </a:cubicBezTo>
                  <a:cubicBezTo>
                    <a:pt x="377" y="1446"/>
                    <a:pt x="472" y="1643"/>
                    <a:pt x="565" y="1844"/>
                  </a:cubicBezTo>
                  <a:cubicBezTo>
                    <a:pt x="656" y="2041"/>
                    <a:pt x="758" y="2231"/>
                    <a:pt x="873" y="2415"/>
                  </a:cubicBezTo>
                  <a:cubicBezTo>
                    <a:pt x="989" y="2606"/>
                    <a:pt x="1090" y="2805"/>
                    <a:pt x="1223" y="2966"/>
                  </a:cubicBezTo>
                  <a:cubicBezTo>
                    <a:pt x="1362" y="3137"/>
                    <a:pt x="1518" y="3292"/>
                    <a:pt x="1687" y="3432"/>
                  </a:cubicBezTo>
                  <a:cubicBezTo>
                    <a:pt x="1930" y="3628"/>
                    <a:pt x="2138" y="3716"/>
                    <a:pt x="2235" y="3716"/>
                  </a:cubicBezTo>
                  <a:cubicBezTo>
                    <a:pt x="2263" y="3716"/>
                    <a:pt x="2282" y="3708"/>
                    <a:pt x="2289" y="3694"/>
                  </a:cubicBezTo>
                  <a:cubicBezTo>
                    <a:pt x="2310" y="3659"/>
                    <a:pt x="2111" y="3516"/>
                    <a:pt x="1864" y="3243"/>
                  </a:cubicBezTo>
                  <a:cubicBezTo>
                    <a:pt x="1741" y="3108"/>
                    <a:pt x="1639" y="2921"/>
                    <a:pt x="1508" y="2740"/>
                  </a:cubicBezTo>
                  <a:cubicBezTo>
                    <a:pt x="1395" y="2583"/>
                    <a:pt x="1274" y="2415"/>
                    <a:pt x="1167" y="2233"/>
                  </a:cubicBezTo>
                  <a:cubicBezTo>
                    <a:pt x="1066" y="2058"/>
                    <a:pt x="929" y="1896"/>
                    <a:pt x="840" y="1709"/>
                  </a:cubicBezTo>
                  <a:cubicBezTo>
                    <a:pt x="746" y="1517"/>
                    <a:pt x="670" y="1321"/>
                    <a:pt x="591" y="1140"/>
                  </a:cubicBezTo>
                  <a:lnTo>
                    <a:pt x="345" y="562"/>
                  </a:lnTo>
                  <a:cubicBezTo>
                    <a:pt x="202" y="225"/>
                    <a:pt x="108" y="0"/>
                    <a:pt x="5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95" name="Google Shape;1695;p16"/>
            <p:cNvSpPr/>
            <p:nvPr/>
          </p:nvSpPr>
          <p:spPr>
            <a:xfrm>
              <a:off x="1745700" y="3871225"/>
              <a:ext cx="54475" cy="86375"/>
            </a:xfrm>
            <a:custGeom>
              <a:rect b="b" l="l" r="r" t="t"/>
              <a:pathLst>
                <a:path extrusionOk="0" h="3455" w="2179">
                  <a:moveTo>
                    <a:pt x="2104" y="0"/>
                  </a:moveTo>
                  <a:cubicBezTo>
                    <a:pt x="2065" y="0"/>
                    <a:pt x="1976" y="206"/>
                    <a:pt x="1824" y="506"/>
                  </a:cubicBezTo>
                  <a:cubicBezTo>
                    <a:pt x="1748" y="658"/>
                    <a:pt x="1622" y="814"/>
                    <a:pt x="1521" y="998"/>
                  </a:cubicBezTo>
                  <a:cubicBezTo>
                    <a:pt x="1437" y="1159"/>
                    <a:pt x="1351" y="1331"/>
                    <a:pt x="1253" y="1501"/>
                  </a:cubicBezTo>
                  <a:cubicBezTo>
                    <a:pt x="1157" y="1664"/>
                    <a:pt x="1096" y="1852"/>
                    <a:pt x="994" y="2013"/>
                  </a:cubicBezTo>
                  <a:cubicBezTo>
                    <a:pt x="887" y="2178"/>
                    <a:pt x="774" y="2336"/>
                    <a:pt x="671" y="2484"/>
                  </a:cubicBezTo>
                  <a:lnTo>
                    <a:pt x="341" y="2954"/>
                  </a:lnTo>
                  <a:cubicBezTo>
                    <a:pt x="142" y="3237"/>
                    <a:pt x="0" y="3411"/>
                    <a:pt x="41" y="3449"/>
                  </a:cubicBezTo>
                  <a:cubicBezTo>
                    <a:pt x="45" y="3453"/>
                    <a:pt x="51" y="3455"/>
                    <a:pt x="58" y="3455"/>
                  </a:cubicBezTo>
                  <a:cubicBezTo>
                    <a:pt x="120" y="3455"/>
                    <a:pt x="296" y="3323"/>
                    <a:pt x="519" y="3099"/>
                  </a:cubicBezTo>
                  <a:cubicBezTo>
                    <a:pt x="660" y="2960"/>
                    <a:pt x="792" y="2814"/>
                    <a:pt x="917" y="2661"/>
                  </a:cubicBezTo>
                  <a:cubicBezTo>
                    <a:pt x="1035" y="2514"/>
                    <a:pt x="1138" y="2344"/>
                    <a:pt x="1253" y="2175"/>
                  </a:cubicBezTo>
                  <a:cubicBezTo>
                    <a:pt x="1362" y="2013"/>
                    <a:pt x="1460" y="1838"/>
                    <a:pt x="1555" y="1668"/>
                  </a:cubicBezTo>
                  <a:cubicBezTo>
                    <a:pt x="1654" y="1491"/>
                    <a:pt x="1774" y="1327"/>
                    <a:pt x="1850" y="1154"/>
                  </a:cubicBezTo>
                  <a:cubicBezTo>
                    <a:pt x="1932" y="974"/>
                    <a:pt x="2003" y="790"/>
                    <a:pt x="2064" y="602"/>
                  </a:cubicBezTo>
                  <a:cubicBezTo>
                    <a:pt x="2172" y="260"/>
                    <a:pt x="2178" y="20"/>
                    <a:pt x="2106" y="1"/>
                  </a:cubicBezTo>
                  <a:cubicBezTo>
                    <a:pt x="2105" y="0"/>
                    <a:pt x="2104" y="0"/>
                    <a:pt x="2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96" name="Google Shape;1696;p16"/>
            <p:cNvSpPr/>
            <p:nvPr/>
          </p:nvSpPr>
          <p:spPr>
            <a:xfrm>
              <a:off x="1597350" y="4148750"/>
              <a:ext cx="32100" cy="45725"/>
            </a:xfrm>
            <a:custGeom>
              <a:rect b="b" l="l" r="r" t="t"/>
              <a:pathLst>
                <a:path extrusionOk="0" h="1829" w="1284">
                  <a:moveTo>
                    <a:pt x="24" y="0"/>
                  </a:moveTo>
                  <a:cubicBezTo>
                    <a:pt x="22" y="0"/>
                    <a:pt x="19" y="1"/>
                    <a:pt x="17" y="2"/>
                  </a:cubicBezTo>
                  <a:cubicBezTo>
                    <a:pt x="1" y="9"/>
                    <a:pt x="29" y="132"/>
                    <a:pt x="93" y="314"/>
                  </a:cubicBezTo>
                  <a:cubicBezTo>
                    <a:pt x="126" y="403"/>
                    <a:pt x="149" y="515"/>
                    <a:pt x="202" y="622"/>
                  </a:cubicBezTo>
                  <a:cubicBezTo>
                    <a:pt x="246" y="716"/>
                    <a:pt x="305" y="810"/>
                    <a:pt x="363" y="906"/>
                  </a:cubicBezTo>
                  <a:cubicBezTo>
                    <a:pt x="419" y="999"/>
                    <a:pt x="499" y="1078"/>
                    <a:pt x="564" y="1163"/>
                  </a:cubicBezTo>
                  <a:cubicBezTo>
                    <a:pt x="630" y="1252"/>
                    <a:pt x="697" y="1341"/>
                    <a:pt x="767" y="1417"/>
                  </a:cubicBezTo>
                  <a:cubicBezTo>
                    <a:pt x="839" y="1497"/>
                    <a:pt x="917" y="1574"/>
                    <a:pt x="998" y="1645"/>
                  </a:cubicBezTo>
                  <a:cubicBezTo>
                    <a:pt x="1130" y="1757"/>
                    <a:pt x="1224" y="1828"/>
                    <a:pt x="1256" y="1828"/>
                  </a:cubicBezTo>
                  <a:cubicBezTo>
                    <a:pt x="1260" y="1828"/>
                    <a:pt x="1263" y="1827"/>
                    <a:pt x="1265" y="1825"/>
                  </a:cubicBezTo>
                  <a:cubicBezTo>
                    <a:pt x="1283" y="1803"/>
                    <a:pt x="1201" y="1706"/>
                    <a:pt x="1079" y="1563"/>
                  </a:cubicBezTo>
                  <a:lnTo>
                    <a:pt x="881" y="1316"/>
                  </a:lnTo>
                  <a:cubicBezTo>
                    <a:pt x="818" y="1238"/>
                    <a:pt x="749" y="1159"/>
                    <a:pt x="686" y="1071"/>
                  </a:cubicBezTo>
                  <a:cubicBezTo>
                    <a:pt x="626" y="986"/>
                    <a:pt x="564" y="900"/>
                    <a:pt x="508" y="813"/>
                  </a:cubicBezTo>
                  <a:cubicBezTo>
                    <a:pt x="450" y="722"/>
                    <a:pt x="409" y="622"/>
                    <a:pt x="362" y="536"/>
                  </a:cubicBezTo>
                  <a:lnTo>
                    <a:pt x="212" y="261"/>
                  </a:lnTo>
                  <a:cubicBezTo>
                    <a:pt x="128" y="105"/>
                    <a:pt x="62" y="0"/>
                    <a:pt x="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97" name="Google Shape;1697;p16"/>
            <p:cNvSpPr/>
            <p:nvPr/>
          </p:nvSpPr>
          <p:spPr>
            <a:xfrm>
              <a:off x="1623350" y="4171425"/>
              <a:ext cx="25850" cy="40025"/>
            </a:xfrm>
            <a:custGeom>
              <a:rect b="b" l="l" r="r" t="t"/>
              <a:pathLst>
                <a:path extrusionOk="0" h="1601" w="1034">
                  <a:moveTo>
                    <a:pt x="26" y="1"/>
                  </a:moveTo>
                  <a:cubicBezTo>
                    <a:pt x="23" y="1"/>
                    <a:pt x="20" y="2"/>
                    <a:pt x="17" y="3"/>
                  </a:cubicBezTo>
                  <a:cubicBezTo>
                    <a:pt x="1" y="12"/>
                    <a:pt x="32" y="113"/>
                    <a:pt x="92" y="267"/>
                  </a:cubicBezTo>
                  <a:cubicBezTo>
                    <a:pt x="121" y="341"/>
                    <a:pt x="140" y="436"/>
                    <a:pt x="185" y="526"/>
                  </a:cubicBezTo>
                  <a:cubicBezTo>
                    <a:pt x="221" y="604"/>
                    <a:pt x="270" y="683"/>
                    <a:pt x="317" y="765"/>
                  </a:cubicBezTo>
                  <a:cubicBezTo>
                    <a:pt x="362" y="844"/>
                    <a:pt x="430" y="909"/>
                    <a:pt x="479" y="986"/>
                  </a:cubicBezTo>
                  <a:cubicBezTo>
                    <a:pt x="529" y="1063"/>
                    <a:pt x="580" y="1142"/>
                    <a:pt x="632" y="1211"/>
                  </a:cubicBezTo>
                  <a:cubicBezTo>
                    <a:pt x="693" y="1290"/>
                    <a:pt x="753" y="1362"/>
                    <a:pt x="806" y="1421"/>
                  </a:cubicBezTo>
                  <a:cubicBezTo>
                    <a:pt x="906" y="1529"/>
                    <a:pt x="978" y="1600"/>
                    <a:pt x="1006" y="1600"/>
                  </a:cubicBezTo>
                  <a:cubicBezTo>
                    <a:pt x="1009" y="1600"/>
                    <a:pt x="1011" y="1600"/>
                    <a:pt x="1013" y="1598"/>
                  </a:cubicBezTo>
                  <a:cubicBezTo>
                    <a:pt x="1034" y="1580"/>
                    <a:pt x="981" y="1485"/>
                    <a:pt x="896" y="1348"/>
                  </a:cubicBezTo>
                  <a:cubicBezTo>
                    <a:pt x="850" y="1275"/>
                    <a:pt x="794" y="1183"/>
                    <a:pt x="754" y="1121"/>
                  </a:cubicBezTo>
                  <a:lnTo>
                    <a:pt x="606" y="900"/>
                  </a:lnTo>
                  <a:lnTo>
                    <a:pt x="464" y="674"/>
                  </a:lnTo>
                  <a:cubicBezTo>
                    <a:pt x="418" y="596"/>
                    <a:pt x="385" y="510"/>
                    <a:pt x="343" y="438"/>
                  </a:cubicBezTo>
                  <a:lnTo>
                    <a:pt x="206" y="207"/>
                  </a:lnTo>
                  <a:cubicBezTo>
                    <a:pt x="129" y="81"/>
                    <a:pt x="63" y="1"/>
                    <a:pt x="2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98" name="Google Shape;1698;p16"/>
            <p:cNvSpPr/>
            <p:nvPr/>
          </p:nvSpPr>
          <p:spPr>
            <a:xfrm>
              <a:off x="1647250" y="4195475"/>
              <a:ext cx="15600" cy="22025"/>
            </a:xfrm>
            <a:custGeom>
              <a:rect b="b" l="l" r="r" t="t"/>
              <a:pathLst>
                <a:path extrusionOk="0" h="881" w="624">
                  <a:moveTo>
                    <a:pt x="35" y="0"/>
                  </a:moveTo>
                  <a:cubicBezTo>
                    <a:pt x="28" y="0"/>
                    <a:pt x="22" y="2"/>
                    <a:pt x="16" y="5"/>
                  </a:cubicBezTo>
                  <a:cubicBezTo>
                    <a:pt x="0" y="14"/>
                    <a:pt x="18" y="71"/>
                    <a:pt x="51" y="157"/>
                  </a:cubicBezTo>
                  <a:cubicBezTo>
                    <a:pt x="67" y="198"/>
                    <a:pt x="70" y="257"/>
                    <a:pt x="96" y="307"/>
                  </a:cubicBezTo>
                  <a:cubicBezTo>
                    <a:pt x="117" y="351"/>
                    <a:pt x="149" y="396"/>
                    <a:pt x="175" y="439"/>
                  </a:cubicBezTo>
                  <a:cubicBezTo>
                    <a:pt x="200" y="483"/>
                    <a:pt x="247" y="512"/>
                    <a:pt x="277" y="555"/>
                  </a:cubicBezTo>
                  <a:cubicBezTo>
                    <a:pt x="307" y="598"/>
                    <a:pt x="334" y="643"/>
                    <a:pt x="365" y="679"/>
                  </a:cubicBezTo>
                  <a:cubicBezTo>
                    <a:pt x="398" y="719"/>
                    <a:pt x="434" y="757"/>
                    <a:pt x="470" y="793"/>
                  </a:cubicBezTo>
                  <a:cubicBezTo>
                    <a:pt x="526" y="845"/>
                    <a:pt x="567" y="880"/>
                    <a:pt x="590" y="880"/>
                  </a:cubicBezTo>
                  <a:cubicBezTo>
                    <a:pt x="595" y="880"/>
                    <a:pt x="599" y="879"/>
                    <a:pt x="603" y="876"/>
                  </a:cubicBezTo>
                  <a:cubicBezTo>
                    <a:pt x="623" y="858"/>
                    <a:pt x="601" y="799"/>
                    <a:pt x="558" y="719"/>
                  </a:cubicBezTo>
                  <a:lnTo>
                    <a:pt x="487" y="588"/>
                  </a:lnTo>
                  <a:cubicBezTo>
                    <a:pt x="435" y="516"/>
                    <a:pt x="435" y="517"/>
                    <a:pt x="401" y="467"/>
                  </a:cubicBezTo>
                  <a:cubicBezTo>
                    <a:pt x="367" y="416"/>
                    <a:pt x="346" y="388"/>
                    <a:pt x="318" y="345"/>
                  </a:cubicBezTo>
                  <a:cubicBezTo>
                    <a:pt x="290" y="302"/>
                    <a:pt x="277" y="253"/>
                    <a:pt x="250" y="215"/>
                  </a:cubicBezTo>
                  <a:cubicBezTo>
                    <a:pt x="220" y="170"/>
                    <a:pt x="190" y="129"/>
                    <a:pt x="162" y="95"/>
                  </a:cubicBezTo>
                  <a:cubicBezTo>
                    <a:pt x="115" y="36"/>
                    <a:pt x="68" y="0"/>
                    <a:pt x="3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99" name="Google Shape;1699;p16"/>
            <p:cNvSpPr/>
            <p:nvPr/>
          </p:nvSpPr>
          <p:spPr>
            <a:xfrm>
              <a:off x="1669725" y="4222400"/>
              <a:ext cx="21300" cy="14000"/>
            </a:xfrm>
            <a:custGeom>
              <a:rect b="b" l="l" r="r" t="t"/>
              <a:pathLst>
                <a:path extrusionOk="0" h="560" w="852">
                  <a:moveTo>
                    <a:pt x="61" y="1"/>
                  </a:moveTo>
                  <a:cubicBezTo>
                    <a:pt x="39" y="1"/>
                    <a:pt x="21" y="7"/>
                    <a:pt x="12" y="21"/>
                  </a:cubicBezTo>
                  <a:cubicBezTo>
                    <a:pt x="1" y="34"/>
                    <a:pt x="39" y="77"/>
                    <a:pt x="100" y="137"/>
                  </a:cubicBezTo>
                  <a:cubicBezTo>
                    <a:pt x="129" y="167"/>
                    <a:pt x="153" y="216"/>
                    <a:pt x="194" y="250"/>
                  </a:cubicBezTo>
                  <a:cubicBezTo>
                    <a:pt x="230" y="278"/>
                    <a:pt x="272" y="304"/>
                    <a:pt x="312" y="332"/>
                  </a:cubicBezTo>
                  <a:cubicBezTo>
                    <a:pt x="350" y="359"/>
                    <a:pt x="400" y="366"/>
                    <a:pt x="442" y="390"/>
                  </a:cubicBezTo>
                  <a:cubicBezTo>
                    <a:pt x="485" y="416"/>
                    <a:pt x="524" y="445"/>
                    <a:pt x="564" y="465"/>
                  </a:cubicBezTo>
                  <a:cubicBezTo>
                    <a:pt x="606" y="487"/>
                    <a:pt x="650" y="507"/>
                    <a:pt x="695" y="524"/>
                  </a:cubicBezTo>
                  <a:cubicBezTo>
                    <a:pt x="749" y="545"/>
                    <a:pt x="790" y="560"/>
                    <a:pt x="815" y="560"/>
                  </a:cubicBezTo>
                  <a:cubicBezTo>
                    <a:pt x="827" y="560"/>
                    <a:pt x="835" y="556"/>
                    <a:pt x="839" y="548"/>
                  </a:cubicBezTo>
                  <a:cubicBezTo>
                    <a:pt x="851" y="524"/>
                    <a:pt x="813" y="479"/>
                    <a:pt x="749" y="423"/>
                  </a:cubicBezTo>
                  <a:cubicBezTo>
                    <a:pt x="716" y="397"/>
                    <a:pt x="681" y="364"/>
                    <a:pt x="640" y="334"/>
                  </a:cubicBezTo>
                  <a:lnTo>
                    <a:pt x="523" y="261"/>
                  </a:lnTo>
                  <a:lnTo>
                    <a:pt x="406" y="187"/>
                  </a:lnTo>
                  <a:cubicBezTo>
                    <a:pt x="366" y="160"/>
                    <a:pt x="335" y="122"/>
                    <a:pt x="298" y="100"/>
                  </a:cubicBezTo>
                  <a:cubicBezTo>
                    <a:pt x="253" y="74"/>
                    <a:pt x="212" y="49"/>
                    <a:pt x="175" y="33"/>
                  </a:cubicBezTo>
                  <a:cubicBezTo>
                    <a:pt x="132" y="12"/>
                    <a:pt x="92" y="1"/>
                    <a:pt x="6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00" name="Google Shape;1700;p16"/>
            <p:cNvSpPr/>
            <p:nvPr/>
          </p:nvSpPr>
          <p:spPr>
            <a:xfrm>
              <a:off x="1596100" y="4185350"/>
              <a:ext cx="4475" cy="2125"/>
            </a:xfrm>
            <a:custGeom>
              <a:rect b="b" l="l" r="r" t="t"/>
              <a:pathLst>
                <a:path extrusionOk="0" h="85" w="179">
                  <a:moveTo>
                    <a:pt x="155" y="1"/>
                  </a:moveTo>
                  <a:cubicBezTo>
                    <a:pt x="127" y="5"/>
                    <a:pt x="97" y="12"/>
                    <a:pt x="70" y="23"/>
                  </a:cubicBezTo>
                  <a:cubicBezTo>
                    <a:pt x="56" y="27"/>
                    <a:pt x="44" y="35"/>
                    <a:pt x="34" y="44"/>
                  </a:cubicBezTo>
                  <a:cubicBezTo>
                    <a:pt x="29" y="48"/>
                    <a:pt x="6" y="61"/>
                    <a:pt x="3" y="63"/>
                  </a:cubicBezTo>
                  <a:cubicBezTo>
                    <a:pt x="0" y="68"/>
                    <a:pt x="3" y="70"/>
                    <a:pt x="3" y="72"/>
                  </a:cubicBezTo>
                  <a:cubicBezTo>
                    <a:pt x="2" y="72"/>
                    <a:pt x="4" y="73"/>
                    <a:pt x="6" y="73"/>
                  </a:cubicBezTo>
                  <a:cubicBezTo>
                    <a:pt x="10" y="73"/>
                    <a:pt x="19" y="71"/>
                    <a:pt x="23" y="71"/>
                  </a:cubicBezTo>
                  <a:cubicBezTo>
                    <a:pt x="24" y="71"/>
                    <a:pt x="24" y="71"/>
                    <a:pt x="25" y="72"/>
                  </a:cubicBezTo>
                  <a:cubicBezTo>
                    <a:pt x="26" y="74"/>
                    <a:pt x="23" y="78"/>
                    <a:pt x="26" y="80"/>
                  </a:cubicBezTo>
                  <a:cubicBezTo>
                    <a:pt x="30" y="83"/>
                    <a:pt x="36" y="84"/>
                    <a:pt x="40" y="84"/>
                  </a:cubicBezTo>
                  <a:cubicBezTo>
                    <a:pt x="42" y="84"/>
                    <a:pt x="45" y="84"/>
                    <a:pt x="48" y="84"/>
                  </a:cubicBezTo>
                  <a:cubicBezTo>
                    <a:pt x="62" y="84"/>
                    <a:pt x="75" y="82"/>
                    <a:pt x="87" y="77"/>
                  </a:cubicBezTo>
                  <a:cubicBezTo>
                    <a:pt x="109" y="69"/>
                    <a:pt x="130" y="59"/>
                    <a:pt x="149" y="47"/>
                  </a:cubicBezTo>
                  <a:cubicBezTo>
                    <a:pt x="155" y="42"/>
                    <a:pt x="164" y="38"/>
                    <a:pt x="169" y="31"/>
                  </a:cubicBezTo>
                  <a:cubicBezTo>
                    <a:pt x="173" y="27"/>
                    <a:pt x="169" y="25"/>
                    <a:pt x="169" y="23"/>
                  </a:cubicBezTo>
                  <a:cubicBezTo>
                    <a:pt x="170" y="20"/>
                    <a:pt x="168" y="17"/>
                    <a:pt x="166" y="14"/>
                  </a:cubicBezTo>
                  <a:cubicBezTo>
                    <a:pt x="165" y="12"/>
                    <a:pt x="179" y="5"/>
                    <a:pt x="175" y="3"/>
                  </a:cubicBezTo>
                  <a:cubicBezTo>
                    <a:pt x="169" y="1"/>
                    <a:pt x="162" y="1"/>
                    <a:pt x="1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01" name="Google Shape;1701;p16"/>
            <p:cNvSpPr/>
            <p:nvPr/>
          </p:nvSpPr>
          <p:spPr>
            <a:xfrm>
              <a:off x="1684250" y="3933375"/>
              <a:ext cx="4800" cy="4875"/>
            </a:xfrm>
            <a:custGeom>
              <a:rect b="b" l="l" r="r" t="t"/>
              <a:pathLst>
                <a:path extrusionOk="0" h="195" w="192">
                  <a:moveTo>
                    <a:pt x="104" y="0"/>
                  </a:moveTo>
                  <a:cubicBezTo>
                    <a:pt x="93" y="0"/>
                    <a:pt x="83" y="6"/>
                    <a:pt x="70" y="13"/>
                  </a:cubicBezTo>
                  <a:cubicBezTo>
                    <a:pt x="62" y="19"/>
                    <a:pt x="33" y="17"/>
                    <a:pt x="25" y="24"/>
                  </a:cubicBezTo>
                  <a:cubicBezTo>
                    <a:pt x="18" y="31"/>
                    <a:pt x="17" y="42"/>
                    <a:pt x="11" y="49"/>
                  </a:cubicBezTo>
                  <a:cubicBezTo>
                    <a:pt x="5" y="55"/>
                    <a:pt x="21" y="75"/>
                    <a:pt x="17" y="83"/>
                  </a:cubicBezTo>
                  <a:cubicBezTo>
                    <a:pt x="11" y="91"/>
                    <a:pt x="7" y="99"/>
                    <a:pt x="3" y="109"/>
                  </a:cubicBezTo>
                  <a:cubicBezTo>
                    <a:pt x="0" y="118"/>
                    <a:pt x="0" y="129"/>
                    <a:pt x="2" y="140"/>
                  </a:cubicBezTo>
                  <a:cubicBezTo>
                    <a:pt x="5" y="160"/>
                    <a:pt x="7" y="174"/>
                    <a:pt x="32" y="185"/>
                  </a:cubicBezTo>
                  <a:cubicBezTo>
                    <a:pt x="45" y="192"/>
                    <a:pt x="58" y="195"/>
                    <a:pt x="72" y="195"/>
                  </a:cubicBezTo>
                  <a:cubicBezTo>
                    <a:pt x="83" y="195"/>
                    <a:pt x="94" y="193"/>
                    <a:pt x="105" y="189"/>
                  </a:cubicBezTo>
                  <a:cubicBezTo>
                    <a:pt x="118" y="186"/>
                    <a:pt x="129" y="181"/>
                    <a:pt x="139" y="174"/>
                  </a:cubicBezTo>
                  <a:cubicBezTo>
                    <a:pt x="149" y="167"/>
                    <a:pt x="148" y="156"/>
                    <a:pt x="154" y="148"/>
                  </a:cubicBezTo>
                  <a:cubicBezTo>
                    <a:pt x="160" y="140"/>
                    <a:pt x="164" y="132"/>
                    <a:pt x="167" y="122"/>
                  </a:cubicBezTo>
                  <a:cubicBezTo>
                    <a:pt x="171" y="113"/>
                    <a:pt x="189" y="110"/>
                    <a:pt x="190" y="100"/>
                  </a:cubicBezTo>
                  <a:cubicBezTo>
                    <a:pt x="191" y="90"/>
                    <a:pt x="190" y="77"/>
                    <a:pt x="187" y="66"/>
                  </a:cubicBezTo>
                  <a:cubicBezTo>
                    <a:pt x="174" y="38"/>
                    <a:pt x="149" y="15"/>
                    <a:pt x="119" y="4"/>
                  </a:cubicBezTo>
                  <a:cubicBezTo>
                    <a:pt x="114" y="1"/>
                    <a:pt x="109" y="0"/>
                    <a:pt x="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02" name="Google Shape;1702;p16"/>
            <p:cNvSpPr/>
            <p:nvPr/>
          </p:nvSpPr>
          <p:spPr>
            <a:xfrm>
              <a:off x="1648675" y="4049325"/>
              <a:ext cx="90025" cy="80150"/>
            </a:xfrm>
            <a:custGeom>
              <a:rect b="b" l="l" r="r" t="t"/>
              <a:pathLst>
                <a:path extrusionOk="0" h="3206" w="3601">
                  <a:moveTo>
                    <a:pt x="24" y="1"/>
                  </a:moveTo>
                  <a:cubicBezTo>
                    <a:pt x="23" y="1"/>
                    <a:pt x="22" y="1"/>
                    <a:pt x="21" y="2"/>
                  </a:cubicBezTo>
                  <a:cubicBezTo>
                    <a:pt x="0" y="15"/>
                    <a:pt x="126" y="258"/>
                    <a:pt x="368" y="601"/>
                  </a:cubicBezTo>
                  <a:cubicBezTo>
                    <a:pt x="487" y="768"/>
                    <a:pt x="627" y="961"/>
                    <a:pt x="798" y="1156"/>
                  </a:cubicBezTo>
                  <a:cubicBezTo>
                    <a:pt x="942" y="1325"/>
                    <a:pt x="1113" y="1491"/>
                    <a:pt x="1283" y="1662"/>
                  </a:cubicBezTo>
                  <a:cubicBezTo>
                    <a:pt x="1449" y="1825"/>
                    <a:pt x="1628" y="1981"/>
                    <a:pt x="1806" y="2129"/>
                  </a:cubicBezTo>
                  <a:cubicBezTo>
                    <a:pt x="1993" y="2282"/>
                    <a:pt x="2172" y="2440"/>
                    <a:pt x="2356" y="2567"/>
                  </a:cubicBezTo>
                  <a:cubicBezTo>
                    <a:pt x="2568" y="2716"/>
                    <a:pt x="2773" y="2840"/>
                    <a:pt x="2951" y="2939"/>
                  </a:cubicBezTo>
                  <a:cubicBezTo>
                    <a:pt x="3271" y="3116"/>
                    <a:pt x="3510" y="3205"/>
                    <a:pt x="3575" y="3205"/>
                  </a:cubicBezTo>
                  <a:cubicBezTo>
                    <a:pt x="3586" y="3205"/>
                    <a:pt x="3592" y="3203"/>
                    <a:pt x="3594" y="3198"/>
                  </a:cubicBezTo>
                  <a:cubicBezTo>
                    <a:pt x="3600" y="3178"/>
                    <a:pt x="3360" y="3051"/>
                    <a:pt x="3013" y="2826"/>
                  </a:cubicBezTo>
                  <a:cubicBezTo>
                    <a:pt x="2844" y="2716"/>
                    <a:pt x="2660" y="2568"/>
                    <a:pt x="2458" y="2416"/>
                  </a:cubicBezTo>
                  <a:cubicBezTo>
                    <a:pt x="2281" y="2288"/>
                    <a:pt x="2097" y="2146"/>
                    <a:pt x="1914" y="1994"/>
                  </a:cubicBezTo>
                  <a:cubicBezTo>
                    <a:pt x="1740" y="1847"/>
                    <a:pt x="1552" y="1710"/>
                    <a:pt x="1387" y="1550"/>
                  </a:cubicBezTo>
                  <a:cubicBezTo>
                    <a:pt x="1216" y="1385"/>
                    <a:pt x="1057" y="1216"/>
                    <a:pt x="910" y="1054"/>
                  </a:cubicBezTo>
                  <a:cubicBezTo>
                    <a:pt x="738" y="867"/>
                    <a:pt x="587" y="687"/>
                    <a:pt x="458" y="532"/>
                  </a:cubicBezTo>
                  <a:cubicBezTo>
                    <a:pt x="206" y="221"/>
                    <a:pt x="56" y="1"/>
                    <a:pt x="2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03" name="Google Shape;1703;p16"/>
            <p:cNvSpPr/>
            <p:nvPr/>
          </p:nvSpPr>
          <p:spPr>
            <a:xfrm>
              <a:off x="1735150" y="3993625"/>
              <a:ext cx="80125" cy="140600"/>
            </a:xfrm>
            <a:custGeom>
              <a:rect b="b" l="l" r="r" t="t"/>
              <a:pathLst>
                <a:path extrusionOk="0" h="5624" w="3205">
                  <a:moveTo>
                    <a:pt x="3166" y="1"/>
                  </a:moveTo>
                  <a:cubicBezTo>
                    <a:pt x="3154" y="1"/>
                    <a:pt x="3086" y="64"/>
                    <a:pt x="2971" y="167"/>
                  </a:cubicBezTo>
                  <a:cubicBezTo>
                    <a:pt x="2853" y="276"/>
                    <a:pt x="2694" y="447"/>
                    <a:pt x="2512" y="657"/>
                  </a:cubicBezTo>
                  <a:cubicBezTo>
                    <a:pt x="2335" y="865"/>
                    <a:pt x="2119" y="1102"/>
                    <a:pt x="1927" y="1389"/>
                  </a:cubicBezTo>
                  <a:cubicBezTo>
                    <a:pt x="1758" y="1634"/>
                    <a:pt x="1598" y="1908"/>
                    <a:pt x="1439" y="2189"/>
                  </a:cubicBezTo>
                  <a:cubicBezTo>
                    <a:pt x="1288" y="2460"/>
                    <a:pt x="1165" y="2750"/>
                    <a:pt x="1033" y="3030"/>
                  </a:cubicBezTo>
                  <a:cubicBezTo>
                    <a:pt x="895" y="3320"/>
                    <a:pt x="763" y="3606"/>
                    <a:pt x="651" y="3880"/>
                  </a:cubicBezTo>
                  <a:cubicBezTo>
                    <a:pt x="519" y="4197"/>
                    <a:pt x="407" y="4492"/>
                    <a:pt x="313" y="4747"/>
                  </a:cubicBezTo>
                  <a:cubicBezTo>
                    <a:pt x="121" y="5272"/>
                    <a:pt x="1" y="5614"/>
                    <a:pt x="27" y="5624"/>
                  </a:cubicBezTo>
                  <a:cubicBezTo>
                    <a:pt x="27" y="5624"/>
                    <a:pt x="28" y="5624"/>
                    <a:pt x="28" y="5624"/>
                  </a:cubicBezTo>
                  <a:cubicBezTo>
                    <a:pt x="56" y="5624"/>
                    <a:pt x="205" y="5294"/>
                    <a:pt x="419" y="4789"/>
                  </a:cubicBezTo>
                  <a:lnTo>
                    <a:pt x="792" y="3938"/>
                  </a:lnTo>
                  <a:cubicBezTo>
                    <a:pt x="910" y="3668"/>
                    <a:pt x="1033" y="3380"/>
                    <a:pt x="1172" y="3092"/>
                  </a:cubicBezTo>
                  <a:cubicBezTo>
                    <a:pt x="1305" y="2816"/>
                    <a:pt x="1446" y="2538"/>
                    <a:pt x="1593" y="2269"/>
                  </a:cubicBezTo>
                  <a:cubicBezTo>
                    <a:pt x="1748" y="1990"/>
                    <a:pt x="1920" y="1729"/>
                    <a:pt x="2082" y="1485"/>
                  </a:cubicBezTo>
                  <a:cubicBezTo>
                    <a:pt x="2264" y="1199"/>
                    <a:pt x="2452" y="947"/>
                    <a:pt x="2615" y="733"/>
                  </a:cubicBezTo>
                  <a:cubicBezTo>
                    <a:pt x="2959" y="293"/>
                    <a:pt x="3204" y="24"/>
                    <a:pt x="3167" y="1"/>
                  </a:cubicBezTo>
                  <a:cubicBezTo>
                    <a:pt x="3167" y="1"/>
                    <a:pt x="3167" y="1"/>
                    <a:pt x="31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04" name="Google Shape;1704;p16"/>
            <p:cNvSpPr/>
            <p:nvPr/>
          </p:nvSpPr>
          <p:spPr>
            <a:xfrm>
              <a:off x="1765525" y="4196800"/>
              <a:ext cx="4925" cy="9200"/>
            </a:xfrm>
            <a:custGeom>
              <a:rect b="b" l="l" r="r" t="t"/>
              <a:pathLst>
                <a:path extrusionOk="0" h="368" w="197">
                  <a:moveTo>
                    <a:pt x="111" y="0"/>
                  </a:moveTo>
                  <a:cubicBezTo>
                    <a:pt x="94" y="0"/>
                    <a:pt x="81" y="18"/>
                    <a:pt x="65" y="44"/>
                  </a:cubicBezTo>
                  <a:cubicBezTo>
                    <a:pt x="55" y="59"/>
                    <a:pt x="25" y="74"/>
                    <a:pt x="18" y="89"/>
                  </a:cubicBezTo>
                  <a:cubicBezTo>
                    <a:pt x="11" y="106"/>
                    <a:pt x="10" y="125"/>
                    <a:pt x="6" y="142"/>
                  </a:cubicBezTo>
                  <a:cubicBezTo>
                    <a:pt x="0" y="159"/>
                    <a:pt x="18" y="181"/>
                    <a:pt x="14" y="198"/>
                  </a:cubicBezTo>
                  <a:cubicBezTo>
                    <a:pt x="10" y="215"/>
                    <a:pt x="6" y="232"/>
                    <a:pt x="3" y="250"/>
                  </a:cubicBezTo>
                  <a:cubicBezTo>
                    <a:pt x="2" y="268"/>
                    <a:pt x="2" y="287"/>
                    <a:pt x="3" y="305"/>
                  </a:cubicBezTo>
                  <a:cubicBezTo>
                    <a:pt x="9" y="339"/>
                    <a:pt x="13" y="361"/>
                    <a:pt x="39" y="366"/>
                  </a:cubicBezTo>
                  <a:cubicBezTo>
                    <a:pt x="42" y="367"/>
                    <a:pt x="46" y="367"/>
                    <a:pt x="49" y="367"/>
                  </a:cubicBezTo>
                  <a:cubicBezTo>
                    <a:pt x="72" y="367"/>
                    <a:pt x="96" y="353"/>
                    <a:pt x="116" y="328"/>
                  </a:cubicBezTo>
                  <a:cubicBezTo>
                    <a:pt x="130" y="313"/>
                    <a:pt x="141" y="298"/>
                    <a:pt x="152" y="280"/>
                  </a:cubicBezTo>
                  <a:cubicBezTo>
                    <a:pt x="157" y="264"/>
                    <a:pt x="161" y="246"/>
                    <a:pt x="164" y="228"/>
                  </a:cubicBezTo>
                  <a:cubicBezTo>
                    <a:pt x="169" y="211"/>
                    <a:pt x="172" y="194"/>
                    <a:pt x="175" y="177"/>
                  </a:cubicBezTo>
                  <a:cubicBezTo>
                    <a:pt x="178" y="157"/>
                    <a:pt x="197" y="142"/>
                    <a:pt x="197" y="126"/>
                  </a:cubicBezTo>
                  <a:cubicBezTo>
                    <a:pt x="197" y="107"/>
                    <a:pt x="195" y="88"/>
                    <a:pt x="191" y="70"/>
                  </a:cubicBezTo>
                  <a:cubicBezTo>
                    <a:pt x="180" y="35"/>
                    <a:pt x="150" y="8"/>
                    <a:pt x="115" y="1"/>
                  </a:cubicBezTo>
                  <a:cubicBezTo>
                    <a:pt x="114" y="1"/>
                    <a:pt x="112" y="0"/>
                    <a:pt x="11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05" name="Google Shape;1705;p16"/>
            <p:cNvSpPr/>
            <p:nvPr/>
          </p:nvSpPr>
          <p:spPr>
            <a:xfrm>
              <a:off x="1762825" y="4236000"/>
              <a:ext cx="9125" cy="30675"/>
            </a:xfrm>
            <a:custGeom>
              <a:rect b="b" l="l" r="r" t="t"/>
              <a:pathLst>
                <a:path extrusionOk="0" h="1227" w="365">
                  <a:moveTo>
                    <a:pt x="27" y="0"/>
                  </a:moveTo>
                  <a:cubicBezTo>
                    <a:pt x="24" y="0"/>
                    <a:pt x="21" y="1"/>
                    <a:pt x="18" y="2"/>
                  </a:cubicBezTo>
                  <a:cubicBezTo>
                    <a:pt x="1" y="7"/>
                    <a:pt x="9" y="78"/>
                    <a:pt x="24" y="184"/>
                  </a:cubicBezTo>
                  <a:cubicBezTo>
                    <a:pt x="31" y="237"/>
                    <a:pt x="21" y="304"/>
                    <a:pt x="35" y="370"/>
                  </a:cubicBezTo>
                  <a:cubicBezTo>
                    <a:pt x="46" y="426"/>
                    <a:pt x="63" y="486"/>
                    <a:pt x="77" y="546"/>
                  </a:cubicBezTo>
                  <a:cubicBezTo>
                    <a:pt x="91" y="604"/>
                    <a:pt x="126" y="655"/>
                    <a:pt x="143" y="716"/>
                  </a:cubicBezTo>
                  <a:cubicBezTo>
                    <a:pt x="158" y="776"/>
                    <a:pt x="170" y="836"/>
                    <a:pt x="186" y="890"/>
                  </a:cubicBezTo>
                  <a:cubicBezTo>
                    <a:pt x="205" y="954"/>
                    <a:pt x="224" y="1013"/>
                    <a:pt x="243" y="1064"/>
                  </a:cubicBezTo>
                  <a:cubicBezTo>
                    <a:pt x="280" y="1162"/>
                    <a:pt x="305" y="1226"/>
                    <a:pt x="330" y="1226"/>
                  </a:cubicBezTo>
                  <a:cubicBezTo>
                    <a:pt x="331" y="1226"/>
                    <a:pt x="332" y="1226"/>
                    <a:pt x="333" y="1226"/>
                  </a:cubicBezTo>
                  <a:cubicBezTo>
                    <a:pt x="359" y="1219"/>
                    <a:pt x="365" y="1144"/>
                    <a:pt x="354" y="1035"/>
                  </a:cubicBezTo>
                  <a:cubicBezTo>
                    <a:pt x="348" y="982"/>
                    <a:pt x="344" y="919"/>
                    <a:pt x="333" y="852"/>
                  </a:cubicBezTo>
                  <a:cubicBezTo>
                    <a:pt x="324" y="796"/>
                    <a:pt x="303" y="735"/>
                    <a:pt x="290" y="676"/>
                  </a:cubicBezTo>
                  <a:cubicBezTo>
                    <a:pt x="277" y="618"/>
                    <a:pt x="260" y="562"/>
                    <a:pt x="245" y="501"/>
                  </a:cubicBezTo>
                  <a:cubicBezTo>
                    <a:pt x="228" y="441"/>
                    <a:pt x="227" y="378"/>
                    <a:pt x="211" y="323"/>
                  </a:cubicBezTo>
                  <a:cubicBezTo>
                    <a:pt x="190" y="259"/>
                    <a:pt x="170" y="202"/>
                    <a:pt x="149" y="153"/>
                  </a:cubicBezTo>
                  <a:cubicBezTo>
                    <a:pt x="109" y="59"/>
                    <a:pt x="62" y="0"/>
                    <a:pt x="2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06" name="Google Shape;1706;p16"/>
            <p:cNvSpPr/>
            <p:nvPr/>
          </p:nvSpPr>
          <p:spPr>
            <a:xfrm>
              <a:off x="1823250" y="4412475"/>
              <a:ext cx="17825" cy="4950"/>
            </a:xfrm>
            <a:custGeom>
              <a:rect b="b" l="l" r="r" t="t"/>
              <a:pathLst>
                <a:path extrusionOk="0" h="198" w="713">
                  <a:moveTo>
                    <a:pt x="489" y="1"/>
                  </a:moveTo>
                  <a:cubicBezTo>
                    <a:pt x="459" y="1"/>
                    <a:pt x="428" y="6"/>
                    <a:pt x="397" y="8"/>
                  </a:cubicBezTo>
                  <a:cubicBezTo>
                    <a:pt x="363" y="9"/>
                    <a:pt x="333" y="35"/>
                    <a:pt x="299" y="38"/>
                  </a:cubicBezTo>
                  <a:cubicBezTo>
                    <a:pt x="264" y="40"/>
                    <a:pt x="230" y="40"/>
                    <a:pt x="197" y="46"/>
                  </a:cubicBezTo>
                  <a:cubicBezTo>
                    <a:pt x="164" y="51"/>
                    <a:pt x="130" y="58"/>
                    <a:pt x="97" y="68"/>
                  </a:cubicBezTo>
                  <a:cubicBezTo>
                    <a:pt x="39" y="84"/>
                    <a:pt x="1" y="96"/>
                    <a:pt x="2" y="123"/>
                  </a:cubicBezTo>
                  <a:cubicBezTo>
                    <a:pt x="5" y="149"/>
                    <a:pt x="47" y="170"/>
                    <a:pt x="108" y="181"/>
                  </a:cubicBezTo>
                  <a:cubicBezTo>
                    <a:pt x="142" y="189"/>
                    <a:pt x="178" y="194"/>
                    <a:pt x="212" y="197"/>
                  </a:cubicBezTo>
                  <a:cubicBezTo>
                    <a:pt x="214" y="197"/>
                    <a:pt x="217" y="197"/>
                    <a:pt x="219" y="197"/>
                  </a:cubicBezTo>
                  <a:cubicBezTo>
                    <a:pt x="250" y="197"/>
                    <a:pt x="282" y="190"/>
                    <a:pt x="313" y="189"/>
                  </a:cubicBezTo>
                  <a:cubicBezTo>
                    <a:pt x="347" y="189"/>
                    <a:pt x="379" y="183"/>
                    <a:pt x="414" y="179"/>
                  </a:cubicBezTo>
                  <a:cubicBezTo>
                    <a:pt x="418" y="179"/>
                    <a:pt x="422" y="179"/>
                    <a:pt x="426" y="179"/>
                  </a:cubicBezTo>
                  <a:cubicBezTo>
                    <a:pt x="450" y="179"/>
                    <a:pt x="474" y="184"/>
                    <a:pt x="496" y="184"/>
                  </a:cubicBezTo>
                  <a:cubicBezTo>
                    <a:pt x="503" y="184"/>
                    <a:pt x="509" y="183"/>
                    <a:pt x="516" y="182"/>
                  </a:cubicBezTo>
                  <a:cubicBezTo>
                    <a:pt x="550" y="175"/>
                    <a:pt x="584" y="167"/>
                    <a:pt x="615" y="155"/>
                  </a:cubicBezTo>
                  <a:cubicBezTo>
                    <a:pt x="675" y="133"/>
                    <a:pt x="712" y="95"/>
                    <a:pt x="707" y="58"/>
                  </a:cubicBezTo>
                  <a:cubicBezTo>
                    <a:pt x="705" y="39"/>
                    <a:pt x="664" y="34"/>
                    <a:pt x="603" y="27"/>
                  </a:cubicBezTo>
                  <a:cubicBezTo>
                    <a:pt x="573" y="24"/>
                    <a:pt x="536" y="1"/>
                    <a:pt x="498" y="1"/>
                  </a:cubicBezTo>
                  <a:cubicBezTo>
                    <a:pt x="495" y="1"/>
                    <a:pt x="492" y="1"/>
                    <a:pt x="4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07" name="Google Shape;1707;p16"/>
            <p:cNvSpPr/>
            <p:nvPr/>
          </p:nvSpPr>
          <p:spPr>
            <a:xfrm>
              <a:off x="1804750" y="3788625"/>
              <a:ext cx="4725" cy="27125"/>
            </a:xfrm>
            <a:custGeom>
              <a:rect b="b" l="l" r="r" t="t"/>
              <a:pathLst>
                <a:path extrusionOk="0" h="1085" w="189">
                  <a:moveTo>
                    <a:pt x="53" y="0"/>
                  </a:moveTo>
                  <a:cubicBezTo>
                    <a:pt x="51" y="0"/>
                    <a:pt x="50" y="0"/>
                    <a:pt x="48" y="0"/>
                  </a:cubicBezTo>
                  <a:cubicBezTo>
                    <a:pt x="30" y="3"/>
                    <a:pt x="29" y="65"/>
                    <a:pt x="25" y="159"/>
                  </a:cubicBezTo>
                  <a:cubicBezTo>
                    <a:pt x="22" y="205"/>
                    <a:pt x="0" y="258"/>
                    <a:pt x="0" y="315"/>
                  </a:cubicBezTo>
                  <a:cubicBezTo>
                    <a:pt x="3" y="388"/>
                    <a:pt x="3" y="411"/>
                    <a:pt x="6" y="468"/>
                  </a:cubicBezTo>
                  <a:cubicBezTo>
                    <a:pt x="6" y="520"/>
                    <a:pt x="30" y="570"/>
                    <a:pt x="29" y="622"/>
                  </a:cubicBezTo>
                  <a:cubicBezTo>
                    <a:pt x="29" y="672"/>
                    <a:pt x="28" y="715"/>
                    <a:pt x="26" y="775"/>
                  </a:cubicBezTo>
                  <a:cubicBezTo>
                    <a:pt x="29" y="817"/>
                    <a:pt x="30" y="865"/>
                    <a:pt x="33" y="929"/>
                  </a:cubicBezTo>
                  <a:cubicBezTo>
                    <a:pt x="41" y="1021"/>
                    <a:pt x="44" y="1083"/>
                    <a:pt x="71" y="1084"/>
                  </a:cubicBezTo>
                  <a:cubicBezTo>
                    <a:pt x="72" y="1084"/>
                    <a:pt x="72" y="1084"/>
                    <a:pt x="73" y="1084"/>
                  </a:cubicBezTo>
                  <a:cubicBezTo>
                    <a:pt x="98" y="1084"/>
                    <a:pt x="126" y="1025"/>
                    <a:pt x="148" y="934"/>
                  </a:cubicBezTo>
                  <a:cubicBezTo>
                    <a:pt x="161" y="882"/>
                    <a:pt x="171" y="829"/>
                    <a:pt x="179" y="777"/>
                  </a:cubicBezTo>
                  <a:cubicBezTo>
                    <a:pt x="184" y="727"/>
                    <a:pt x="180" y="671"/>
                    <a:pt x="182" y="619"/>
                  </a:cubicBezTo>
                  <a:cubicBezTo>
                    <a:pt x="184" y="566"/>
                    <a:pt x="180" y="514"/>
                    <a:pt x="179" y="460"/>
                  </a:cubicBezTo>
                  <a:cubicBezTo>
                    <a:pt x="176" y="407"/>
                    <a:pt x="188" y="352"/>
                    <a:pt x="182" y="302"/>
                  </a:cubicBezTo>
                  <a:cubicBezTo>
                    <a:pt x="176" y="249"/>
                    <a:pt x="165" y="197"/>
                    <a:pt x="153" y="145"/>
                  </a:cubicBezTo>
                  <a:cubicBezTo>
                    <a:pt x="128" y="56"/>
                    <a:pt x="89" y="0"/>
                    <a:pt x="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08" name="Google Shape;1708;p16"/>
            <p:cNvSpPr/>
            <p:nvPr/>
          </p:nvSpPr>
          <p:spPr>
            <a:xfrm>
              <a:off x="1818275" y="3798775"/>
              <a:ext cx="25" cy="25"/>
            </a:xfrm>
            <a:custGeom>
              <a:rect b="b" l="l" r="r" t="t"/>
              <a:pathLst>
                <a:path extrusionOk="0" fill="none" h="1" w="1">
                  <a:moveTo>
                    <a:pt x="1" y="1"/>
                  </a:moveTo>
                  <a:close/>
                </a:path>
              </a:pathLst>
            </a:custGeom>
            <a:solidFill>
              <a:schemeClr val="dk2"/>
            </a:solidFill>
            <a:ln cap="flat" cmpd="sng" w="9525">
              <a:solidFill>
                <a:srgbClr val="9B9595"/>
              </a:solidFill>
              <a:prstDash val="solid"/>
              <a:miter lim="136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09" name="Google Shape;1709;p16"/>
            <p:cNvSpPr/>
            <p:nvPr/>
          </p:nvSpPr>
          <p:spPr>
            <a:xfrm>
              <a:off x="1692325" y="3912900"/>
              <a:ext cx="13550" cy="5900"/>
            </a:xfrm>
            <a:custGeom>
              <a:rect b="b" l="l" r="r" t="t"/>
              <a:pathLst>
                <a:path extrusionOk="0" h="236" w="542">
                  <a:moveTo>
                    <a:pt x="370" y="0"/>
                  </a:moveTo>
                  <a:cubicBezTo>
                    <a:pt x="368" y="0"/>
                    <a:pt x="366" y="1"/>
                    <a:pt x="364" y="1"/>
                  </a:cubicBezTo>
                  <a:cubicBezTo>
                    <a:pt x="337" y="6"/>
                    <a:pt x="311" y="12"/>
                    <a:pt x="285" y="20"/>
                  </a:cubicBezTo>
                  <a:cubicBezTo>
                    <a:pt x="258" y="25"/>
                    <a:pt x="239" y="54"/>
                    <a:pt x="213" y="62"/>
                  </a:cubicBezTo>
                  <a:cubicBezTo>
                    <a:pt x="187" y="69"/>
                    <a:pt x="161" y="78"/>
                    <a:pt x="135" y="88"/>
                  </a:cubicBezTo>
                  <a:cubicBezTo>
                    <a:pt x="111" y="99"/>
                    <a:pt x="88" y="112"/>
                    <a:pt x="66" y="129"/>
                  </a:cubicBezTo>
                  <a:cubicBezTo>
                    <a:pt x="25" y="159"/>
                    <a:pt x="1" y="179"/>
                    <a:pt x="13" y="204"/>
                  </a:cubicBezTo>
                  <a:cubicBezTo>
                    <a:pt x="24" y="227"/>
                    <a:pt x="57" y="235"/>
                    <a:pt x="100" y="235"/>
                  </a:cubicBezTo>
                  <a:cubicBezTo>
                    <a:pt x="103" y="235"/>
                    <a:pt x="106" y="235"/>
                    <a:pt x="110" y="235"/>
                  </a:cubicBezTo>
                  <a:cubicBezTo>
                    <a:pt x="137" y="235"/>
                    <a:pt x="163" y="232"/>
                    <a:pt x="189" y="230"/>
                  </a:cubicBezTo>
                  <a:cubicBezTo>
                    <a:pt x="213" y="226"/>
                    <a:pt x="235" y="213"/>
                    <a:pt x="261" y="208"/>
                  </a:cubicBezTo>
                  <a:lnTo>
                    <a:pt x="332" y="186"/>
                  </a:lnTo>
                  <a:cubicBezTo>
                    <a:pt x="344" y="182"/>
                    <a:pt x="357" y="182"/>
                    <a:pt x="370" y="182"/>
                  </a:cubicBezTo>
                  <a:cubicBezTo>
                    <a:pt x="383" y="182"/>
                    <a:pt x="396" y="182"/>
                    <a:pt x="407" y="178"/>
                  </a:cubicBezTo>
                  <a:cubicBezTo>
                    <a:pt x="431" y="170"/>
                    <a:pt x="454" y="159"/>
                    <a:pt x="476" y="147"/>
                  </a:cubicBezTo>
                  <a:cubicBezTo>
                    <a:pt x="517" y="121"/>
                    <a:pt x="542" y="82"/>
                    <a:pt x="536" y="46"/>
                  </a:cubicBezTo>
                  <a:cubicBezTo>
                    <a:pt x="533" y="28"/>
                    <a:pt x="501" y="23"/>
                    <a:pt x="452" y="20"/>
                  </a:cubicBezTo>
                  <a:cubicBezTo>
                    <a:pt x="429" y="19"/>
                    <a:pt x="398" y="0"/>
                    <a:pt x="3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10" name="Google Shape;1710;p16"/>
            <p:cNvSpPr/>
            <p:nvPr/>
          </p:nvSpPr>
          <p:spPr>
            <a:xfrm>
              <a:off x="1694950" y="3899775"/>
              <a:ext cx="24350" cy="8800"/>
            </a:xfrm>
            <a:custGeom>
              <a:rect b="b" l="l" r="r" t="t"/>
              <a:pathLst>
                <a:path extrusionOk="0" h="352" w="974">
                  <a:moveTo>
                    <a:pt x="932" y="1"/>
                  </a:moveTo>
                  <a:cubicBezTo>
                    <a:pt x="906" y="1"/>
                    <a:pt x="864" y="8"/>
                    <a:pt x="812" y="17"/>
                  </a:cubicBezTo>
                  <a:cubicBezTo>
                    <a:pt x="769" y="24"/>
                    <a:pt x="715" y="16"/>
                    <a:pt x="664" y="28"/>
                  </a:cubicBezTo>
                  <a:cubicBezTo>
                    <a:pt x="621" y="39"/>
                    <a:pt x="573" y="57"/>
                    <a:pt x="528" y="72"/>
                  </a:cubicBezTo>
                  <a:cubicBezTo>
                    <a:pt x="482" y="85"/>
                    <a:pt x="445" y="121"/>
                    <a:pt x="397" y="136"/>
                  </a:cubicBezTo>
                  <a:cubicBezTo>
                    <a:pt x="351" y="152"/>
                    <a:pt x="304" y="163"/>
                    <a:pt x="261" y="181"/>
                  </a:cubicBezTo>
                  <a:cubicBezTo>
                    <a:pt x="212" y="200"/>
                    <a:pt x="167" y="219"/>
                    <a:pt x="129" y="237"/>
                  </a:cubicBezTo>
                  <a:cubicBezTo>
                    <a:pt x="51" y="275"/>
                    <a:pt x="0" y="301"/>
                    <a:pt x="9" y="327"/>
                  </a:cubicBezTo>
                  <a:cubicBezTo>
                    <a:pt x="15" y="344"/>
                    <a:pt x="43" y="351"/>
                    <a:pt x="87" y="351"/>
                  </a:cubicBezTo>
                  <a:cubicBezTo>
                    <a:pt x="110" y="351"/>
                    <a:pt x="136" y="349"/>
                    <a:pt x="165" y="346"/>
                  </a:cubicBezTo>
                  <a:cubicBezTo>
                    <a:pt x="208" y="342"/>
                    <a:pt x="258" y="336"/>
                    <a:pt x="310" y="324"/>
                  </a:cubicBezTo>
                  <a:cubicBezTo>
                    <a:pt x="355" y="314"/>
                    <a:pt x="401" y="294"/>
                    <a:pt x="446" y="280"/>
                  </a:cubicBezTo>
                  <a:cubicBezTo>
                    <a:pt x="493" y="268"/>
                    <a:pt x="536" y="250"/>
                    <a:pt x="583" y="235"/>
                  </a:cubicBezTo>
                  <a:cubicBezTo>
                    <a:pt x="630" y="219"/>
                    <a:pt x="681" y="218"/>
                    <a:pt x="723" y="200"/>
                  </a:cubicBezTo>
                  <a:cubicBezTo>
                    <a:pt x="768" y="182"/>
                    <a:pt x="812" y="162"/>
                    <a:pt x="854" y="139"/>
                  </a:cubicBezTo>
                  <a:cubicBezTo>
                    <a:pt x="931" y="95"/>
                    <a:pt x="974" y="45"/>
                    <a:pt x="960" y="10"/>
                  </a:cubicBezTo>
                  <a:cubicBezTo>
                    <a:pt x="957" y="4"/>
                    <a:pt x="948" y="1"/>
                    <a:pt x="93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11" name="Google Shape;1711;p16"/>
            <p:cNvSpPr/>
            <p:nvPr/>
          </p:nvSpPr>
          <p:spPr>
            <a:xfrm>
              <a:off x="1708750" y="3887350"/>
              <a:ext cx="12525" cy="4975"/>
            </a:xfrm>
            <a:custGeom>
              <a:rect b="b" l="l" r="r" t="t"/>
              <a:pathLst>
                <a:path extrusionOk="0" h="199" w="501">
                  <a:moveTo>
                    <a:pt x="343" y="0"/>
                  </a:moveTo>
                  <a:cubicBezTo>
                    <a:pt x="321" y="0"/>
                    <a:pt x="296" y="7"/>
                    <a:pt x="273" y="9"/>
                  </a:cubicBezTo>
                  <a:cubicBezTo>
                    <a:pt x="250" y="10"/>
                    <a:pt x="230" y="36"/>
                    <a:pt x="206" y="40"/>
                  </a:cubicBezTo>
                  <a:cubicBezTo>
                    <a:pt x="182" y="43"/>
                    <a:pt x="157" y="43"/>
                    <a:pt x="135" y="48"/>
                  </a:cubicBezTo>
                  <a:cubicBezTo>
                    <a:pt x="112" y="54"/>
                    <a:pt x="89" y="62"/>
                    <a:pt x="67" y="71"/>
                  </a:cubicBezTo>
                  <a:cubicBezTo>
                    <a:pt x="28" y="88"/>
                    <a:pt x="1" y="100"/>
                    <a:pt x="5" y="127"/>
                  </a:cubicBezTo>
                  <a:cubicBezTo>
                    <a:pt x="9" y="153"/>
                    <a:pt x="40" y="173"/>
                    <a:pt x="85" y="184"/>
                  </a:cubicBezTo>
                  <a:cubicBezTo>
                    <a:pt x="108" y="191"/>
                    <a:pt x="133" y="195"/>
                    <a:pt x="159" y="198"/>
                  </a:cubicBezTo>
                  <a:cubicBezTo>
                    <a:pt x="182" y="197"/>
                    <a:pt x="205" y="194"/>
                    <a:pt x="228" y="190"/>
                  </a:cubicBezTo>
                  <a:cubicBezTo>
                    <a:pt x="253" y="188"/>
                    <a:pt x="276" y="184"/>
                    <a:pt x="299" y="180"/>
                  </a:cubicBezTo>
                  <a:cubicBezTo>
                    <a:pt x="304" y="179"/>
                    <a:pt x="309" y="179"/>
                    <a:pt x="314" y="179"/>
                  </a:cubicBezTo>
                  <a:cubicBezTo>
                    <a:pt x="328" y="179"/>
                    <a:pt x="342" y="182"/>
                    <a:pt x="356" y="182"/>
                  </a:cubicBezTo>
                  <a:cubicBezTo>
                    <a:pt x="361" y="182"/>
                    <a:pt x="365" y="181"/>
                    <a:pt x="370" y="180"/>
                  </a:cubicBezTo>
                  <a:cubicBezTo>
                    <a:pt x="394" y="173"/>
                    <a:pt x="416" y="164"/>
                    <a:pt x="438" y="152"/>
                  </a:cubicBezTo>
                  <a:cubicBezTo>
                    <a:pt x="479" y="130"/>
                    <a:pt x="501" y="92"/>
                    <a:pt x="494" y="55"/>
                  </a:cubicBezTo>
                  <a:cubicBezTo>
                    <a:pt x="491" y="36"/>
                    <a:pt x="463" y="30"/>
                    <a:pt x="419" y="26"/>
                  </a:cubicBezTo>
                  <a:cubicBezTo>
                    <a:pt x="397" y="22"/>
                    <a:pt x="370" y="0"/>
                    <a:pt x="3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12" name="Google Shape;1712;p16"/>
            <p:cNvSpPr/>
            <p:nvPr/>
          </p:nvSpPr>
          <p:spPr>
            <a:xfrm>
              <a:off x="1719800" y="3875600"/>
              <a:ext cx="5750" cy="4675"/>
            </a:xfrm>
            <a:custGeom>
              <a:rect b="b" l="l" r="r" t="t"/>
              <a:pathLst>
                <a:path extrusionOk="0" h="187" w="230">
                  <a:moveTo>
                    <a:pt x="138" y="1"/>
                  </a:moveTo>
                  <a:cubicBezTo>
                    <a:pt x="123" y="1"/>
                    <a:pt x="109" y="19"/>
                    <a:pt x="97" y="21"/>
                  </a:cubicBezTo>
                  <a:cubicBezTo>
                    <a:pt x="83" y="21"/>
                    <a:pt x="70" y="22"/>
                    <a:pt x="56" y="26"/>
                  </a:cubicBezTo>
                  <a:cubicBezTo>
                    <a:pt x="42" y="33"/>
                    <a:pt x="32" y="41"/>
                    <a:pt x="22" y="53"/>
                  </a:cubicBezTo>
                  <a:cubicBezTo>
                    <a:pt x="6" y="75"/>
                    <a:pt x="0" y="91"/>
                    <a:pt x="18" y="112"/>
                  </a:cubicBezTo>
                  <a:cubicBezTo>
                    <a:pt x="34" y="128"/>
                    <a:pt x="53" y="143"/>
                    <a:pt x="74" y="154"/>
                  </a:cubicBezTo>
                  <a:lnTo>
                    <a:pt x="97" y="173"/>
                  </a:lnTo>
                  <a:cubicBezTo>
                    <a:pt x="98" y="174"/>
                    <a:pt x="99" y="174"/>
                    <a:pt x="100" y="174"/>
                  </a:cubicBezTo>
                  <a:cubicBezTo>
                    <a:pt x="103" y="174"/>
                    <a:pt x="105" y="172"/>
                    <a:pt x="107" y="172"/>
                  </a:cubicBezTo>
                  <a:cubicBezTo>
                    <a:pt x="108" y="172"/>
                    <a:pt x="108" y="173"/>
                    <a:pt x="109" y="173"/>
                  </a:cubicBezTo>
                  <a:cubicBezTo>
                    <a:pt x="110" y="174"/>
                    <a:pt x="111" y="174"/>
                    <a:pt x="112" y="174"/>
                  </a:cubicBezTo>
                  <a:cubicBezTo>
                    <a:pt x="115" y="174"/>
                    <a:pt x="117" y="173"/>
                    <a:pt x="120" y="173"/>
                  </a:cubicBezTo>
                  <a:cubicBezTo>
                    <a:pt x="121" y="173"/>
                    <a:pt x="122" y="173"/>
                    <a:pt x="123" y="173"/>
                  </a:cubicBezTo>
                  <a:cubicBezTo>
                    <a:pt x="127" y="173"/>
                    <a:pt x="128" y="187"/>
                    <a:pt x="131" y="187"/>
                  </a:cubicBezTo>
                  <a:cubicBezTo>
                    <a:pt x="131" y="187"/>
                    <a:pt x="131" y="187"/>
                    <a:pt x="131" y="187"/>
                  </a:cubicBezTo>
                  <a:lnTo>
                    <a:pt x="149" y="175"/>
                  </a:lnTo>
                  <a:cubicBezTo>
                    <a:pt x="172" y="157"/>
                    <a:pt x="195" y="138"/>
                    <a:pt x="217" y="116"/>
                  </a:cubicBezTo>
                  <a:cubicBezTo>
                    <a:pt x="229" y="102"/>
                    <a:pt x="225" y="86"/>
                    <a:pt x="210" y="63"/>
                  </a:cubicBezTo>
                  <a:cubicBezTo>
                    <a:pt x="205" y="52"/>
                    <a:pt x="201" y="22"/>
                    <a:pt x="186" y="14"/>
                  </a:cubicBezTo>
                  <a:cubicBezTo>
                    <a:pt x="172" y="7"/>
                    <a:pt x="157" y="3"/>
                    <a:pt x="142" y="1"/>
                  </a:cubicBezTo>
                  <a:cubicBezTo>
                    <a:pt x="141" y="1"/>
                    <a:pt x="139" y="1"/>
                    <a:pt x="13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13" name="Google Shape;1713;p16"/>
            <p:cNvSpPr/>
            <p:nvPr/>
          </p:nvSpPr>
          <p:spPr>
            <a:xfrm>
              <a:off x="1831150" y="4426225"/>
              <a:ext cx="8425" cy="10950"/>
            </a:xfrm>
            <a:custGeom>
              <a:rect b="b" l="l" r="r" t="t"/>
              <a:pathLst>
                <a:path extrusionOk="0" h="438" w="337">
                  <a:moveTo>
                    <a:pt x="71" y="1"/>
                  </a:moveTo>
                  <a:cubicBezTo>
                    <a:pt x="48" y="1"/>
                    <a:pt x="29" y="8"/>
                    <a:pt x="14" y="23"/>
                  </a:cubicBezTo>
                  <a:cubicBezTo>
                    <a:pt x="1" y="37"/>
                    <a:pt x="13" y="63"/>
                    <a:pt x="33" y="104"/>
                  </a:cubicBezTo>
                  <a:cubicBezTo>
                    <a:pt x="42" y="123"/>
                    <a:pt x="38" y="157"/>
                    <a:pt x="50" y="180"/>
                  </a:cubicBezTo>
                  <a:lnTo>
                    <a:pt x="91" y="236"/>
                  </a:lnTo>
                  <a:cubicBezTo>
                    <a:pt x="103" y="255"/>
                    <a:pt x="134" y="262"/>
                    <a:pt x="147" y="281"/>
                  </a:cubicBezTo>
                  <a:lnTo>
                    <a:pt x="183" y="340"/>
                  </a:lnTo>
                  <a:cubicBezTo>
                    <a:pt x="197" y="359"/>
                    <a:pt x="213" y="378"/>
                    <a:pt x="230" y="394"/>
                  </a:cubicBezTo>
                  <a:cubicBezTo>
                    <a:pt x="254" y="420"/>
                    <a:pt x="271" y="438"/>
                    <a:pt x="290" y="438"/>
                  </a:cubicBezTo>
                  <a:cubicBezTo>
                    <a:pt x="294" y="438"/>
                    <a:pt x="299" y="437"/>
                    <a:pt x="303" y="435"/>
                  </a:cubicBezTo>
                  <a:cubicBezTo>
                    <a:pt x="328" y="424"/>
                    <a:pt x="336" y="387"/>
                    <a:pt x="329" y="338"/>
                  </a:cubicBezTo>
                  <a:cubicBezTo>
                    <a:pt x="327" y="312"/>
                    <a:pt x="321" y="286"/>
                    <a:pt x="313" y="260"/>
                  </a:cubicBezTo>
                  <a:cubicBezTo>
                    <a:pt x="301" y="237"/>
                    <a:pt x="288" y="216"/>
                    <a:pt x="273" y="195"/>
                  </a:cubicBezTo>
                  <a:cubicBezTo>
                    <a:pt x="260" y="173"/>
                    <a:pt x="245" y="153"/>
                    <a:pt x="228" y="132"/>
                  </a:cubicBezTo>
                  <a:cubicBezTo>
                    <a:pt x="213" y="111"/>
                    <a:pt x="208" y="82"/>
                    <a:pt x="192" y="64"/>
                  </a:cubicBezTo>
                  <a:cubicBezTo>
                    <a:pt x="173" y="46"/>
                    <a:pt x="151" y="30"/>
                    <a:pt x="129" y="17"/>
                  </a:cubicBezTo>
                  <a:cubicBezTo>
                    <a:pt x="109" y="6"/>
                    <a:pt x="89" y="1"/>
                    <a:pt x="7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14" name="Google Shape;1714;p16"/>
            <p:cNvSpPr/>
            <p:nvPr/>
          </p:nvSpPr>
          <p:spPr>
            <a:xfrm>
              <a:off x="1890825" y="4306950"/>
              <a:ext cx="4775" cy="4175"/>
            </a:xfrm>
            <a:custGeom>
              <a:rect b="b" l="l" r="r" t="t"/>
              <a:pathLst>
                <a:path extrusionOk="0" h="167" w="191">
                  <a:moveTo>
                    <a:pt x="86" y="1"/>
                  </a:moveTo>
                  <a:cubicBezTo>
                    <a:pt x="73" y="1"/>
                    <a:pt x="60" y="6"/>
                    <a:pt x="51" y="15"/>
                  </a:cubicBezTo>
                  <a:cubicBezTo>
                    <a:pt x="43" y="22"/>
                    <a:pt x="16" y="26"/>
                    <a:pt x="11" y="33"/>
                  </a:cubicBezTo>
                  <a:cubicBezTo>
                    <a:pt x="6" y="40"/>
                    <a:pt x="7" y="48"/>
                    <a:pt x="3" y="56"/>
                  </a:cubicBezTo>
                  <a:cubicBezTo>
                    <a:pt x="1" y="63"/>
                    <a:pt x="21" y="75"/>
                    <a:pt x="20" y="83"/>
                  </a:cubicBezTo>
                  <a:cubicBezTo>
                    <a:pt x="17" y="92"/>
                    <a:pt x="13" y="98"/>
                    <a:pt x="13" y="107"/>
                  </a:cubicBezTo>
                  <a:cubicBezTo>
                    <a:pt x="14" y="115"/>
                    <a:pt x="16" y="124"/>
                    <a:pt x="20" y="133"/>
                  </a:cubicBezTo>
                  <a:cubicBezTo>
                    <a:pt x="26" y="150"/>
                    <a:pt x="43" y="162"/>
                    <a:pt x="62" y="164"/>
                  </a:cubicBezTo>
                  <a:cubicBezTo>
                    <a:pt x="69" y="166"/>
                    <a:pt x="77" y="167"/>
                    <a:pt x="85" y="167"/>
                  </a:cubicBezTo>
                  <a:cubicBezTo>
                    <a:pt x="101" y="167"/>
                    <a:pt x="118" y="163"/>
                    <a:pt x="133" y="154"/>
                  </a:cubicBezTo>
                  <a:cubicBezTo>
                    <a:pt x="144" y="150"/>
                    <a:pt x="153" y="143"/>
                    <a:pt x="161" y="137"/>
                  </a:cubicBezTo>
                  <a:cubicBezTo>
                    <a:pt x="168" y="130"/>
                    <a:pt x="166" y="120"/>
                    <a:pt x="168" y="113"/>
                  </a:cubicBezTo>
                  <a:cubicBezTo>
                    <a:pt x="171" y="105"/>
                    <a:pt x="172" y="98"/>
                    <a:pt x="174" y="90"/>
                  </a:cubicBezTo>
                  <a:cubicBezTo>
                    <a:pt x="175" y="82"/>
                    <a:pt x="190" y="77"/>
                    <a:pt x="189" y="68"/>
                  </a:cubicBezTo>
                  <a:cubicBezTo>
                    <a:pt x="187" y="59"/>
                    <a:pt x="183" y="49"/>
                    <a:pt x="178" y="43"/>
                  </a:cubicBezTo>
                  <a:cubicBezTo>
                    <a:pt x="155" y="19"/>
                    <a:pt x="126" y="6"/>
                    <a:pt x="95" y="2"/>
                  </a:cubicBezTo>
                  <a:cubicBezTo>
                    <a:pt x="92" y="1"/>
                    <a:pt x="89" y="1"/>
                    <a:pt x="8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15" name="Google Shape;1715;p16"/>
            <p:cNvSpPr/>
            <p:nvPr/>
          </p:nvSpPr>
          <p:spPr>
            <a:xfrm>
              <a:off x="1879725" y="4226900"/>
              <a:ext cx="5025" cy="10700"/>
            </a:xfrm>
            <a:custGeom>
              <a:rect b="b" l="l" r="r" t="t"/>
              <a:pathLst>
                <a:path extrusionOk="0" h="428" w="201">
                  <a:moveTo>
                    <a:pt x="128" y="1"/>
                  </a:moveTo>
                  <a:cubicBezTo>
                    <a:pt x="113" y="1"/>
                    <a:pt x="96" y="19"/>
                    <a:pt x="75" y="48"/>
                  </a:cubicBezTo>
                  <a:cubicBezTo>
                    <a:pt x="64" y="64"/>
                    <a:pt x="33" y="78"/>
                    <a:pt x="23" y="101"/>
                  </a:cubicBezTo>
                  <a:cubicBezTo>
                    <a:pt x="15" y="123"/>
                    <a:pt x="10" y="145"/>
                    <a:pt x="6" y="167"/>
                  </a:cubicBezTo>
                  <a:cubicBezTo>
                    <a:pt x="0" y="188"/>
                    <a:pt x="19" y="213"/>
                    <a:pt x="17" y="235"/>
                  </a:cubicBezTo>
                  <a:cubicBezTo>
                    <a:pt x="12" y="257"/>
                    <a:pt x="11" y="278"/>
                    <a:pt x="10" y="300"/>
                  </a:cubicBezTo>
                  <a:cubicBezTo>
                    <a:pt x="11" y="323"/>
                    <a:pt x="15" y="345"/>
                    <a:pt x="22" y="367"/>
                  </a:cubicBezTo>
                  <a:cubicBezTo>
                    <a:pt x="34" y="403"/>
                    <a:pt x="43" y="427"/>
                    <a:pt x="67" y="427"/>
                  </a:cubicBezTo>
                  <a:cubicBezTo>
                    <a:pt x="68" y="427"/>
                    <a:pt x="70" y="427"/>
                    <a:pt x="71" y="427"/>
                  </a:cubicBezTo>
                  <a:cubicBezTo>
                    <a:pt x="98" y="424"/>
                    <a:pt x="119" y="398"/>
                    <a:pt x="137" y="364"/>
                  </a:cubicBezTo>
                  <a:cubicBezTo>
                    <a:pt x="146" y="345"/>
                    <a:pt x="154" y="326"/>
                    <a:pt x="161" y="307"/>
                  </a:cubicBezTo>
                  <a:cubicBezTo>
                    <a:pt x="168" y="289"/>
                    <a:pt x="164" y="270"/>
                    <a:pt x="168" y="253"/>
                  </a:cubicBezTo>
                  <a:cubicBezTo>
                    <a:pt x="173" y="214"/>
                    <a:pt x="173" y="216"/>
                    <a:pt x="176" y="197"/>
                  </a:cubicBezTo>
                  <a:cubicBezTo>
                    <a:pt x="180" y="178"/>
                    <a:pt x="198" y="163"/>
                    <a:pt x="199" y="146"/>
                  </a:cubicBezTo>
                  <a:cubicBezTo>
                    <a:pt x="201" y="126"/>
                    <a:pt x="201" y="107"/>
                    <a:pt x="198" y="88"/>
                  </a:cubicBezTo>
                  <a:cubicBezTo>
                    <a:pt x="194" y="49"/>
                    <a:pt x="169" y="17"/>
                    <a:pt x="134" y="2"/>
                  </a:cubicBezTo>
                  <a:cubicBezTo>
                    <a:pt x="132" y="1"/>
                    <a:pt x="130" y="1"/>
                    <a:pt x="1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16" name="Google Shape;1716;p16"/>
            <p:cNvSpPr/>
            <p:nvPr/>
          </p:nvSpPr>
          <p:spPr>
            <a:xfrm>
              <a:off x="1832375" y="4059700"/>
              <a:ext cx="6775" cy="10550"/>
            </a:xfrm>
            <a:custGeom>
              <a:rect b="b" l="l" r="r" t="t"/>
              <a:pathLst>
                <a:path extrusionOk="0" h="422" w="271">
                  <a:moveTo>
                    <a:pt x="58" y="0"/>
                  </a:moveTo>
                  <a:cubicBezTo>
                    <a:pt x="48" y="0"/>
                    <a:pt x="37" y="2"/>
                    <a:pt x="27" y="5"/>
                  </a:cubicBezTo>
                  <a:cubicBezTo>
                    <a:pt x="9" y="12"/>
                    <a:pt x="10" y="40"/>
                    <a:pt x="13" y="83"/>
                  </a:cubicBezTo>
                  <a:cubicBezTo>
                    <a:pt x="16" y="105"/>
                    <a:pt x="1" y="136"/>
                    <a:pt x="9" y="160"/>
                  </a:cubicBezTo>
                  <a:cubicBezTo>
                    <a:pt x="16" y="182"/>
                    <a:pt x="25" y="204"/>
                    <a:pt x="36" y="225"/>
                  </a:cubicBezTo>
                  <a:cubicBezTo>
                    <a:pt x="46" y="246"/>
                    <a:pt x="76" y="256"/>
                    <a:pt x="88" y="276"/>
                  </a:cubicBezTo>
                  <a:cubicBezTo>
                    <a:pt x="98" y="297"/>
                    <a:pt x="109" y="317"/>
                    <a:pt x="122" y="336"/>
                  </a:cubicBezTo>
                  <a:cubicBezTo>
                    <a:pt x="136" y="355"/>
                    <a:pt x="151" y="372"/>
                    <a:pt x="169" y="388"/>
                  </a:cubicBezTo>
                  <a:cubicBezTo>
                    <a:pt x="192" y="408"/>
                    <a:pt x="211" y="422"/>
                    <a:pt x="228" y="422"/>
                  </a:cubicBezTo>
                  <a:cubicBezTo>
                    <a:pt x="234" y="422"/>
                    <a:pt x="240" y="420"/>
                    <a:pt x="246" y="415"/>
                  </a:cubicBezTo>
                  <a:cubicBezTo>
                    <a:pt x="268" y="400"/>
                    <a:pt x="271" y="365"/>
                    <a:pt x="264" y="324"/>
                  </a:cubicBezTo>
                  <a:cubicBezTo>
                    <a:pt x="261" y="301"/>
                    <a:pt x="257" y="279"/>
                    <a:pt x="250" y="257"/>
                  </a:cubicBezTo>
                  <a:cubicBezTo>
                    <a:pt x="245" y="237"/>
                    <a:pt x="228" y="220"/>
                    <a:pt x="220" y="201"/>
                  </a:cubicBezTo>
                  <a:cubicBezTo>
                    <a:pt x="212" y="181"/>
                    <a:pt x="201" y="165"/>
                    <a:pt x="190" y="145"/>
                  </a:cubicBezTo>
                  <a:cubicBezTo>
                    <a:pt x="181" y="126"/>
                    <a:pt x="185" y="100"/>
                    <a:pt x="174" y="84"/>
                  </a:cubicBezTo>
                  <a:cubicBezTo>
                    <a:pt x="162" y="65"/>
                    <a:pt x="148" y="47"/>
                    <a:pt x="133" y="32"/>
                  </a:cubicBezTo>
                  <a:cubicBezTo>
                    <a:pt x="113" y="12"/>
                    <a:pt x="86" y="0"/>
                    <a:pt x="5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17" name="Google Shape;1717;p16"/>
            <p:cNvSpPr/>
            <p:nvPr/>
          </p:nvSpPr>
          <p:spPr>
            <a:xfrm>
              <a:off x="1639650" y="3984725"/>
              <a:ext cx="4950" cy="5000"/>
            </a:xfrm>
            <a:custGeom>
              <a:rect b="b" l="l" r="r" t="t"/>
              <a:pathLst>
                <a:path extrusionOk="0" h="200" w="198">
                  <a:moveTo>
                    <a:pt x="96" y="1"/>
                  </a:moveTo>
                  <a:cubicBezTo>
                    <a:pt x="93" y="1"/>
                    <a:pt x="90" y="1"/>
                    <a:pt x="87" y="1"/>
                  </a:cubicBezTo>
                  <a:cubicBezTo>
                    <a:pt x="56" y="9"/>
                    <a:pt x="29" y="28"/>
                    <a:pt x="11" y="56"/>
                  </a:cubicBezTo>
                  <a:cubicBezTo>
                    <a:pt x="0" y="71"/>
                    <a:pt x="4" y="84"/>
                    <a:pt x="11" y="105"/>
                  </a:cubicBezTo>
                  <a:cubicBezTo>
                    <a:pt x="15" y="114"/>
                    <a:pt x="8" y="143"/>
                    <a:pt x="14" y="151"/>
                  </a:cubicBezTo>
                  <a:cubicBezTo>
                    <a:pt x="19" y="159"/>
                    <a:pt x="29" y="163"/>
                    <a:pt x="36" y="170"/>
                  </a:cubicBezTo>
                  <a:cubicBezTo>
                    <a:pt x="37" y="172"/>
                    <a:pt x="40" y="173"/>
                    <a:pt x="44" y="173"/>
                  </a:cubicBezTo>
                  <a:cubicBezTo>
                    <a:pt x="51" y="173"/>
                    <a:pt x="60" y="170"/>
                    <a:pt x="66" y="170"/>
                  </a:cubicBezTo>
                  <a:cubicBezTo>
                    <a:pt x="69" y="170"/>
                    <a:pt x="71" y="170"/>
                    <a:pt x="72" y="172"/>
                  </a:cubicBezTo>
                  <a:cubicBezTo>
                    <a:pt x="79" y="178"/>
                    <a:pt x="86" y="185"/>
                    <a:pt x="94" y="191"/>
                  </a:cubicBezTo>
                  <a:cubicBezTo>
                    <a:pt x="104" y="195"/>
                    <a:pt x="115" y="197"/>
                    <a:pt x="126" y="199"/>
                  </a:cubicBezTo>
                  <a:cubicBezTo>
                    <a:pt x="130" y="199"/>
                    <a:pt x="134" y="199"/>
                    <a:pt x="137" y="199"/>
                  </a:cubicBezTo>
                  <a:cubicBezTo>
                    <a:pt x="152" y="199"/>
                    <a:pt x="164" y="196"/>
                    <a:pt x="177" y="178"/>
                  </a:cubicBezTo>
                  <a:cubicBezTo>
                    <a:pt x="192" y="158"/>
                    <a:pt x="198" y="132"/>
                    <a:pt x="194" y="106"/>
                  </a:cubicBezTo>
                  <a:cubicBezTo>
                    <a:pt x="192" y="94"/>
                    <a:pt x="190" y="82"/>
                    <a:pt x="186" y="69"/>
                  </a:cubicBezTo>
                  <a:cubicBezTo>
                    <a:pt x="180" y="60"/>
                    <a:pt x="169" y="57"/>
                    <a:pt x="162" y="49"/>
                  </a:cubicBezTo>
                  <a:cubicBezTo>
                    <a:pt x="156" y="43"/>
                    <a:pt x="147" y="37"/>
                    <a:pt x="139" y="32"/>
                  </a:cubicBezTo>
                  <a:cubicBezTo>
                    <a:pt x="131" y="27"/>
                    <a:pt x="131" y="9"/>
                    <a:pt x="121" y="5"/>
                  </a:cubicBezTo>
                  <a:cubicBezTo>
                    <a:pt x="113" y="2"/>
                    <a:pt x="105" y="1"/>
                    <a:pt x="9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18" name="Google Shape;1718;p16"/>
            <p:cNvSpPr/>
            <p:nvPr/>
          </p:nvSpPr>
          <p:spPr>
            <a:xfrm>
              <a:off x="1631475" y="4312100"/>
              <a:ext cx="121950" cy="77175"/>
            </a:xfrm>
            <a:custGeom>
              <a:rect b="b" l="l" r="r" t="t"/>
              <a:pathLst>
                <a:path extrusionOk="0" h="3087" w="4878">
                  <a:moveTo>
                    <a:pt x="18" y="1"/>
                  </a:moveTo>
                  <a:cubicBezTo>
                    <a:pt x="14" y="1"/>
                    <a:pt x="11" y="2"/>
                    <a:pt x="10" y="4"/>
                  </a:cubicBezTo>
                  <a:cubicBezTo>
                    <a:pt x="0" y="19"/>
                    <a:pt x="221" y="259"/>
                    <a:pt x="586" y="597"/>
                  </a:cubicBezTo>
                  <a:cubicBezTo>
                    <a:pt x="765" y="761"/>
                    <a:pt x="964" y="965"/>
                    <a:pt x="1206" y="1155"/>
                  </a:cubicBezTo>
                  <a:cubicBezTo>
                    <a:pt x="1412" y="1321"/>
                    <a:pt x="1644" y="1482"/>
                    <a:pt x="1880" y="1647"/>
                  </a:cubicBezTo>
                  <a:cubicBezTo>
                    <a:pt x="2109" y="1803"/>
                    <a:pt x="2357" y="1936"/>
                    <a:pt x="2595" y="2076"/>
                  </a:cubicBezTo>
                  <a:cubicBezTo>
                    <a:pt x="2843" y="2221"/>
                    <a:pt x="3089" y="2361"/>
                    <a:pt x="3326" y="2478"/>
                  </a:cubicBezTo>
                  <a:cubicBezTo>
                    <a:pt x="3600" y="2616"/>
                    <a:pt x="3860" y="2730"/>
                    <a:pt x="4084" y="2822"/>
                  </a:cubicBezTo>
                  <a:cubicBezTo>
                    <a:pt x="4503" y="2991"/>
                    <a:pt x="4796" y="3087"/>
                    <a:pt x="4855" y="3087"/>
                  </a:cubicBezTo>
                  <a:cubicBezTo>
                    <a:pt x="4862" y="3087"/>
                    <a:pt x="4865" y="3086"/>
                    <a:pt x="4866" y="3083"/>
                  </a:cubicBezTo>
                  <a:cubicBezTo>
                    <a:pt x="4877" y="3056"/>
                    <a:pt x="4579" y="2929"/>
                    <a:pt x="4130" y="2717"/>
                  </a:cubicBezTo>
                  <a:cubicBezTo>
                    <a:pt x="3912" y="2613"/>
                    <a:pt x="3660" y="2486"/>
                    <a:pt x="3393" y="2342"/>
                  </a:cubicBezTo>
                  <a:cubicBezTo>
                    <a:pt x="3161" y="2221"/>
                    <a:pt x="2916" y="2088"/>
                    <a:pt x="2672" y="1943"/>
                  </a:cubicBezTo>
                  <a:cubicBezTo>
                    <a:pt x="2437" y="1802"/>
                    <a:pt x="2200" y="1655"/>
                    <a:pt x="1974" y="1501"/>
                  </a:cubicBezTo>
                  <a:cubicBezTo>
                    <a:pt x="1739" y="1340"/>
                    <a:pt x="1521" y="1166"/>
                    <a:pt x="1314" y="1007"/>
                  </a:cubicBezTo>
                  <a:cubicBezTo>
                    <a:pt x="1070" y="826"/>
                    <a:pt x="852" y="648"/>
                    <a:pt x="667" y="496"/>
                  </a:cubicBezTo>
                  <a:cubicBezTo>
                    <a:pt x="308" y="201"/>
                    <a:pt x="68" y="1"/>
                    <a:pt x="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19" name="Google Shape;1719;p16"/>
            <p:cNvSpPr/>
            <p:nvPr/>
          </p:nvSpPr>
          <p:spPr>
            <a:xfrm>
              <a:off x="1753775" y="4377700"/>
              <a:ext cx="26050" cy="24450"/>
            </a:xfrm>
            <a:custGeom>
              <a:rect b="b" l="l" r="r" t="t"/>
              <a:pathLst>
                <a:path extrusionOk="0" h="978" w="1042">
                  <a:moveTo>
                    <a:pt x="42" y="1"/>
                  </a:moveTo>
                  <a:cubicBezTo>
                    <a:pt x="29" y="1"/>
                    <a:pt x="19" y="4"/>
                    <a:pt x="12" y="12"/>
                  </a:cubicBezTo>
                  <a:cubicBezTo>
                    <a:pt x="0" y="27"/>
                    <a:pt x="52" y="87"/>
                    <a:pt x="130" y="179"/>
                  </a:cubicBezTo>
                  <a:cubicBezTo>
                    <a:pt x="166" y="222"/>
                    <a:pt x="198" y="289"/>
                    <a:pt x="248" y="342"/>
                  </a:cubicBezTo>
                  <a:cubicBezTo>
                    <a:pt x="308" y="401"/>
                    <a:pt x="338" y="429"/>
                    <a:pt x="391" y="481"/>
                  </a:cubicBezTo>
                  <a:cubicBezTo>
                    <a:pt x="438" y="528"/>
                    <a:pt x="502" y="558"/>
                    <a:pt x="550" y="604"/>
                  </a:cubicBezTo>
                  <a:lnTo>
                    <a:pt x="693" y="742"/>
                  </a:lnTo>
                  <a:cubicBezTo>
                    <a:pt x="749" y="791"/>
                    <a:pt x="800" y="834"/>
                    <a:pt x="847" y="870"/>
                  </a:cubicBezTo>
                  <a:cubicBezTo>
                    <a:pt x="928" y="934"/>
                    <a:pt x="984" y="978"/>
                    <a:pt x="1011" y="978"/>
                  </a:cubicBezTo>
                  <a:cubicBezTo>
                    <a:pt x="1016" y="978"/>
                    <a:pt x="1020" y="976"/>
                    <a:pt x="1023" y="973"/>
                  </a:cubicBezTo>
                  <a:cubicBezTo>
                    <a:pt x="1042" y="954"/>
                    <a:pt x="1002" y="883"/>
                    <a:pt x="927" y="788"/>
                  </a:cubicBezTo>
                  <a:cubicBezTo>
                    <a:pt x="890" y="743"/>
                    <a:pt x="849" y="687"/>
                    <a:pt x="799" y="633"/>
                  </a:cubicBezTo>
                  <a:cubicBezTo>
                    <a:pt x="757" y="585"/>
                    <a:pt x="704" y="541"/>
                    <a:pt x="656" y="492"/>
                  </a:cubicBezTo>
                  <a:lnTo>
                    <a:pt x="510" y="354"/>
                  </a:lnTo>
                  <a:cubicBezTo>
                    <a:pt x="460" y="307"/>
                    <a:pt x="420" y="250"/>
                    <a:pt x="372" y="207"/>
                  </a:cubicBezTo>
                  <a:cubicBezTo>
                    <a:pt x="316" y="160"/>
                    <a:pt x="263" y="116"/>
                    <a:pt x="216" y="82"/>
                  </a:cubicBezTo>
                  <a:cubicBezTo>
                    <a:pt x="142" y="30"/>
                    <a:pt x="80" y="1"/>
                    <a:pt x="4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20" name="Google Shape;1720;p16"/>
            <p:cNvSpPr/>
            <p:nvPr/>
          </p:nvSpPr>
          <p:spPr>
            <a:xfrm>
              <a:off x="1778125" y="4391900"/>
              <a:ext cx="15500" cy="16650"/>
            </a:xfrm>
            <a:custGeom>
              <a:rect b="b" l="l" r="r" t="t"/>
              <a:pathLst>
                <a:path extrusionOk="0" h="666" w="620">
                  <a:moveTo>
                    <a:pt x="64" y="1"/>
                  </a:moveTo>
                  <a:cubicBezTo>
                    <a:pt x="40" y="1"/>
                    <a:pt x="22" y="8"/>
                    <a:pt x="13" y="22"/>
                  </a:cubicBezTo>
                  <a:cubicBezTo>
                    <a:pt x="1" y="37"/>
                    <a:pt x="35" y="74"/>
                    <a:pt x="83" y="131"/>
                  </a:cubicBezTo>
                  <a:cubicBezTo>
                    <a:pt x="106" y="159"/>
                    <a:pt x="121" y="205"/>
                    <a:pt x="149" y="239"/>
                  </a:cubicBezTo>
                  <a:lnTo>
                    <a:pt x="234" y="326"/>
                  </a:lnTo>
                  <a:cubicBezTo>
                    <a:pt x="260" y="356"/>
                    <a:pt x="303" y="371"/>
                    <a:pt x="331" y="401"/>
                  </a:cubicBezTo>
                  <a:lnTo>
                    <a:pt x="407" y="497"/>
                  </a:lnTo>
                  <a:lnTo>
                    <a:pt x="490" y="587"/>
                  </a:lnTo>
                  <a:cubicBezTo>
                    <a:pt x="534" y="633"/>
                    <a:pt x="565" y="666"/>
                    <a:pt x="586" y="666"/>
                  </a:cubicBezTo>
                  <a:cubicBezTo>
                    <a:pt x="590" y="666"/>
                    <a:pt x="593" y="665"/>
                    <a:pt x="596" y="663"/>
                  </a:cubicBezTo>
                  <a:cubicBezTo>
                    <a:pt x="620" y="648"/>
                    <a:pt x="613" y="593"/>
                    <a:pt x="583" y="521"/>
                  </a:cubicBezTo>
                  <a:cubicBezTo>
                    <a:pt x="568" y="480"/>
                    <a:pt x="549" y="441"/>
                    <a:pt x="526" y="403"/>
                  </a:cubicBezTo>
                  <a:cubicBezTo>
                    <a:pt x="501" y="367"/>
                    <a:pt x="474" y="333"/>
                    <a:pt x="445" y="302"/>
                  </a:cubicBezTo>
                  <a:cubicBezTo>
                    <a:pt x="418" y="268"/>
                    <a:pt x="389" y="236"/>
                    <a:pt x="358" y="206"/>
                  </a:cubicBezTo>
                  <a:cubicBezTo>
                    <a:pt x="327" y="175"/>
                    <a:pt x="306" y="133"/>
                    <a:pt x="273" y="107"/>
                  </a:cubicBezTo>
                  <a:cubicBezTo>
                    <a:pt x="239" y="78"/>
                    <a:pt x="204" y="54"/>
                    <a:pt x="166" y="32"/>
                  </a:cubicBezTo>
                  <a:cubicBezTo>
                    <a:pt x="127" y="11"/>
                    <a:pt x="9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21" name="Google Shape;1721;p16"/>
            <p:cNvSpPr/>
            <p:nvPr/>
          </p:nvSpPr>
          <p:spPr>
            <a:xfrm>
              <a:off x="1616200" y="4292925"/>
              <a:ext cx="4575" cy="4800"/>
            </a:xfrm>
            <a:custGeom>
              <a:rect b="b" l="l" r="r" t="t"/>
              <a:pathLst>
                <a:path extrusionOk="0" h="192" w="183">
                  <a:moveTo>
                    <a:pt x="110" y="1"/>
                  </a:moveTo>
                  <a:cubicBezTo>
                    <a:pt x="89" y="1"/>
                    <a:pt x="58" y="14"/>
                    <a:pt x="32" y="35"/>
                  </a:cubicBezTo>
                  <a:cubicBezTo>
                    <a:pt x="17" y="46"/>
                    <a:pt x="15" y="60"/>
                    <a:pt x="15" y="80"/>
                  </a:cubicBezTo>
                  <a:cubicBezTo>
                    <a:pt x="14" y="90"/>
                    <a:pt x="0" y="114"/>
                    <a:pt x="2" y="122"/>
                  </a:cubicBezTo>
                  <a:cubicBezTo>
                    <a:pt x="4" y="131"/>
                    <a:pt x="13" y="136"/>
                    <a:pt x="15" y="144"/>
                  </a:cubicBezTo>
                  <a:cubicBezTo>
                    <a:pt x="19" y="152"/>
                    <a:pt x="43" y="146"/>
                    <a:pt x="48" y="152"/>
                  </a:cubicBezTo>
                  <a:cubicBezTo>
                    <a:pt x="53" y="159"/>
                    <a:pt x="56" y="169"/>
                    <a:pt x="63" y="174"/>
                  </a:cubicBezTo>
                  <a:cubicBezTo>
                    <a:pt x="70" y="180"/>
                    <a:pt x="79" y="184"/>
                    <a:pt x="88" y="186"/>
                  </a:cubicBezTo>
                  <a:cubicBezTo>
                    <a:pt x="94" y="189"/>
                    <a:pt x="101" y="191"/>
                    <a:pt x="108" y="191"/>
                  </a:cubicBezTo>
                  <a:cubicBezTo>
                    <a:pt x="120" y="191"/>
                    <a:pt x="131" y="187"/>
                    <a:pt x="141" y="178"/>
                  </a:cubicBezTo>
                  <a:cubicBezTo>
                    <a:pt x="161" y="163"/>
                    <a:pt x="173" y="141"/>
                    <a:pt x="179" y="117"/>
                  </a:cubicBezTo>
                  <a:cubicBezTo>
                    <a:pt x="182" y="105"/>
                    <a:pt x="183" y="92"/>
                    <a:pt x="183" y="81"/>
                  </a:cubicBezTo>
                  <a:cubicBezTo>
                    <a:pt x="182" y="72"/>
                    <a:pt x="172" y="68"/>
                    <a:pt x="169" y="58"/>
                  </a:cubicBezTo>
                  <a:cubicBezTo>
                    <a:pt x="164" y="51"/>
                    <a:pt x="158" y="45"/>
                    <a:pt x="153" y="38"/>
                  </a:cubicBezTo>
                  <a:cubicBezTo>
                    <a:pt x="148" y="31"/>
                    <a:pt x="153" y="16"/>
                    <a:pt x="146" y="11"/>
                  </a:cubicBezTo>
                  <a:cubicBezTo>
                    <a:pt x="137" y="5"/>
                    <a:pt x="127" y="2"/>
                    <a:pt x="116" y="1"/>
                  </a:cubicBezTo>
                  <a:cubicBezTo>
                    <a:pt x="114" y="1"/>
                    <a:pt x="112" y="1"/>
                    <a:pt x="1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22" name="Google Shape;1722;p16"/>
            <p:cNvSpPr/>
            <p:nvPr/>
          </p:nvSpPr>
          <p:spPr>
            <a:xfrm>
              <a:off x="1752500" y="4317950"/>
              <a:ext cx="4700" cy="3750"/>
            </a:xfrm>
            <a:custGeom>
              <a:rect b="b" l="l" r="r" t="t"/>
              <a:pathLst>
                <a:path extrusionOk="0" h="150" w="188">
                  <a:moveTo>
                    <a:pt x="102" y="1"/>
                  </a:moveTo>
                  <a:cubicBezTo>
                    <a:pt x="93" y="1"/>
                    <a:pt x="83" y="2"/>
                    <a:pt x="73" y="3"/>
                  </a:cubicBezTo>
                  <a:cubicBezTo>
                    <a:pt x="57" y="6"/>
                    <a:pt x="43" y="16"/>
                    <a:pt x="35" y="31"/>
                  </a:cubicBezTo>
                  <a:cubicBezTo>
                    <a:pt x="31" y="36"/>
                    <a:pt x="5" y="48"/>
                    <a:pt x="2" y="55"/>
                  </a:cubicBezTo>
                  <a:cubicBezTo>
                    <a:pt x="1" y="62"/>
                    <a:pt x="3" y="69"/>
                    <a:pt x="2" y="77"/>
                  </a:cubicBezTo>
                  <a:cubicBezTo>
                    <a:pt x="2" y="84"/>
                    <a:pt x="24" y="88"/>
                    <a:pt x="27" y="95"/>
                  </a:cubicBezTo>
                  <a:cubicBezTo>
                    <a:pt x="28" y="101"/>
                    <a:pt x="24" y="108"/>
                    <a:pt x="28" y="115"/>
                  </a:cubicBezTo>
                  <a:cubicBezTo>
                    <a:pt x="31" y="123"/>
                    <a:pt x="36" y="129"/>
                    <a:pt x="43" y="134"/>
                  </a:cubicBezTo>
                  <a:cubicBezTo>
                    <a:pt x="52" y="144"/>
                    <a:pt x="65" y="150"/>
                    <a:pt x="78" y="150"/>
                  </a:cubicBezTo>
                  <a:cubicBezTo>
                    <a:pt x="83" y="150"/>
                    <a:pt x="87" y="149"/>
                    <a:pt x="92" y="148"/>
                  </a:cubicBezTo>
                  <a:cubicBezTo>
                    <a:pt x="115" y="145"/>
                    <a:pt x="138" y="136"/>
                    <a:pt x="156" y="119"/>
                  </a:cubicBezTo>
                  <a:cubicBezTo>
                    <a:pt x="164" y="112"/>
                    <a:pt x="171" y="104"/>
                    <a:pt x="178" y="95"/>
                  </a:cubicBezTo>
                  <a:cubicBezTo>
                    <a:pt x="182" y="88"/>
                    <a:pt x="177" y="81"/>
                    <a:pt x="178" y="73"/>
                  </a:cubicBezTo>
                  <a:cubicBezTo>
                    <a:pt x="178" y="66"/>
                    <a:pt x="177" y="59"/>
                    <a:pt x="175" y="52"/>
                  </a:cubicBezTo>
                  <a:cubicBezTo>
                    <a:pt x="174" y="46"/>
                    <a:pt x="187" y="37"/>
                    <a:pt x="183" y="31"/>
                  </a:cubicBezTo>
                  <a:cubicBezTo>
                    <a:pt x="178" y="22"/>
                    <a:pt x="171" y="17"/>
                    <a:pt x="163" y="13"/>
                  </a:cubicBezTo>
                  <a:cubicBezTo>
                    <a:pt x="144" y="5"/>
                    <a:pt x="123" y="1"/>
                    <a:pt x="1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1"/>
        </a:solidFill>
      </p:bgPr>
    </p:bg>
    <p:spTree>
      <p:nvGrpSpPr>
        <p:cNvPr id="1723" name="Shape 1723"/>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
    <p:spTree>
      <p:nvGrpSpPr>
        <p:cNvPr id="1724" name="Shape 1724"/>
        <p:cNvGrpSpPr/>
        <p:nvPr/>
      </p:nvGrpSpPr>
      <p:grpSpPr>
        <a:xfrm>
          <a:off x="0" y="0"/>
          <a:ext cx="0" cy="0"/>
          <a:chOff x="0" y="0"/>
          <a:chExt cx="0" cy="0"/>
        </a:xfrm>
      </p:grpSpPr>
      <p:sp>
        <p:nvSpPr>
          <p:cNvPr id="1725" name="Google Shape;1725;p18"/>
          <p:cNvSpPr/>
          <p:nvPr/>
        </p:nvSpPr>
        <p:spPr>
          <a:xfrm rot="10800000">
            <a:off x="-3" y="4438641"/>
            <a:ext cx="9145233" cy="704859"/>
          </a:xfrm>
          <a:custGeom>
            <a:rect b="b" l="l" r="r" t="t"/>
            <a:pathLst>
              <a:path extrusionOk="0" h="7790" w="67882">
                <a:moveTo>
                  <a:pt x="1" y="1"/>
                </a:moveTo>
                <a:lnTo>
                  <a:pt x="1" y="7790"/>
                </a:lnTo>
                <a:lnTo>
                  <a:pt x="67882" y="7790"/>
                </a:lnTo>
                <a:lnTo>
                  <a:pt x="678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26" name="Google Shape;1726;p18"/>
          <p:cNvGrpSpPr/>
          <p:nvPr/>
        </p:nvGrpSpPr>
        <p:grpSpPr>
          <a:xfrm flipH="1">
            <a:off x="6278927" y="4889500"/>
            <a:ext cx="2146582" cy="38557"/>
            <a:chOff x="727444" y="4879925"/>
            <a:chExt cx="2146582" cy="38557"/>
          </a:xfrm>
        </p:grpSpPr>
        <p:sp>
          <p:nvSpPr>
            <p:cNvPr id="1727" name="Google Shape;1727;p18"/>
            <p:cNvSpPr/>
            <p:nvPr/>
          </p:nvSpPr>
          <p:spPr>
            <a:xfrm rot="-5400000">
              <a:off x="724678" y="4882746"/>
              <a:ext cx="38446" cy="32915"/>
            </a:xfrm>
            <a:custGeom>
              <a:rect b="b" l="l" r="r" t="t"/>
              <a:pathLst>
                <a:path extrusionOk="0" h="595" w="695">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18"/>
            <p:cNvSpPr/>
            <p:nvPr/>
          </p:nvSpPr>
          <p:spPr>
            <a:xfrm rot="-5400000">
              <a:off x="855953" y="4882746"/>
              <a:ext cx="38501" cy="32971"/>
            </a:xfrm>
            <a:custGeom>
              <a:rect b="b" l="l" r="r" t="t"/>
              <a:pathLst>
                <a:path extrusionOk="0" h="596" w="696">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18"/>
            <p:cNvSpPr/>
            <p:nvPr/>
          </p:nvSpPr>
          <p:spPr>
            <a:xfrm rot="-5400000">
              <a:off x="987448"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18"/>
            <p:cNvSpPr/>
            <p:nvPr/>
          </p:nvSpPr>
          <p:spPr>
            <a:xfrm rot="-5400000">
              <a:off x="1118916" y="4882718"/>
              <a:ext cx="38446" cy="32971"/>
            </a:xfrm>
            <a:custGeom>
              <a:rect b="b" l="l" r="r" t="t"/>
              <a:pathLst>
                <a:path extrusionOk="0" h="596" w="695">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18"/>
            <p:cNvSpPr/>
            <p:nvPr/>
          </p:nvSpPr>
          <p:spPr>
            <a:xfrm rot="-5400000">
              <a:off x="1250329" y="4882746"/>
              <a:ext cx="38446" cy="32915"/>
            </a:xfrm>
            <a:custGeom>
              <a:rect b="b" l="l" r="r" t="t"/>
              <a:pathLst>
                <a:path extrusionOk="0" h="595" w="695">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18"/>
            <p:cNvSpPr/>
            <p:nvPr/>
          </p:nvSpPr>
          <p:spPr>
            <a:xfrm rot="-5400000">
              <a:off x="1381769" y="4882746"/>
              <a:ext cx="38446" cy="32915"/>
            </a:xfrm>
            <a:custGeom>
              <a:rect b="b" l="l" r="r" t="t"/>
              <a:pathLst>
                <a:path extrusionOk="0" h="595" w="695">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18"/>
            <p:cNvSpPr/>
            <p:nvPr/>
          </p:nvSpPr>
          <p:spPr>
            <a:xfrm rot="-5400000">
              <a:off x="1513154" y="4882746"/>
              <a:ext cx="38501" cy="32971"/>
            </a:xfrm>
            <a:custGeom>
              <a:rect b="b" l="l" r="r" t="t"/>
              <a:pathLst>
                <a:path extrusionOk="0" h="596" w="696">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18"/>
            <p:cNvSpPr/>
            <p:nvPr/>
          </p:nvSpPr>
          <p:spPr>
            <a:xfrm rot="-5400000">
              <a:off x="1655493" y="4882690"/>
              <a:ext cx="38556" cy="33026"/>
            </a:xfrm>
            <a:custGeom>
              <a:rect b="b" l="l" r="r" t="t"/>
              <a:pathLst>
                <a:path extrusionOk="0" h="597" w="697">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18"/>
            <p:cNvSpPr/>
            <p:nvPr/>
          </p:nvSpPr>
          <p:spPr>
            <a:xfrm rot="-5400000">
              <a:off x="1787016" y="4882718"/>
              <a:ext cx="38446" cy="32971"/>
            </a:xfrm>
            <a:custGeom>
              <a:rect b="b" l="l" r="r" t="t"/>
              <a:pathLst>
                <a:path extrusionOk="0" h="596" w="695">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18"/>
            <p:cNvSpPr/>
            <p:nvPr/>
          </p:nvSpPr>
          <p:spPr>
            <a:xfrm rot="-5400000">
              <a:off x="1918346" y="4882718"/>
              <a:ext cx="38556" cy="32971"/>
            </a:xfrm>
            <a:custGeom>
              <a:rect b="b" l="l" r="r" t="t"/>
              <a:pathLst>
                <a:path extrusionOk="0" h="596" w="697">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18"/>
            <p:cNvSpPr/>
            <p:nvPr/>
          </p:nvSpPr>
          <p:spPr>
            <a:xfrm rot="-5400000">
              <a:off x="2049731" y="4882718"/>
              <a:ext cx="38501" cy="33026"/>
            </a:xfrm>
            <a:custGeom>
              <a:rect b="b" l="l" r="r" t="t"/>
              <a:pathLst>
                <a:path extrusionOk="0" h="597" w="696">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18"/>
            <p:cNvSpPr/>
            <p:nvPr/>
          </p:nvSpPr>
          <p:spPr>
            <a:xfrm rot="-5400000">
              <a:off x="2181171" y="4882718"/>
              <a:ext cx="38501" cy="33026"/>
            </a:xfrm>
            <a:custGeom>
              <a:rect b="b" l="l" r="r" t="t"/>
              <a:pathLst>
                <a:path extrusionOk="0" h="597" w="696">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18"/>
            <p:cNvSpPr/>
            <p:nvPr/>
          </p:nvSpPr>
          <p:spPr>
            <a:xfrm rot="-5400000">
              <a:off x="2312584"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18"/>
            <p:cNvSpPr/>
            <p:nvPr/>
          </p:nvSpPr>
          <p:spPr>
            <a:xfrm rot="-5400000">
              <a:off x="2443969" y="4882746"/>
              <a:ext cx="38501" cy="32971"/>
            </a:xfrm>
            <a:custGeom>
              <a:rect b="b" l="l" r="r" t="t"/>
              <a:pathLst>
                <a:path extrusionOk="0" h="596" w="696">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18"/>
            <p:cNvSpPr/>
            <p:nvPr/>
          </p:nvSpPr>
          <p:spPr>
            <a:xfrm rot="-5400000">
              <a:off x="2575464" y="4882746"/>
              <a:ext cx="38446" cy="32915"/>
            </a:xfrm>
            <a:custGeom>
              <a:rect b="b" l="l" r="r" t="t"/>
              <a:pathLst>
                <a:path extrusionOk="0" h="595" w="695">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18"/>
            <p:cNvSpPr/>
            <p:nvPr/>
          </p:nvSpPr>
          <p:spPr>
            <a:xfrm rot="-5400000">
              <a:off x="270690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18"/>
            <p:cNvSpPr/>
            <p:nvPr/>
          </p:nvSpPr>
          <p:spPr>
            <a:xfrm rot="-5400000">
              <a:off x="283834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44" name="Google Shape;1744;p18"/>
          <p:cNvGrpSpPr/>
          <p:nvPr/>
        </p:nvGrpSpPr>
        <p:grpSpPr>
          <a:xfrm flipH="1">
            <a:off x="6278957" y="4654097"/>
            <a:ext cx="2146526" cy="38391"/>
            <a:chOff x="1003048" y="4639073"/>
            <a:chExt cx="2146527" cy="38391"/>
          </a:xfrm>
        </p:grpSpPr>
        <p:sp>
          <p:nvSpPr>
            <p:cNvPr id="1745" name="Google Shape;1745;p18"/>
            <p:cNvSpPr/>
            <p:nvPr/>
          </p:nvSpPr>
          <p:spPr>
            <a:xfrm rot="-5400000">
              <a:off x="1000310" y="4641810"/>
              <a:ext cx="38390" cy="32915"/>
            </a:xfrm>
            <a:custGeom>
              <a:rect b="b" l="l" r="r" t="t"/>
              <a:pathLst>
                <a:path extrusionOk="0" h="595" w="694">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18"/>
            <p:cNvSpPr/>
            <p:nvPr/>
          </p:nvSpPr>
          <p:spPr>
            <a:xfrm rot="-5400000">
              <a:off x="1131751" y="4641810"/>
              <a:ext cx="38390" cy="32915"/>
            </a:xfrm>
            <a:custGeom>
              <a:rect b="b" l="l" r="r" t="t"/>
              <a:pathLst>
                <a:path extrusionOk="0" h="595" w="694">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18"/>
            <p:cNvSpPr/>
            <p:nvPr/>
          </p:nvSpPr>
          <p:spPr>
            <a:xfrm rot="-5400000">
              <a:off x="1263163" y="4641838"/>
              <a:ext cx="38390" cy="32860"/>
            </a:xfrm>
            <a:custGeom>
              <a:rect b="b" l="l" r="r" t="t"/>
              <a:pathLst>
                <a:path extrusionOk="0" h="594" w="694">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18"/>
            <p:cNvSpPr/>
            <p:nvPr/>
          </p:nvSpPr>
          <p:spPr>
            <a:xfrm rot="-5400000">
              <a:off x="1394521" y="4641810"/>
              <a:ext cx="38390" cy="32915"/>
            </a:xfrm>
            <a:custGeom>
              <a:rect b="b" l="l" r="r" t="t"/>
              <a:pathLst>
                <a:path extrusionOk="0" h="595" w="694">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18"/>
            <p:cNvSpPr/>
            <p:nvPr/>
          </p:nvSpPr>
          <p:spPr>
            <a:xfrm rot="-5400000">
              <a:off x="1525961" y="4641810"/>
              <a:ext cx="38390" cy="32915"/>
            </a:xfrm>
            <a:custGeom>
              <a:rect b="b" l="l" r="r" t="t"/>
              <a:pathLst>
                <a:path extrusionOk="0" h="595" w="694">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18"/>
            <p:cNvSpPr/>
            <p:nvPr/>
          </p:nvSpPr>
          <p:spPr>
            <a:xfrm rot="-5400000">
              <a:off x="1657401" y="4641810"/>
              <a:ext cx="38390" cy="32915"/>
            </a:xfrm>
            <a:custGeom>
              <a:rect b="b" l="l" r="r" t="t"/>
              <a:pathLst>
                <a:path extrusionOk="0" h="595" w="694">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18"/>
            <p:cNvSpPr/>
            <p:nvPr/>
          </p:nvSpPr>
          <p:spPr>
            <a:xfrm rot="-5400000">
              <a:off x="1788842" y="4641810"/>
              <a:ext cx="38390" cy="32915"/>
            </a:xfrm>
            <a:custGeom>
              <a:rect b="b" l="l" r="r" t="t"/>
              <a:pathLst>
                <a:path extrusionOk="0" h="595" w="694">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18"/>
            <p:cNvSpPr/>
            <p:nvPr/>
          </p:nvSpPr>
          <p:spPr>
            <a:xfrm rot="-5400000">
              <a:off x="1931208" y="4641838"/>
              <a:ext cx="38390" cy="32860"/>
            </a:xfrm>
            <a:custGeom>
              <a:rect b="b" l="l" r="r" t="t"/>
              <a:pathLst>
                <a:path extrusionOk="0" h="594" w="694">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18"/>
            <p:cNvSpPr/>
            <p:nvPr/>
          </p:nvSpPr>
          <p:spPr>
            <a:xfrm rot="-5400000">
              <a:off x="2062620" y="4641810"/>
              <a:ext cx="38390" cy="32915"/>
            </a:xfrm>
            <a:custGeom>
              <a:rect b="b" l="l" r="r" t="t"/>
              <a:pathLst>
                <a:path extrusionOk="0" h="595" w="694">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18"/>
            <p:cNvSpPr/>
            <p:nvPr/>
          </p:nvSpPr>
          <p:spPr>
            <a:xfrm rot="-5400000">
              <a:off x="2194088" y="4641783"/>
              <a:ext cx="38390" cy="32971"/>
            </a:xfrm>
            <a:custGeom>
              <a:rect b="b" l="l" r="r" t="t"/>
              <a:pathLst>
                <a:path extrusionOk="0" h="596" w="694">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18"/>
            <p:cNvSpPr/>
            <p:nvPr/>
          </p:nvSpPr>
          <p:spPr>
            <a:xfrm rot="-5400000">
              <a:off x="2325446" y="4641810"/>
              <a:ext cx="38390" cy="32915"/>
            </a:xfrm>
            <a:custGeom>
              <a:rect b="b" l="l" r="r" t="t"/>
              <a:pathLst>
                <a:path extrusionOk="0" h="595" w="694">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18"/>
            <p:cNvSpPr/>
            <p:nvPr/>
          </p:nvSpPr>
          <p:spPr>
            <a:xfrm rot="-5400000">
              <a:off x="2456886" y="4641810"/>
              <a:ext cx="38390" cy="32915"/>
            </a:xfrm>
            <a:custGeom>
              <a:rect b="b" l="l" r="r" t="t"/>
              <a:pathLst>
                <a:path extrusionOk="0" h="595" w="694">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18"/>
            <p:cNvSpPr/>
            <p:nvPr/>
          </p:nvSpPr>
          <p:spPr>
            <a:xfrm rot="-5400000">
              <a:off x="2588326" y="4641810"/>
              <a:ext cx="38390" cy="32915"/>
            </a:xfrm>
            <a:custGeom>
              <a:rect b="b" l="l" r="r" t="t"/>
              <a:pathLst>
                <a:path extrusionOk="0" h="595" w="694">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18"/>
            <p:cNvSpPr/>
            <p:nvPr/>
          </p:nvSpPr>
          <p:spPr>
            <a:xfrm rot="-5400000">
              <a:off x="2719739" y="4641838"/>
              <a:ext cx="38390" cy="32860"/>
            </a:xfrm>
            <a:custGeom>
              <a:rect b="b" l="l" r="r" t="t"/>
              <a:pathLst>
                <a:path extrusionOk="0" h="594" w="694">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18"/>
            <p:cNvSpPr/>
            <p:nvPr/>
          </p:nvSpPr>
          <p:spPr>
            <a:xfrm rot="-5400000">
              <a:off x="2851124" y="4641838"/>
              <a:ext cx="38390" cy="32860"/>
            </a:xfrm>
            <a:custGeom>
              <a:rect b="b" l="l" r="r" t="t"/>
              <a:pathLst>
                <a:path extrusionOk="0" h="594" w="694">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18"/>
            <p:cNvSpPr/>
            <p:nvPr/>
          </p:nvSpPr>
          <p:spPr>
            <a:xfrm rot="-5400000">
              <a:off x="2982564" y="4641838"/>
              <a:ext cx="38390" cy="32860"/>
            </a:xfrm>
            <a:custGeom>
              <a:rect b="b" l="l" r="r" t="t"/>
              <a:pathLst>
                <a:path extrusionOk="0" h="594" w="694">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18"/>
            <p:cNvSpPr/>
            <p:nvPr/>
          </p:nvSpPr>
          <p:spPr>
            <a:xfrm rot="-5400000">
              <a:off x="3113949" y="4641838"/>
              <a:ext cx="38390" cy="32860"/>
            </a:xfrm>
            <a:custGeom>
              <a:rect b="b" l="l" r="r" t="t"/>
              <a:pathLst>
                <a:path extrusionOk="0" h="594" w="694">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62" name="Google Shape;1762;p18"/>
          <p:cNvSpPr/>
          <p:nvPr/>
        </p:nvSpPr>
        <p:spPr>
          <a:xfrm flipH="1" rot="-7135113">
            <a:off x="-795771" y="1190789"/>
            <a:ext cx="1964184" cy="2625007"/>
          </a:xfrm>
          <a:custGeom>
            <a:rect b="b" l="l" r="r" t="t"/>
            <a:pathLst>
              <a:path extrusionOk="0" h="50532" w="37811">
                <a:moveTo>
                  <a:pt x="13391" y="0"/>
                </a:moveTo>
                <a:lnTo>
                  <a:pt x="1" y="50532"/>
                </a:lnTo>
                <a:lnTo>
                  <a:pt x="37811" y="19957"/>
                </a:lnTo>
                <a:lnTo>
                  <a:pt x="1339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63" name="Google Shape;1763;p18"/>
          <p:cNvGrpSpPr/>
          <p:nvPr/>
        </p:nvGrpSpPr>
        <p:grpSpPr>
          <a:xfrm flipH="1" rot="1214275">
            <a:off x="-29550" y="1422334"/>
            <a:ext cx="912756" cy="2027039"/>
            <a:chOff x="1583900" y="3788625"/>
            <a:chExt cx="350900" cy="779275"/>
          </a:xfrm>
        </p:grpSpPr>
        <p:sp>
          <p:nvSpPr>
            <p:cNvPr id="1764" name="Google Shape;1764;p18"/>
            <p:cNvSpPr/>
            <p:nvPr/>
          </p:nvSpPr>
          <p:spPr>
            <a:xfrm>
              <a:off x="1833725" y="4256575"/>
              <a:ext cx="49800" cy="141075"/>
            </a:xfrm>
            <a:custGeom>
              <a:rect b="b" l="l" r="r" t="t"/>
              <a:pathLst>
                <a:path extrusionOk="0" h="5643" w="1992">
                  <a:moveTo>
                    <a:pt x="1906" y="0"/>
                  </a:moveTo>
                  <a:cubicBezTo>
                    <a:pt x="1825" y="0"/>
                    <a:pt x="1703" y="311"/>
                    <a:pt x="1548" y="784"/>
                  </a:cubicBezTo>
                  <a:cubicBezTo>
                    <a:pt x="1469" y="1026"/>
                    <a:pt x="1374" y="1311"/>
                    <a:pt x="1281" y="1587"/>
                  </a:cubicBezTo>
                  <a:cubicBezTo>
                    <a:pt x="1202" y="1842"/>
                    <a:pt x="1138" y="2119"/>
                    <a:pt x="1050" y="2396"/>
                  </a:cubicBezTo>
                  <a:cubicBezTo>
                    <a:pt x="965" y="2663"/>
                    <a:pt x="879" y="2931"/>
                    <a:pt x="795" y="3196"/>
                  </a:cubicBezTo>
                  <a:cubicBezTo>
                    <a:pt x="701" y="3471"/>
                    <a:pt x="564" y="3723"/>
                    <a:pt x="476" y="3974"/>
                  </a:cubicBezTo>
                  <a:lnTo>
                    <a:pt x="207" y="4773"/>
                  </a:lnTo>
                  <a:cubicBezTo>
                    <a:pt x="52" y="5258"/>
                    <a:pt x="0" y="5600"/>
                    <a:pt x="106" y="5641"/>
                  </a:cubicBezTo>
                  <a:cubicBezTo>
                    <a:pt x="108" y="5642"/>
                    <a:pt x="110" y="5642"/>
                    <a:pt x="112" y="5642"/>
                  </a:cubicBezTo>
                  <a:cubicBezTo>
                    <a:pt x="170" y="5642"/>
                    <a:pt x="336" y="5359"/>
                    <a:pt x="566" y="4919"/>
                  </a:cubicBezTo>
                  <a:cubicBezTo>
                    <a:pt x="680" y="4697"/>
                    <a:pt x="864" y="4457"/>
                    <a:pt x="987" y="4165"/>
                  </a:cubicBezTo>
                  <a:cubicBezTo>
                    <a:pt x="1096" y="3915"/>
                    <a:pt x="1186" y="3639"/>
                    <a:pt x="1287" y="3361"/>
                  </a:cubicBezTo>
                  <a:cubicBezTo>
                    <a:pt x="1384" y="3092"/>
                    <a:pt x="1409" y="2796"/>
                    <a:pt x="1490" y="2524"/>
                  </a:cubicBezTo>
                  <a:cubicBezTo>
                    <a:pt x="1573" y="2240"/>
                    <a:pt x="1662" y="1965"/>
                    <a:pt x="1723" y="1699"/>
                  </a:cubicBezTo>
                  <a:cubicBezTo>
                    <a:pt x="1795" y="1392"/>
                    <a:pt x="1848" y="1105"/>
                    <a:pt x="1885" y="857"/>
                  </a:cubicBezTo>
                  <a:cubicBezTo>
                    <a:pt x="1959" y="347"/>
                    <a:pt x="1992" y="16"/>
                    <a:pt x="1911" y="1"/>
                  </a:cubicBezTo>
                  <a:cubicBezTo>
                    <a:pt x="1909" y="0"/>
                    <a:pt x="1908" y="0"/>
                    <a:pt x="190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65" name="Google Shape;1765;p18"/>
            <p:cNvSpPr/>
            <p:nvPr/>
          </p:nvSpPr>
          <p:spPr>
            <a:xfrm>
              <a:off x="1816550" y="4167100"/>
              <a:ext cx="63200" cy="155825"/>
            </a:xfrm>
            <a:custGeom>
              <a:rect b="b" l="l" r="r" t="t"/>
              <a:pathLst>
                <a:path extrusionOk="0" h="6233" w="2528">
                  <a:moveTo>
                    <a:pt x="1900" y="0"/>
                  </a:moveTo>
                  <a:cubicBezTo>
                    <a:pt x="1816" y="0"/>
                    <a:pt x="1722" y="530"/>
                    <a:pt x="1547" y="1328"/>
                  </a:cubicBezTo>
                  <a:cubicBezTo>
                    <a:pt x="1463" y="1718"/>
                    <a:pt x="1345" y="2167"/>
                    <a:pt x="1215" y="2649"/>
                  </a:cubicBezTo>
                  <a:cubicBezTo>
                    <a:pt x="1103" y="3066"/>
                    <a:pt x="994" y="3511"/>
                    <a:pt x="842" y="3954"/>
                  </a:cubicBezTo>
                  <a:lnTo>
                    <a:pt x="619" y="4595"/>
                  </a:lnTo>
                  <a:lnTo>
                    <a:pt x="499" y="4914"/>
                  </a:lnTo>
                  <a:lnTo>
                    <a:pt x="438" y="5072"/>
                  </a:lnTo>
                  <a:lnTo>
                    <a:pt x="331" y="5324"/>
                  </a:lnTo>
                  <a:cubicBezTo>
                    <a:pt x="256" y="5507"/>
                    <a:pt x="155" y="5703"/>
                    <a:pt x="119" y="5859"/>
                  </a:cubicBezTo>
                  <a:lnTo>
                    <a:pt x="40" y="6107"/>
                  </a:lnTo>
                  <a:lnTo>
                    <a:pt x="0" y="6232"/>
                  </a:lnTo>
                  <a:cubicBezTo>
                    <a:pt x="41" y="6227"/>
                    <a:pt x="90" y="6214"/>
                    <a:pt x="135" y="6206"/>
                  </a:cubicBezTo>
                  <a:cubicBezTo>
                    <a:pt x="312" y="6168"/>
                    <a:pt x="470" y="6144"/>
                    <a:pt x="650" y="6090"/>
                  </a:cubicBezTo>
                  <a:cubicBezTo>
                    <a:pt x="845" y="6025"/>
                    <a:pt x="1029" y="5932"/>
                    <a:pt x="1201" y="5818"/>
                  </a:cubicBezTo>
                  <a:cubicBezTo>
                    <a:pt x="1666" y="5487"/>
                    <a:pt x="1956" y="5048"/>
                    <a:pt x="2137" y="4669"/>
                  </a:cubicBezTo>
                  <a:cubicBezTo>
                    <a:pt x="2497" y="3869"/>
                    <a:pt x="2527" y="3322"/>
                    <a:pt x="2432" y="3299"/>
                  </a:cubicBezTo>
                  <a:cubicBezTo>
                    <a:pt x="2431" y="3298"/>
                    <a:pt x="2429" y="3298"/>
                    <a:pt x="2428" y="3298"/>
                  </a:cubicBezTo>
                  <a:cubicBezTo>
                    <a:pt x="2359" y="3298"/>
                    <a:pt x="2189" y="3817"/>
                    <a:pt x="1792" y="4492"/>
                  </a:cubicBezTo>
                  <a:cubicBezTo>
                    <a:pt x="1592" y="4821"/>
                    <a:pt x="1258" y="5136"/>
                    <a:pt x="891" y="5368"/>
                  </a:cubicBezTo>
                  <a:cubicBezTo>
                    <a:pt x="882" y="5372"/>
                    <a:pt x="878" y="5373"/>
                    <a:pt x="877" y="5373"/>
                  </a:cubicBezTo>
                  <a:cubicBezTo>
                    <a:pt x="875" y="5373"/>
                    <a:pt x="877" y="5371"/>
                    <a:pt x="877" y="5371"/>
                  </a:cubicBezTo>
                  <a:lnTo>
                    <a:pt x="877" y="5371"/>
                  </a:lnTo>
                  <a:cubicBezTo>
                    <a:pt x="877" y="5371"/>
                    <a:pt x="876" y="5371"/>
                    <a:pt x="875" y="5372"/>
                  </a:cubicBezTo>
                  <a:cubicBezTo>
                    <a:pt x="875" y="5372"/>
                    <a:pt x="875" y="5371"/>
                    <a:pt x="875" y="5371"/>
                  </a:cubicBezTo>
                  <a:cubicBezTo>
                    <a:pt x="875" y="5371"/>
                    <a:pt x="874" y="5372"/>
                    <a:pt x="874" y="5372"/>
                  </a:cubicBezTo>
                  <a:cubicBezTo>
                    <a:pt x="874" y="5372"/>
                    <a:pt x="877" y="5367"/>
                    <a:pt x="898" y="5319"/>
                  </a:cubicBezTo>
                  <a:lnTo>
                    <a:pt x="921" y="5260"/>
                  </a:lnTo>
                  <a:lnTo>
                    <a:pt x="979" y="5095"/>
                  </a:lnTo>
                  <a:cubicBezTo>
                    <a:pt x="1017" y="4985"/>
                    <a:pt x="1051" y="4873"/>
                    <a:pt x="1084" y="4760"/>
                  </a:cubicBezTo>
                  <a:cubicBezTo>
                    <a:pt x="1150" y="4537"/>
                    <a:pt x="1209" y="4310"/>
                    <a:pt x="1280" y="4091"/>
                  </a:cubicBezTo>
                  <a:cubicBezTo>
                    <a:pt x="1427" y="3634"/>
                    <a:pt x="1565" y="3183"/>
                    <a:pt x="1659" y="2751"/>
                  </a:cubicBezTo>
                  <a:cubicBezTo>
                    <a:pt x="1760" y="2298"/>
                    <a:pt x="1836" y="1840"/>
                    <a:pt x="1888" y="1378"/>
                  </a:cubicBezTo>
                  <a:cubicBezTo>
                    <a:pt x="1979" y="548"/>
                    <a:pt x="1978" y="6"/>
                    <a:pt x="1902" y="0"/>
                  </a:cubicBezTo>
                  <a:cubicBezTo>
                    <a:pt x="1901" y="0"/>
                    <a:pt x="1901" y="0"/>
                    <a:pt x="19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66" name="Google Shape;1766;p18"/>
            <p:cNvSpPr/>
            <p:nvPr/>
          </p:nvSpPr>
          <p:spPr>
            <a:xfrm>
              <a:off x="1842650" y="4079650"/>
              <a:ext cx="24450" cy="70225"/>
            </a:xfrm>
            <a:custGeom>
              <a:rect b="b" l="l" r="r" t="t"/>
              <a:pathLst>
                <a:path extrusionOk="0" h="2809" w="978">
                  <a:moveTo>
                    <a:pt x="98" y="0"/>
                  </a:moveTo>
                  <a:cubicBezTo>
                    <a:pt x="90" y="0"/>
                    <a:pt x="83" y="2"/>
                    <a:pt x="76" y="4"/>
                  </a:cubicBezTo>
                  <a:cubicBezTo>
                    <a:pt x="2" y="36"/>
                    <a:pt x="0" y="213"/>
                    <a:pt x="41" y="464"/>
                  </a:cubicBezTo>
                  <a:cubicBezTo>
                    <a:pt x="60" y="585"/>
                    <a:pt x="78" y="727"/>
                    <a:pt x="112" y="875"/>
                  </a:cubicBezTo>
                  <a:cubicBezTo>
                    <a:pt x="142" y="1004"/>
                    <a:pt x="198" y="1132"/>
                    <a:pt x="235" y="1268"/>
                  </a:cubicBezTo>
                  <a:cubicBezTo>
                    <a:pt x="269" y="1399"/>
                    <a:pt x="314" y="1530"/>
                    <a:pt x="352" y="1661"/>
                  </a:cubicBezTo>
                  <a:cubicBezTo>
                    <a:pt x="390" y="1798"/>
                    <a:pt x="383" y="1943"/>
                    <a:pt x="423" y="2067"/>
                  </a:cubicBezTo>
                  <a:cubicBezTo>
                    <a:pt x="470" y="2210"/>
                    <a:pt x="517" y="2344"/>
                    <a:pt x="564" y="2455"/>
                  </a:cubicBezTo>
                  <a:cubicBezTo>
                    <a:pt x="658" y="2671"/>
                    <a:pt x="776" y="2808"/>
                    <a:pt x="880" y="2808"/>
                  </a:cubicBezTo>
                  <a:cubicBezTo>
                    <a:pt x="889" y="2808"/>
                    <a:pt x="897" y="2807"/>
                    <a:pt x="905" y="2806"/>
                  </a:cubicBezTo>
                  <a:cubicBezTo>
                    <a:pt x="960" y="2793"/>
                    <a:pt x="960" y="2627"/>
                    <a:pt x="942" y="2372"/>
                  </a:cubicBezTo>
                  <a:cubicBezTo>
                    <a:pt x="935" y="2248"/>
                    <a:pt x="977" y="2090"/>
                    <a:pt x="952" y="1935"/>
                  </a:cubicBezTo>
                  <a:cubicBezTo>
                    <a:pt x="930" y="1800"/>
                    <a:pt x="885" y="1663"/>
                    <a:pt x="851" y="1520"/>
                  </a:cubicBezTo>
                  <a:cubicBezTo>
                    <a:pt x="818" y="1383"/>
                    <a:pt x="713" y="1264"/>
                    <a:pt x="671" y="1129"/>
                  </a:cubicBezTo>
                  <a:cubicBezTo>
                    <a:pt x="626" y="990"/>
                    <a:pt x="592" y="851"/>
                    <a:pt x="541" y="726"/>
                  </a:cubicBezTo>
                  <a:cubicBezTo>
                    <a:pt x="488" y="593"/>
                    <a:pt x="428" y="465"/>
                    <a:pt x="361" y="340"/>
                  </a:cubicBezTo>
                  <a:cubicBezTo>
                    <a:pt x="249" y="136"/>
                    <a:pt x="168" y="0"/>
                    <a:pt x="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67" name="Google Shape;1767;p18"/>
            <p:cNvSpPr/>
            <p:nvPr/>
          </p:nvSpPr>
          <p:spPr>
            <a:xfrm>
              <a:off x="1798450" y="4078600"/>
              <a:ext cx="38800" cy="70950"/>
            </a:xfrm>
            <a:custGeom>
              <a:rect b="b" l="l" r="r" t="t"/>
              <a:pathLst>
                <a:path extrusionOk="0" h="2838" w="1552">
                  <a:moveTo>
                    <a:pt x="1419" y="0"/>
                  </a:moveTo>
                  <a:cubicBezTo>
                    <a:pt x="1364" y="0"/>
                    <a:pt x="1267" y="143"/>
                    <a:pt x="1127" y="355"/>
                  </a:cubicBezTo>
                  <a:cubicBezTo>
                    <a:pt x="1055" y="464"/>
                    <a:pt x="919" y="569"/>
                    <a:pt x="837" y="712"/>
                  </a:cubicBezTo>
                  <a:cubicBezTo>
                    <a:pt x="766" y="836"/>
                    <a:pt x="708" y="976"/>
                    <a:pt x="637" y="1114"/>
                  </a:cubicBezTo>
                  <a:cubicBezTo>
                    <a:pt x="567" y="1246"/>
                    <a:pt x="562" y="1411"/>
                    <a:pt x="498" y="1546"/>
                  </a:cubicBezTo>
                  <a:cubicBezTo>
                    <a:pt x="431" y="1685"/>
                    <a:pt x="356" y="1817"/>
                    <a:pt x="300" y="1949"/>
                  </a:cubicBezTo>
                  <a:cubicBezTo>
                    <a:pt x="236" y="2102"/>
                    <a:pt x="180" y="2244"/>
                    <a:pt x="139" y="2369"/>
                  </a:cubicBezTo>
                  <a:cubicBezTo>
                    <a:pt x="53" y="2628"/>
                    <a:pt x="0" y="2796"/>
                    <a:pt x="72" y="2831"/>
                  </a:cubicBezTo>
                  <a:cubicBezTo>
                    <a:pt x="81" y="2835"/>
                    <a:pt x="90" y="2837"/>
                    <a:pt x="100" y="2837"/>
                  </a:cubicBezTo>
                  <a:cubicBezTo>
                    <a:pt x="177" y="2837"/>
                    <a:pt x="303" y="2715"/>
                    <a:pt x="449" y="2518"/>
                  </a:cubicBezTo>
                  <a:cubicBezTo>
                    <a:pt x="528" y="2410"/>
                    <a:pt x="625" y="2287"/>
                    <a:pt x="710" y="2144"/>
                  </a:cubicBezTo>
                  <a:cubicBezTo>
                    <a:pt x="785" y="2022"/>
                    <a:pt x="839" y="1878"/>
                    <a:pt x="912" y="1742"/>
                  </a:cubicBezTo>
                  <a:cubicBezTo>
                    <a:pt x="982" y="1611"/>
                    <a:pt x="1042" y="1471"/>
                    <a:pt x="1106" y="1336"/>
                  </a:cubicBezTo>
                  <a:cubicBezTo>
                    <a:pt x="1171" y="1196"/>
                    <a:pt x="1277" y="1077"/>
                    <a:pt x="1331" y="945"/>
                  </a:cubicBezTo>
                  <a:cubicBezTo>
                    <a:pt x="1388" y="804"/>
                    <a:pt x="1437" y="661"/>
                    <a:pt x="1478" y="517"/>
                  </a:cubicBezTo>
                  <a:cubicBezTo>
                    <a:pt x="1551" y="250"/>
                    <a:pt x="1534" y="46"/>
                    <a:pt x="1430" y="3"/>
                  </a:cubicBezTo>
                  <a:cubicBezTo>
                    <a:pt x="1427" y="1"/>
                    <a:pt x="1423"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68" name="Google Shape;1768;p18"/>
            <p:cNvSpPr/>
            <p:nvPr/>
          </p:nvSpPr>
          <p:spPr>
            <a:xfrm>
              <a:off x="1783625" y="4051875"/>
              <a:ext cx="46675" cy="97150"/>
            </a:xfrm>
            <a:custGeom>
              <a:rect b="b" l="l" r="r" t="t"/>
              <a:pathLst>
                <a:path extrusionOk="0" h="3886" w="1867">
                  <a:moveTo>
                    <a:pt x="1774" y="0"/>
                  </a:moveTo>
                  <a:cubicBezTo>
                    <a:pt x="1693" y="0"/>
                    <a:pt x="1528" y="167"/>
                    <a:pt x="1332" y="441"/>
                  </a:cubicBezTo>
                  <a:cubicBezTo>
                    <a:pt x="1228" y="588"/>
                    <a:pt x="1104" y="758"/>
                    <a:pt x="991" y="956"/>
                  </a:cubicBezTo>
                  <a:cubicBezTo>
                    <a:pt x="894" y="1125"/>
                    <a:pt x="819" y="1320"/>
                    <a:pt x="727" y="1509"/>
                  </a:cubicBezTo>
                  <a:cubicBezTo>
                    <a:pt x="638" y="1693"/>
                    <a:pt x="563" y="1887"/>
                    <a:pt x="487" y="2076"/>
                  </a:cubicBezTo>
                  <a:cubicBezTo>
                    <a:pt x="408" y="2273"/>
                    <a:pt x="291" y="2449"/>
                    <a:pt x="232" y="2637"/>
                  </a:cubicBezTo>
                  <a:cubicBezTo>
                    <a:pt x="168" y="2832"/>
                    <a:pt x="115" y="3031"/>
                    <a:pt x="74" y="3232"/>
                  </a:cubicBezTo>
                  <a:cubicBezTo>
                    <a:pt x="0" y="3602"/>
                    <a:pt x="33" y="3859"/>
                    <a:pt x="142" y="3885"/>
                  </a:cubicBezTo>
                  <a:cubicBezTo>
                    <a:pt x="144" y="3886"/>
                    <a:pt x="145" y="3886"/>
                    <a:pt x="147" y="3886"/>
                  </a:cubicBezTo>
                  <a:cubicBezTo>
                    <a:pt x="203" y="3886"/>
                    <a:pt x="295" y="3671"/>
                    <a:pt x="442" y="3352"/>
                  </a:cubicBezTo>
                  <a:cubicBezTo>
                    <a:pt x="516" y="3191"/>
                    <a:pt x="656" y="3025"/>
                    <a:pt x="745" y="2823"/>
                  </a:cubicBezTo>
                  <a:cubicBezTo>
                    <a:pt x="818" y="2641"/>
                    <a:pt x="890" y="2462"/>
                    <a:pt x="968" y="2269"/>
                  </a:cubicBezTo>
                  <a:cubicBezTo>
                    <a:pt x="1047" y="2087"/>
                    <a:pt x="1066" y="1876"/>
                    <a:pt x="1147" y="1693"/>
                  </a:cubicBezTo>
                  <a:lnTo>
                    <a:pt x="1402" y="1151"/>
                  </a:lnTo>
                  <a:cubicBezTo>
                    <a:pt x="1486" y="955"/>
                    <a:pt x="1564" y="772"/>
                    <a:pt x="1637" y="599"/>
                  </a:cubicBezTo>
                  <a:cubicBezTo>
                    <a:pt x="1774" y="262"/>
                    <a:pt x="1866" y="45"/>
                    <a:pt x="1797" y="6"/>
                  </a:cubicBezTo>
                  <a:cubicBezTo>
                    <a:pt x="1790" y="2"/>
                    <a:pt x="1783" y="0"/>
                    <a:pt x="17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69" name="Google Shape;1769;p18"/>
            <p:cNvSpPr/>
            <p:nvPr/>
          </p:nvSpPr>
          <p:spPr>
            <a:xfrm>
              <a:off x="1793800" y="3807225"/>
              <a:ext cx="40250" cy="234375"/>
            </a:xfrm>
            <a:custGeom>
              <a:rect b="b" l="l" r="r" t="t"/>
              <a:pathLst>
                <a:path extrusionOk="0" h="9375" w="1610">
                  <a:moveTo>
                    <a:pt x="273" y="1"/>
                  </a:moveTo>
                  <a:cubicBezTo>
                    <a:pt x="193" y="1"/>
                    <a:pt x="114" y="533"/>
                    <a:pt x="62" y="1356"/>
                  </a:cubicBezTo>
                  <a:cubicBezTo>
                    <a:pt x="38" y="1756"/>
                    <a:pt x="6" y="2224"/>
                    <a:pt x="5" y="2731"/>
                  </a:cubicBezTo>
                  <a:cubicBezTo>
                    <a:pt x="1" y="3170"/>
                    <a:pt x="39" y="3635"/>
                    <a:pt x="64" y="4110"/>
                  </a:cubicBezTo>
                  <a:cubicBezTo>
                    <a:pt x="89" y="4568"/>
                    <a:pt x="143" y="5033"/>
                    <a:pt x="203" y="5489"/>
                  </a:cubicBezTo>
                  <a:cubicBezTo>
                    <a:pt x="271" y="5960"/>
                    <a:pt x="302" y="6433"/>
                    <a:pt x="408" y="6864"/>
                  </a:cubicBezTo>
                  <a:cubicBezTo>
                    <a:pt x="513" y="7318"/>
                    <a:pt x="651" y="7762"/>
                    <a:pt x="819" y="8197"/>
                  </a:cubicBezTo>
                  <a:cubicBezTo>
                    <a:pt x="1111" y="8940"/>
                    <a:pt x="1426" y="9375"/>
                    <a:pt x="1536" y="9375"/>
                  </a:cubicBezTo>
                  <a:cubicBezTo>
                    <a:pt x="1543" y="9375"/>
                    <a:pt x="1550" y="9373"/>
                    <a:pt x="1555" y="9369"/>
                  </a:cubicBezTo>
                  <a:cubicBezTo>
                    <a:pt x="1609" y="9337"/>
                    <a:pt x="1398" y="8847"/>
                    <a:pt x="1184" y="8068"/>
                  </a:cubicBezTo>
                  <a:cubicBezTo>
                    <a:pt x="1080" y="7686"/>
                    <a:pt x="1027" y="7227"/>
                    <a:pt x="940" y="6740"/>
                  </a:cubicBezTo>
                  <a:cubicBezTo>
                    <a:pt x="857" y="6321"/>
                    <a:pt x="776" y="5873"/>
                    <a:pt x="716" y="5414"/>
                  </a:cubicBezTo>
                  <a:cubicBezTo>
                    <a:pt x="665" y="4971"/>
                    <a:pt x="552" y="4522"/>
                    <a:pt x="520" y="4074"/>
                  </a:cubicBezTo>
                  <a:cubicBezTo>
                    <a:pt x="489" y="3607"/>
                    <a:pt x="477" y="3148"/>
                    <a:pt x="460" y="2716"/>
                  </a:cubicBezTo>
                  <a:cubicBezTo>
                    <a:pt x="440" y="2218"/>
                    <a:pt x="422" y="1759"/>
                    <a:pt x="406" y="1354"/>
                  </a:cubicBezTo>
                  <a:cubicBezTo>
                    <a:pt x="370" y="535"/>
                    <a:pt x="352" y="1"/>
                    <a:pt x="273" y="1"/>
                  </a:cubicBezTo>
                  <a:cubicBezTo>
                    <a:pt x="273" y="1"/>
                    <a:pt x="273" y="1"/>
                    <a:pt x="27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70" name="Google Shape;1770;p18"/>
            <p:cNvSpPr/>
            <p:nvPr/>
          </p:nvSpPr>
          <p:spPr>
            <a:xfrm>
              <a:off x="1645325" y="3807675"/>
              <a:ext cx="150700" cy="175350"/>
            </a:xfrm>
            <a:custGeom>
              <a:rect b="b" l="l" r="r" t="t"/>
              <a:pathLst>
                <a:path extrusionOk="0" h="7014" w="6028">
                  <a:moveTo>
                    <a:pt x="5943" y="1"/>
                  </a:moveTo>
                  <a:cubicBezTo>
                    <a:pt x="5837" y="1"/>
                    <a:pt x="5368" y="183"/>
                    <a:pt x="4713" y="524"/>
                  </a:cubicBezTo>
                  <a:cubicBezTo>
                    <a:pt x="4361" y="708"/>
                    <a:pt x="3924" y="897"/>
                    <a:pt x="3513" y="1208"/>
                  </a:cubicBezTo>
                  <a:cubicBezTo>
                    <a:pt x="3159" y="1473"/>
                    <a:pt x="2821" y="1809"/>
                    <a:pt x="2498" y="2164"/>
                  </a:cubicBezTo>
                  <a:cubicBezTo>
                    <a:pt x="2186" y="2506"/>
                    <a:pt x="1962" y="2923"/>
                    <a:pt x="1714" y="3303"/>
                  </a:cubicBezTo>
                  <a:cubicBezTo>
                    <a:pt x="1457" y="3700"/>
                    <a:pt x="1219" y="4098"/>
                    <a:pt x="1024" y="4485"/>
                  </a:cubicBezTo>
                  <a:cubicBezTo>
                    <a:pt x="800" y="4935"/>
                    <a:pt x="617" y="5359"/>
                    <a:pt x="472" y="5727"/>
                  </a:cubicBezTo>
                  <a:cubicBezTo>
                    <a:pt x="175" y="6485"/>
                    <a:pt x="1" y="6981"/>
                    <a:pt x="74" y="7012"/>
                  </a:cubicBezTo>
                  <a:cubicBezTo>
                    <a:pt x="77" y="7013"/>
                    <a:pt x="79" y="7014"/>
                    <a:pt x="82" y="7014"/>
                  </a:cubicBezTo>
                  <a:cubicBezTo>
                    <a:pt x="168" y="7014"/>
                    <a:pt x="424" y="6559"/>
                    <a:pt x="787" y="5866"/>
                  </a:cubicBezTo>
                  <a:cubicBezTo>
                    <a:pt x="970" y="5518"/>
                    <a:pt x="1189" y="5119"/>
                    <a:pt x="1429" y="4692"/>
                  </a:cubicBezTo>
                  <a:cubicBezTo>
                    <a:pt x="1638" y="4326"/>
                    <a:pt x="1845" y="3928"/>
                    <a:pt x="2101" y="3551"/>
                  </a:cubicBezTo>
                  <a:cubicBezTo>
                    <a:pt x="2345" y="3189"/>
                    <a:pt x="2602" y="2826"/>
                    <a:pt x="2892" y="2503"/>
                  </a:cubicBezTo>
                  <a:cubicBezTo>
                    <a:pt x="3193" y="2165"/>
                    <a:pt x="3539" y="1892"/>
                    <a:pt x="3858" y="1631"/>
                  </a:cubicBezTo>
                  <a:cubicBezTo>
                    <a:pt x="4228" y="1324"/>
                    <a:pt x="4596" y="1068"/>
                    <a:pt x="4917" y="852"/>
                  </a:cubicBezTo>
                  <a:cubicBezTo>
                    <a:pt x="5585" y="409"/>
                    <a:pt x="6027" y="107"/>
                    <a:pt x="5964" y="7"/>
                  </a:cubicBezTo>
                  <a:cubicBezTo>
                    <a:pt x="5962" y="3"/>
                    <a:pt x="5954" y="1"/>
                    <a:pt x="594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71" name="Google Shape;1771;p18"/>
            <p:cNvSpPr/>
            <p:nvPr/>
          </p:nvSpPr>
          <p:spPr>
            <a:xfrm>
              <a:off x="1652350" y="3986500"/>
              <a:ext cx="39450" cy="37775"/>
            </a:xfrm>
            <a:custGeom>
              <a:rect b="b" l="l" r="r" t="t"/>
              <a:pathLst>
                <a:path extrusionOk="0" h="1511" w="1578">
                  <a:moveTo>
                    <a:pt x="144" y="0"/>
                  </a:moveTo>
                  <a:cubicBezTo>
                    <a:pt x="109" y="0"/>
                    <a:pt x="76" y="8"/>
                    <a:pt x="47" y="26"/>
                  </a:cubicBezTo>
                  <a:cubicBezTo>
                    <a:pt x="1" y="56"/>
                    <a:pt x="35" y="173"/>
                    <a:pt x="110" y="346"/>
                  </a:cubicBezTo>
                  <a:cubicBezTo>
                    <a:pt x="146" y="430"/>
                    <a:pt x="148" y="564"/>
                    <a:pt x="215" y="662"/>
                  </a:cubicBezTo>
                  <a:cubicBezTo>
                    <a:pt x="270" y="747"/>
                    <a:pt x="348" y="822"/>
                    <a:pt x="420" y="905"/>
                  </a:cubicBezTo>
                  <a:cubicBezTo>
                    <a:pt x="490" y="985"/>
                    <a:pt x="614" y="1012"/>
                    <a:pt x="690" y="1081"/>
                  </a:cubicBezTo>
                  <a:cubicBezTo>
                    <a:pt x="772" y="1153"/>
                    <a:pt x="847" y="1229"/>
                    <a:pt x="930" y="1284"/>
                  </a:cubicBezTo>
                  <a:cubicBezTo>
                    <a:pt x="1017" y="1344"/>
                    <a:pt x="1110" y="1394"/>
                    <a:pt x="1207" y="1435"/>
                  </a:cubicBezTo>
                  <a:cubicBezTo>
                    <a:pt x="1316" y="1480"/>
                    <a:pt x="1402" y="1510"/>
                    <a:pt x="1462" y="1510"/>
                  </a:cubicBezTo>
                  <a:cubicBezTo>
                    <a:pt x="1499" y="1510"/>
                    <a:pt x="1525" y="1498"/>
                    <a:pt x="1540" y="1470"/>
                  </a:cubicBezTo>
                  <a:cubicBezTo>
                    <a:pt x="1578" y="1398"/>
                    <a:pt x="1510" y="1282"/>
                    <a:pt x="1394" y="1146"/>
                  </a:cubicBezTo>
                  <a:cubicBezTo>
                    <a:pt x="1338" y="1079"/>
                    <a:pt x="1278" y="999"/>
                    <a:pt x="1207" y="922"/>
                  </a:cubicBezTo>
                  <a:cubicBezTo>
                    <a:pt x="1144" y="858"/>
                    <a:pt x="1064" y="808"/>
                    <a:pt x="996" y="738"/>
                  </a:cubicBezTo>
                  <a:lnTo>
                    <a:pt x="794" y="545"/>
                  </a:lnTo>
                  <a:cubicBezTo>
                    <a:pt x="727" y="475"/>
                    <a:pt x="697" y="376"/>
                    <a:pt x="634" y="315"/>
                  </a:cubicBezTo>
                  <a:cubicBezTo>
                    <a:pt x="561" y="242"/>
                    <a:pt x="493" y="177"/>
                    <a:pt x="426" y="124"/>
                  </a:cubicBezTo>
                  <a:cubicBezTo>
                    <a:pt x="330" y="46"/>
                    <a:pt x="229" y="0"/>
                    <a:pt x="14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72" name="Google Shape;1772;p18"/>
            <p:cNvSpPr/>
            <p:nvPr/>
          </p:nvSpPr>
          <p:spPr>
            <a:xfrm>
              <a:off x="1583900" y="4001150"/>
              <a:ext cx="112050" cy="246950"/>
            </a:xfrm>
            <a:custGeom>
              <a:rect b="b" l="l" r="r" t="t"/>
              <a:pathLst>
                <a:path extrusionOk="0" h="9878" w="4482">
                  <a:moveTo>
                    <a:pt x="2545" y="0"/>
                  </a:moveTo>
                  <a:cubicBezTo>
                    <a:pt x="2506" y="0"/>
                    <a:pt x="2464" y="4"/>
                    <a:pt x="2420" y="15"/>
                  </a:cubicBezTo>
                  <a:cubicBezTo>
                    <a:pt x="2187" y="88"/>
                    <a:pt x="2084" y="263"/>
                    <a:pt x="1996" y="372"/>
                  </a:cubicBezTo>
                  <a:cubicBezTo>
                    <a:pt x="1814" y="615"/>
                    <a:pt x="1622" y="874"/>
                    <a:pt x="1460" y="1165"/>
                  </a:cubicBezTo>
                  <a:cubicBezTo>
                    <a:pt x="1172" y="1664"/>
                    <a:pt x="920" y="2226"/>
                    <a:pt x="706" y="2813"/>
                  </a:cubicBezTo>
                  <a:cubicBezTo>
                    <a:pt x="491" y="3375"/>
                    <a:pt x="391" y="3984"/>
                    <a:pt x="273" y="4568"/>
                  </a:cubicBezTo>
                  <a:cubicBezTo>
                    <a:pt x="146" y="5156"/>
                    <a:pt x="67" y="5753"/>
                    <a:pt x="37" y="6355"/>
                  </a:cubicBezTo>
                  <a:cubicBezTo>
                    <a:pt x="0" y="7018"/>
                    <a:pt x="46" y="7633"/>
                    <a:pt x="106" y="8154"/>
                  </a:cubicBezTo>
                  <a:cubicBezTo>
                    <a:pt x="246" y="9213"/>
                    <a:pt x="467" y="9877"/>
                    <a:pt x="538" y="9877"/>
                  </a:cubicBezTo>
                  <a:cubicBezTo>
                    <a:pt x="539" y="9877"/>
                    <a:pt x="540" y="9877"/>
                    <a:pt x="541" y="9877"/>
                  </a:cubicBezTo>
                  <a:cubicBezTo>
                    <a:pt x="630" y="9855"/>
                    <a:pt x="499" y="9172"/>
                    <a:pt x="447" y="8121"/>
                  </a:cubicBezTo>
                  <a:cubicBezTo>
                    <a:pt x="432" y="7611"/>
                    <a:pt x="431" y="7016"/>
                    <a:pt x="491" y="6378"/>
                  </a:cubicBezTo>
                  <a:cubicBezTo>
                    <a:pt x="539" y="5828"/>
                    <a:pt x="589" y="5240"/>
                    <a:pt x="723" y="4655"/>
                  </a:cubicBezTo>
                  <a:cubicBezTo>
                    <a:pt x="844" y="4092"/>
                    <a:pt x="995" y="3523"/>
                    <a:pt x="1197" y="2984"/>
                  </a:cubicBezTo>
                  <a:cubicBezTo>
                    <a:pt x="1399" y="2418"/>
                    <a:pt x="1685" y="1903"/>
                    <a:pt x="1944" y="1419"/>
                  </a:cubicBezTo>
                  <a:cubicBezTo>
                    <a:pt x="2088" y="1134"/>
                    <a:pt x="2249" y="874"/>
                    <a:pt x="2398" y="623"/>
                  </a:cubicBezTo>
                  <a:cubicBezTo>
                    <a:pt x="2469" y="490"/>
                    <a:pt x="2540" y="421"/>
                    <a:pt x="2549" y="421"/>
                  </a:cubicBezTo>
                  <a:cubicBezTo>
                    <a:pt x="2549" y="421"/>
                    <a:pt x="2549" y="421"/>
                    <a:pt x="2549" y="421"/>
                  </a:cubicBezTo>
                  <a:cubicBezTo>
                    <a:pt x="2549" y="417"/>
                    <a:pt x="2554" y="415"/>
                    <a:pt x="2563" y="415"/>
                  </a:cubicBezTo>
                  <a:cubicBezTo>
                    <a:pt x="2595" y="415"/>
                    <a:pt x="2677" y="439"/>
                    <a:pt x="2774" y="485"/>
                  </a:cubicBezTo>
                  <a:cubicBezTo>
                    <a:pt x="3588" y="829"/>
                    <a:pt x="4184" y="1028"/>
                    <a:pt x="4389" y="1028"/>
                  </a:cubicBezTo>
                  <a:cubicBezTo>
                    <a:pt x="4434" y="1028"/>
                    <a:pt x="4460" y="1018"/>
                    <a:pt x="4466" y="999"/>
                  </a:cubicBezTo>
                  <a:cubicBezTo>
                    <a:pt x="4482" y="943"/>
                    <a:pt x="3869" y="620"/>
                    <a:pt x="2928" y="129"/>
                  </a:cubicBezTo>
                  <a:cubicBezTo>
                    <a:pt x="2841" y="91"/>
                    <a:pt x="2722" y="0"/>
                    <a:pt x="25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73" name="Google Shape;1773;p18"/>
            <p:cNvSpPr/>
            <p:nvPr/>
          </p:nvSpPr>
          <p:spPr>
            <a:xfrm>
              <a:off x="1601850" y="4250425"/>
              <a:ext cx="118875" cy="57450"/>
            </a:xfrm>
            <a:custGeom>
              <a:rect b="b" l="l" r="r" t="t"/>
              <a:pathLst>
                <a:path extrusionOk="0" h="2298" w="4755">
                  <a:moveTo>
                    <a:pt x="186" y="0"/>
                  </a:moveTo>
                  <a:cubicBezTo>
                    <a:pt x="93" y="0"/>
                    <a:pt x="34" y="22"/>
                    <a:pt x="20" y="65"/>
                  </a:cubicBezTo>
                  <a:cubicBezTo>
                    <a:pt x="0" y="118"/>
                    <a:pt x="253" y="267"/>
                    <a:pt x="638" y="489"/>
                  </a:cubicBezTo>
                  <a:cubicBezTo>
                    <a:pt x="828" y="598"/>
                    <a:pt x="1026" y="775"/>
                    <a:pt x="1267" y="904"/>
                  </a:cubicBezTo>
                  <a:cubicBezTo>
                    <a:pt x="1475" y="1013"/>
                    <a:pt x="1706" y="1112"/>
                    <a:pt x="1935" y="1225"/>
                  </a:cubicBezTo>
                  <a:cubicBezTo>
                    <a:pt x="2154" y="1334"/>
                    <a:pt x="2409" y="1381"/>
                    <a:pt x="2631" y="1484"/>
                  </a:cubicBezTo>
                  <a:cubicBezTo>
                    <a:pt x="2863" y="1593"/>
                    <a:pt x="3085" y="1709"/>
                    <a:pt x="3301" y="1803"/>
                  </a:cubicBezTo>
                  <a:cubicBezTo>
                    <a:pt x="3551" y="1912"/>
                    <a:pt x="3786" y="2010"/>
                    <a:pt x="3989" y="2087"/>
                  </a:cubicBezTo>
                  <a:cubicBezTo>
                    <a:pt x="4314" y="2208"/>
                    <a:pt x="4550" y="2297"/>
                    <a:pt x="4658" y="2297"/>
                  </a:cubicBezTo>
                  <a:cubicBezTo>
                    <a:pt x="4689" y="2297"/>
                    <a:pt x="4710" y="2290"/>
                    <a:pt x="4718" y="2274"/>
                  </a:cubicBezTo>
                  <a:cubicBezTo>
                    <a:pt x="4755" y="2203"/>
                    <a:pt x="4525" y="2016"/>
                    <a:pt x="4142" y="1779"/>
                  </a:cubicBezTo>
                  <a:cubicBezTo>
                    <a:pt x="3956" y="1663"/>
                    <a:pt x="3741" y="1525"/>
                    <a:pt x="3500" y="1394"/>
                  </a:cubicBezTo>
                  <a:cubicBezTo>
                    <a:pt x="3291" y="1280"/>
                    <a:pt x="3057" y="1186"/>
                    <a:pt x="2826" y="1070"/>
                  </a:cubicBezTo>
                  <a:cubicBezTo>
                    <a:pt x="2605" y="958"/>
                    <a:pt x="2374" y="857"/>
                    <a:pt x="2150" y="752"/>
                  </a:cubicBezTo>
                  <a:cubicBezTo>
                    <a:pt x="1916" y="643"/>
                    <a:pt x="1706" y="496"/>
                    <a:pt x="1486" y="405"/>
                  </a:cubicBezTo>
                  <a:cubicBezTo>
                    <a:pt x="1233" y="297"/>
                    <a:pt x="996" y="204"/>
                    <a:pt x="790" y="133"/>
                  </a:cubicBezTo>
                  <a:cubicBezTo>
                    <a:pt x="535" y="46"/>
                    <a:pt x="323" y="0"/>
                    <a:pt x="18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74" name="Google Shape;1774;p18"/>
            <p:cNvSpPr/>
            <p:nvPr/>
          </p:nvSpPr>
          <p:spPr>
            <a:xfrm>
              <a:off x="1617450" y="4274425"/>
              <a:ext cx="96175" cy="29850"/>
            </a:xfrm>
            <a:custGeom>
              <a:rect b="b" l="l" r="r" t="t"/>
              <a:pathLst>
                <a:path extrusionOk="0" h="1194" w="3847">
                  <a:moveTo>
                    <a:pt x="117" y="1"/>
                  </a:moveTo>
                  <a:cubicBezTo>
                    <a:pt x="69" y="1"/>
                    <a:pt x="39" y="11"/>
                    <a:pt x="29" y="36"/>
                  </a:cubicBezTo>
                  <a:cubicBezTo>
                    <a:pt x="1" y="111"/>
                    <a:pt x="182" y="259"/>
                    <a:pt x="490" y="419"/>
                  </a:cubicBezTo>
                  <a:cubicBezTo>
                    <a:pt x="639" y="497"/>
                    <a:pt x="813" y="591"/>
                    <a:pt x="1011" y="669"/>
                  </a:cubicBezTo>
                  <a:cubicBezTo>
                    <a:pt x="1181" y="737"/>
                    <a:pt x="1372" y="776"/>
                    <a:pt x="1560" y="836"/>
                  </a:cubicBezTo>
                  <a:cubicBezTo>
                    <a:pt x="1743" y="894"/>
                    <a:pt x="1932" y="935"/>
                    <a:pt x="2118" y="978"/>
                  </a:cubicBezTo>
                  <a:cubicBezTo>
                    <a:pt x="2310" y="1023"/>
                    <a:pt x="2490" y="1109"/>
                    <a:pt x="2671" y="1136"/>
                  </a:cubicBezTo>
                  <a:cubicBezTo>
                    <a:pt x="2862" y="1166"/>
                    <a:pt x="3053" y="1185"/>
                    <a:pt x="3246" y="1192"/>
                  </a:cubicBezTo>
                  <a:cubicBezTo>
                    <a:pt x="3269" y="1193"/>
                    <a:pt x="3291" y="1193"/>
                    <a:pt x="3313" y="1193"/>
                  </a:cubicBezTo>
                  <a:cubicBezTo>
                    <a:pt x="3626" y="1193"/>
                    <a:pt x="3833" y="1121"/>
                    <a:pt x="3841" y="1016"/>
                  </a:cubicBezTo>
                  <a:cubicBezTo>
                    <a:pt x="3846" y="959"/>
                    <a:pt x="3631" y="905"/>
                    <a:pt x="3306" y="811"/>
                  </a:cubicBezTo>
                  <a:cubicBezTo>
                    <a:pt x="3148" y="766"/>
                    <a:pt x="2975" y="655"/>
                    <a:pt x="2777" y="602"/>
                  </a:cubicBezTo>
                  <a:lnTo>
                    <a:pt x="2235" y="474"/>
                  </a:lnTo>
                  <a:cubicBezTo>
                    <a:pt x="2058" y="426"/>
                    <a:pt x="1859" y="443"/>
                    <a:pt x="1679" y="395"/>
                  </a:cubicBezTo>
                  <a:lnTo>
                    <a:pt x="1144" y="234"/>
                  </a:lnTo>
                  <a:lnTo>
                    <a:pt x="601" y="95"/>
                  </a:lnTo>
                  <a:cubicBezTo>
                    <a:pt x="381" y="43"/>
                    <a:pt x="213" y="1"/>
                    <a:pt x="11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75" name="Google Shape;1775;p18"/>
            <p:cNvSpPr/>
            <p:nvPr/>
          </p:nvSpPr>
          <p:spPr>
            <a:xfrm>
              <a:off x="1595725" y="4281275"/>
              <a:ext cx="204250" cy="142650"/>
            </a:xfrm>
            <a:custGeom>
              <a:rect b="b" l="l" r="r" t="t"/>
              <a:pathLst>
                <a:path extrusionOk="0" h="5706" w="8170">
                  <a:moveTo>
                    <a:pt x="177" y="1"/>
                  </a:moveTo>
                  <a:cubicBezTo>
                    <a:pt x="176" y="1"/>
                    <a:pt x="174" y="1"/>
                    <a:pt x="173" y="1"/>
                  </a:cubicBezTo>
                  <a:cubicBezTo>
                    <a:pt x="173" y="1"/>
                    <a:pt x="173" y="1"/>
                    <a:pt x="172" y="1"/>
                  </a:cubicBezTo>
                  <a:cubicBezTo>
                    <a:pt x="133" y="1"/>
                    <a:pt x="0" y="650"/>
                    <a:pt x="413" y="1499"/>
                  </a:cubicBezTo>
                  <a:cubicBezTo>
                    <a:pt x="605" y="1911"/>
                    <a:pt x="881" y="2379"/>
                    <a:pt x="1288" y="2784"/>
                  </a:cubicBezTo>
                  <a:cubicBezTo>
                    <a:pt x="1643" y="3128"/>
                    <a:pt x="2062" y="3443"/>
                    <a:pt x="2505" y="3726"/>
                  </a:cubicBezTo>
                  <a:cubicBezTo>
                    <a:pt x="2928" y="4003"/>
                    <a:pt x="3405" y="4199"/>
                    <a:pt x="3851" y="4425"/>
                  </a:cubicBezTo>
                  <a:cubicBezTo>
                    <a:pt x="4316" y="4660"/>
                    <a:pt x="4779" y="4877"/>
                    <a:pt x="5229" y="5044"/>
                  </a:cubicBezTo>
                  <a:cubicBezTo>
                    <a:pt x="5701" y="5220"/>
                    <a:pt x="6183" y="5367"/>
                    <a:pt x="6674" y="5485"/>
                  </a:cubicBezTo>
                  <a:cubicBezTo>
                    <a:pt x="7313" y="5634"/>
                    <a:pt x="7796" y="5705"/>
                    <a:pt x="8019" y="5705"/>
                  </a:cubicBezTo>
                  <a:cubicBezTo>
                    <a:pt x="8104" y="5705"/>
                    <a:pt x="8151" y="5695"/>
                    <a:pt x="8154" y="5674"/>
                  </a:cubicBezTo>
                  <a:cubicBezTo>
                    <a:pt x="8169" y="5590"/>
                    <a:pt x="7605" y="5438"/>
                    <a:pt x="6764" y="5153"/>
                  </a:cubicBezTo>
                  <a:cubicBezTo>
                    <a:pt x="6356" y="5013"/>
                    <a:pt x="5889" y="4830"/>
                    <a:pt x="5391" y="4619"/>
                  </a:cubicBezTo>
                  <a:cubicBezTo>
                    <a:pt x="4962" y="4438"/>
                    <a:pt x="4502" y="4250"/>
                    <a:pt x="4054" y="4014"/>
                  </a:cubicBezTo>
                  <a:cubicBezTo>
                    <a:pt x="3623" y="3789"/>
                    <a:pt x="3188" y="3548"/>
                    <a:pt x="2779" y="3286"/>
                  </a:cubicBezTo>
                  <a:cubicBezTo>
                    <a:pt x="2353" y="3019"/>
                    <a:pt x="1994" y="2685"/>
                    <a:pt x="1658" y="2384"/>
                  </a:cubicBezTo>
                  <a:cubicBezTo>
                    <a:pt x="1271" y="2029"/>
                    <a:pt x="957" y="1660"/>
                    <a:pt x="750" y="1309"/>
                  </a:cubicBezTo>
                  <a:cubicBezTo>
                    <a:pt x="308" y="593"/>
                    <a:pt x="304" y="1"/>
                    <a:pt x="1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76" name="Google Shape;1776;p18"/>
            <p:cNvSpPr/>
            <p:nvPr/>
          </p:nvSpPr>
          <p:spPr>
            <a:xfrm>
              <a:off x="1731925" y="3838775"/>
              <a:ext cx="202875" cy="729125"/>
            </a:xfrm>
            <a:custGeom>
              <a:rect b="b" l="l" r="r" t="t"/>
              <a:pathLst>
                <a:path extrusionOk="0" h="29165" w="8115">
                  <a:moveTo>
                    <a:pt x="1842" y="0"/>
                  </a:moveTo>
                  <a:cubicBezTo>
                    <a:pt x="1795" y="0"/>
                    <a:pt x="1706" y="122"/>
                    <a:pt x="1590" y="316"/>
                  </a:cubicBezTo>
                  <a:cubicBezTo>
                    <a:pt x="1448" y="593"/>
                    <a:pt x="1327" y="880"/>
                    <a:pt x="1226" y="1173"/>
                  </a:cubicBezTo>
                  <a:cubicBezTo>
                    <a:pt x="1417" y="557"/>
                    <a:pt x="1646" y="110"/>
                    <a:pt x="1608" y="87"/>
                  </a:cubicBezTo>
                  <a:lnTo>
                    <a:pt x="1608" y="87"/>
                  </a:lnTo>
                  <a:cubicBezTo>
                    <a:pt x="1608" y="87"/>
                    <a:pt x="1552" y="173"/>
                    <a:pt x="1468" y="335"/>
                  </a:cubicBezTo>
                  <a:cubicBezTo>
                    <a:pt x="1400" y="501"/>
                    <a:pt x="1280" y="736"/>
                    <a:pt x="1184" y="1037"/>
                  </a:cubicBezTo>
                  <a:cubicBezTo>
                    <a:pt x="970" y="1631"/>
                    <a:pt x="753" y="2463"/>
                    <a:pt x="589" y="3368"/>
                  </a:cubicBezTo>
                  <a:cubicBezTo>
                    <a:pt x="255" y="5179"/>
                    <a:pt x="149" y="7273"/>
                    <a:pt x="127" y="8309"/>
                  </a:cubicBezTo>
                  <a:cubicBezTo>
                    <a:pt x="0" y="13091"/>
                    <a:pt x="649" y="16891"/>
                    <a:pt x="1576" y="19763"/>
                  </a:cubicBezTo>
                  <a:cubicBezTo>
                    <a:pt x="2438" y="22365"/>
                    <a:pt x="3474" y="24218"/>
                    <a:pt x="4394" y="25532"/>
                  </a:cubicBezTo>
                  <a:cubicBezTo>
                    <a:pt x="4600" y="25840"/>
                    <a:pt x="4822" y="26138"/>
                    <a:pt x="5058" y="26426"/>
                  </a:cubicBezTo>
                  <a:cubicBezTo>
                    <a:pt x="5269" y="26696"/>
                    <a:pt x="5465" y="26940"/>
                    <a:pt x="5664" y="27149"/>
                  </a:cubicBezTo>
                  <a:lnTo>
                    <a:pt x="6196" y="27728"/>
                  </a:lnTo>
                  <a:lnTo>
                    <a:pt x="6665" y="28168"/>
                  </a:lnTo>
                  <a:lnTo>
                    <a:pt x="7042" y="28517"/>
                  </a:lnTo>
                  <a:lnTo>
                    <a:pt x="7357" y="28762"/>
                  </a:lnTo>
                  <a:cubicBezTo>
                    <a:pt x="7542" y="28903"/>
                    <a:pt x="7676" y="28998"/>
                    <a:pt x="7774" y="29061"/>
                  </a:cubicBezTo>
                  <a:cubicBezTo>
                    <a:pt x="7894" y="29137"/>
                    <a:pt x="7961" y="29164"/>
                    <a:pt x="8003" y="29164"/>
                  </a:cubicBezTo>
                  <a:cubicBezTo>
                    <a:pt x="8030" y="29164"/>
                    <a:pt x="8046" y="29153"/>
                    <a:pt x="8059" y="29136"/>
                  </a:cubicBezTo>
                  <a:cubicBezTo>
                    <a:pt x="8115" y="29068"/>
                    <a:pt x="7150" y="28349"/>
                    <a:pt x="5908" y="26905"/>
                  </a:cubicBezTo>
                  <a:cubicBezTo>
                    <a:pt x="4653" y="25476"/>
                    <a:pt x="3250" y="23221"/>
                    <a:pt x="2252" y="20522"/>
                  </a:cubicBezTo>
                  <a:cubicBezTo>
                    <a:pt x="1073" y="17370"/>
                    <a:pt x="392" y="13644"/>
                    <a:pt x="304" y="10261"/>
                  </a:cubicBezTo>
                  <a:cubicBezTo>
                    <a:pt x="216" y="7367"/>
                    <a:pt x="487" y="4747"/>
                    <a:pt x="888" y="2898"/>
                  </a:cubicBezTo>
                  <a:cubicBezTo>
                    <a:pt x="1085" y="1972"/>
                    <a:pt x="1317" y="1241"/>
                    <a:pt x="1512" y="751"/>
                  </a:cubicBezTo>
                  <a:cubicBezTo>
                    <a:pt x="1704" y="259"/>
                    <a:pt x="1872" y="15"/>
                    <a:pt x="1854" y="4"/>
                  </a:cubicBezTo>
                  <a:cubicBezTo>
                    <a:pt x="1850" y="1"/>
                    <a:pt x="1846" y="0"/>
                    <a:pt x="18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77" name="Google Shape;1777;p18"/>
            <p:cNvSpPr/>
            <p:nvPr/>
          </p:nvSpPr>
          <p:spPr>
            <a:xfrm>
              <a:off x="1833950" y="4320625"/>
              <a:ext cx="61500" cy="85725"/>
            </a:xfrm>
            <a:custGeom>
              <a:rect b="b" l="l" r="r" t="t"/>
              <a:pathLst>
                <a:path extrusionOk="0" h="3429" w="2460">
                  <a:moveTo>
                    <a:pt x="2386" y="1"/>
                  </a:moveTo>
                  <a:cubicBezTo>
                    <a:pt x="2347" y="1"/>
                    <a:pt x="2246" y="214"/>
                    <a:pt x="2087" y="529"/>
                  </a:cubicBezTo>
                  <a:cubicBezTo>
                    <a:pt x="2008" y="687"/>
                    <a:pt x="1879" y="855"/>
                    <a:pt x="1778" y="1049"/>
                  </a:cubicBezTo>
                  <a:cubicBezTo>
                    <a:pt x="1691" y="1220"/>
                    <a:pt x="1605" y="1401"/>
                    <a:pt x="1501" y="1578"/>
                  </a:cubicBezTo>
                  <a:cubicBezTo>
                    <a:pt x="1403" y="1747"/>
                    <a:pt x="1336" y="1941"/>
                    <a:pt x="1223" y="2103"/>
                  </a:cubicBezTo>
                  <a:cubicBezTo>
                    <a:pt x="1107" y="2271"/>
                    <a:pt x="978" y="2423"/>
                    <a:pt x="858" y="2567"/>
                  </a:cubicBezTo>
                  <a:cubicBezTo>
                    <a:pt x="731" y="2717"/>
                    <a:pt x="596" y="2860"/>
                    <a:pt x="454" y="2996"/>
                  </a:cubicBezTo>
                  <a:cubicBezTo>
                    <a:pt x="200" y="3243"/>
                    <a:pt x="1" y="3367"/>
                    <a:pt x="31" y="3416"/>
                  </a:cubicBezTo>
                  <a:cubicBezTo>
                    <a:pt x="35" y="3424"/>
                    <a:pt x="47" y="3428"/>
                    <a:pt x="65" y="3428"/>
                  </a:cubicBezTo>
                  <a:cubicBezTo>
                    <a:pt x="146" y="3428"/>
                    <a:pt x="350" y="3347"/>
                    <a:pt x="603" y="3170"/>
                  </a:cubicBezTo>
                  <a:cubicBezTo>
                    <a:pt x="776" y="3052"/>
                    <a:pt x="938" y="2916"/>
                    <a:pt x="1086" y="2767"/>
                  </a:cubicBezTo>
                  <a:cubicBezTo>
                    <a:pt x="1225" y="2622"/>
                    <a:pt x="1349" y="2449"/>
                    <a:pt x="1475" y="2275"/>
                  </a:cubicBezTo>
                  <a:cubicBezTo>
                    <a:pt x="1597" y="2106"/>
                    <a:pt x="1706" y="1929"/>
                    <a:pt x="1805" y="1745"/>
                  </a:cubicBezTo>
                  <a:cubicBezTo>
                    <a:pt x="1909" y="1558"/>
                    <a:pt x="2030" y="1383"/>
                    <a:pt x="2109" y="1204"/>
                  </a:cubicBezTo>
                  <a:cubicBezTo>
                    <a:pt x="2199" y="994"/>
                    <a:pt x="2273" y="796"/>
                    <a:pt x="2327" y="626"/>
                  </a:cubicBezTo>
                  <a:cubicBezTo>
                    <a:pt x="2441" y="270"/>
                    <a:pt x="2460" y="23"/>
                    <a:pt x="2389" y="1"/>
                  </a:cubicBezTo>
                  <a:cubicBezTo>
                    <a:pt x="2388" y="1"/>
                    <a:pt x="2387" y="1"/>
                    <a:pt x="238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78" name="Google Shape;1778;p18"/>
            <p:cNvSpPr/>
            <p:nvPr/>
          </p:nvSpPr>
          <p:spPr>
            <a:xfrm>
              <a:off x="1798175" y="4327575"/>
              <a:ext cx="14200" cy="11250"/>
            </a:xfrm>
            <a:custGeom>
              <a:rect b="b" l="l" r="r" t="t"/>
              <a:pathLst>
                <a:path extrusionOk="0" h="450" w="568">
                  <a:moveTo>
                    <a:pt x="322" y="0"/>
                  </a:moveTo>
                  <a:cubicBezTo>
                    <a:pt x="316" y="0"/>
                    <a:pt x="310" y="1"/>
                    <a:pt x="304" y="3"/>
                  </a:cubicBezTo>
                  <a:cubicBezTo>
                    <a:pt x="274" y="12"/>
                    <a:pt x="247" y="35"/>
                    <a:pt x="217" y="50"/>
                  </a:cubicBezTo>
                  <a:cubicBezTo>
                    <a:pt x="187" y="67"/>
                    <a:pt x="188" y="121"/>
                    <a:pt x="161" y="142"/>
                  </a:cubicBezTo>
                  <a:cubicBezTo>
                    <a:pt x="135" y="162"/>
                    <a:pt x="105" y="177"/>
                    <a:pt x="86" y="202"/>
                  </a:cubicBezTo>
                  <a:cubicBezTo>
                    <a:pt x="64" y="226"/>
                    <a:pt x="47" y="255"/>
                    <a:pt x="33" y="286"/>
                  </a:cubicBezTo>
                  <a:cubicBezTo>
                    <a:pt x="11" y="343"/>
                    <a:pt x="0" y="382"/>
                    <a:pt x="43" y="416"/>
                  </a:cubicBezTo>
                  <a:cubicBezTo>
                    <a:pt x="71" y="440"/>
                    <a:pt x="108" y="449"/>
                    <a:pt x="147" y="449"/>
                  </a:cubicBezTo>
                  <a:cubicBezTo>
                    <a:pt x="164" y="449"/>
                    <a:pt x="181" y="448"/>
                    <a:pt x="198" y="444"/>
                  </a:cubicBezTo>
                  <a:cubicBezTo>
                    <a:pt x="229" y="442"/>
                    <a:pt x="259" y="436"/>
                    <a:pt x="289" y="428"/>
                  </a:cubicBezTo>
                  <a:cubicBezTo>
                    <a:pt x="312" y="418"/>
                    <a:pt x="326" y="395"/>
                    <a:pt x="349" y="383"/>
                  </a:cubicBezTo>
                  <a:cubicBezTo>
                    <a:pt x="371" y="369"/>
                    <a:pt x="390" y="354"/>
                    <a:pt x="411" y="339"/>
                  </a:cubicBezTo>
                  <a:cubicBezTo>
                    <a:pt x="431" y="324"/>
                    <a:pt x="468" y="335"/>
                    <a:pt x="486" y="319"/>
                  </a:cubicBezTo>
                  <a:cubicBezTo>
                    <a:pt x="505" y="300"/>
                    <a:pt x="522" y="278"/>
                    <a:pt x="536" y="255"/>
                  </a:cubicBezTo>
                  <a:cubicBezTo>
                    <a:pt x="563" y="206"/>
                    <a:pt x="567" y="129"/>
                    <a:pt x="540" y="60"/>
                  </a:cubicBezTo>
                  <a:cubicBezTo>
                    <a:pt x="528" y="28"/>
                    <a:pt x="495" y="22"/>
                    <a:pt x="442" y="22"/>
                  </a:cubicBezTo>
                  <a:cubicBezTo>
                    <a:pt x="437" y="22"/>
                    <a:pt x="431" y="22"/>
                    <a:pt x="424" y="22"/>
                  </a:cubicBezTo>
                  <a:cubicBezTo>
                    <a:pt x="399" y="22"/>
                    <a:pt x="357" y="0"/>
                    <a:pt x="32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79" name="Google Shape;1779;p18"/>
            <p:cNvSpPr/>
            <p:nvPr/>
          </p:nvSpPr>
          <p:spPr>
            <a:xfrm>
              <a:off x="1775450" y="4160950"/>
              <a:ext cx="14900" cy="25300"/>
            </a:xfrm>
            <a:custGeom>
              <a:rect b="b" l="l" r="r" t="t"/>
              <a:pathLst>
                <a:path extrusionOk="0" h="1012" w="596">
                  <a:moveTo>
                    <a:pt x="474" y="1"/>
                  </a:moveTo>
                  <a:cubicBezTo>
                    <a:pt x="441" y="1"/>
                    <a:pt x="403" y="47"/>
                    <a:pt x="350" y="114"/>
                  </a:cubicBezTo>
                  <a:cubicBezTo>
                    <a:pt x="322" y="151"/>
                    <a:pt x="252" y="179"/>
                    <a:pt x="222" y="228"/>
                  </a:cubicBezTo>
                  <a:cubicBezTo>
                    <a:pt x="196" y="272"/>
                    <a:pt x="180" y="324"/>
                    <a:pt x="156" y="370"/>
                  </a:cubicBezTo>
                  <a:cubicBezTo>
                    <a:pt x="131" y="416"/>
                    <a:pt x="153" y="481"/>
                    <a:pt x="131" y="530"/>
                  </a:cubicBezTo>
                  <a:cubicBezTo>
                    <a:pt x="109" y="580"/>
                    <a:pt x="82" y="625"/>
                    <a:pt x="66" y="673"/>
                  </a:cubicBezTo>
                  <a:cubicBezTo>
                    <a:pt x="49" y="722"/>
                    <a:pt x="36" y="774"/>
                    <a:pt x="26" y="825"/>
                  </a:cubicBezTo>
                  <a:cubicBezTo>
                    <a:pt x="10" y="921"/>
                    <a:pt x="0" y="984"/>
                    <a:pt x="51" y="1005"/>
                  </a:cubicBezTo>
                  <a:cubicBezTo>
                    <a:pt x="60" y="1009"/>
                    <a:pt x="70" y="1011"/>
                    <a:pt x="80" y="1011"/>
                  </a:cubicBezTo>
                  <a:cubicBezTo>
                    <a:pt x="125" y="1011"/>
                    <a:pt x="180" y="975"/>
                    <a:pt x="236" y="917"/>
                  </a:cubicBezTo>
                  <a:cubicBezTo>
                    <a:pt x="275" y="879"/>
                    <a:pt x="312" y="838"/>
                    <a:pt x="344" y="793"/>
                  </a:cubicBezTo>
                  <a:cubicBezTo>
                    <a:pt x="372" y="752"/>
                    <a:pt x="386" y="697"/>
                    <a:pt x="412" y="651"/>
                  </a:cubicBezTo>
                  <a:cubicBezTo>
                    <a:pt x="436" y="606"/>
                    <a:pt x="451" y="557"/>
                    <a:pt x="473" y="508"/>
                  </a:cubicBezTo>
                  <a:cubicBezTo>
                    <a:pt x="495" y="457"/>
                    <a:pt x="543" y="421"/>
                    <a:pt x="556" y="373"/>
                  </a:cubicBezTo>
                  <a:cubicBezTo>
                    <a:pt x="571" y="321"/>
                    <a:pt x="582" y="268"/>
                    <a:pt x="588" y="215"/>
                  </a:cubicBezTo>
                  <a:cubicBezTo>
                    <a:pt x="596" y="115"/>
                    <a:pt x="556" y="31"/>
                    <a:pt x="487" y="3"/>
                  </a:cubicBezTo>
                  <a:cubicBezTo>
                    <a:pt x="482" y="2"/>
                    <a:pt x="478" y="1"/>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80" name="Google Shape;1780;p18"/>
            <p:cNvSpPr/>
            <p:nvPr/>
          </p:nvSpPr>
          <p:spPr>
            <a:xfrm>
              <a:off x="1736325" y="4011300"/>
              <a:ext cx="85175" cy="168675"/>
            </a:xfrm>
            <a:custGeom>
              <a:rect b="b" l="l" r="r" t="t"/>
              <a:pathLst>
                <a:path extrusionOk="0" h="6747" w="3407">
                  <a:moveTo>
                    <a:pt x="3336" y="1"/>
                  </a:moveTo>
                  <a:cubicBezTo>
                    <a:pt x="3294" y="1"/>
                    <a:pt x="3017" y="316"/>
                    <a:pt x="2638" y="823"/>
                  </a:cubicBezTo>
                  <a:cubicBezTo>
                    <a:pt x="2450" y="1078"/>
                    <a:pt x="2202" y="1359"/>
                    <a:pt x="1989" y="1700"/>
                  </a:cubicBezTo>
                  <a:cubicBezTo>
                    <a:pt x="1802" y="1991"/>
                    <a:pt x="1628" y="2317"/>
                    <a:pt x="1449" y="2647"/>
                  </a:cubicBezTo>
                  <a:cubicBezTo>
                    <a:pt x="1277" y="2966"/>
                    <a:pt x="1156" y="3316"/>
                    <a:pt x="1008" y="3646"/>
                  </a:cubicBezTo>
                  <a:cubicBezTo>
                    <a:pt x="855" y="3990"/>
                    <a:pt x="705" y="4325"/>
                    <a:pt x="588" y="4651"/>
                  </a:cubicBezTo>
                  <a:cubicBezTo>
                    <a:pt x="447" y="5026"/>
                    <a:pt x="338" y="5380"/>
                    <a:pt x="252" y="5687"/>
                  </a:cubicBezTo>
                  <a:cubicBezTo>
                    <a:pt x="81" y="6317"/>
                    <a:pt x="0" y="6734"/>
                    <a:pt x="49" y="6746"/>
                  </a:cubicBezTo>
                  <a:cubicBezTo>
                    <a:pt x="50" y="6746"/>
                    <a:pt x="51" y="6746"/>
                    <a:pt x="52" y="6746"/>
                  </a:cubicBezTo>
                  <a:cubicBezTo>
                    <a:pt x="109" y="6746"/>
                    <a:pt x="249" y="6350"/>
                    <a:pt x="472" y="5755"/>
                  </a:cubicBezTo>
                  <a:cubicBezTo>
                    <a:pt x="582" y="5461"/>
                    <a:pt x="719" y="5121"/>
                    <a:pt x="873" y="4757"/>
                  </a:cubicBezTo>
                  <a:cubicBezTo>
                    <a:pt x="1001" y="4442"/>
                    <a:pt x="1133" y="4104"/>
                    <a:pt x="1288" y="3769"/>
                  </a:cubicBezTo>
                  <a:cubicBezTo>
                    <a:pt x="1438" y="3447"/>
                    <a:pt x="1592" y="3120"/>
                    <a:pt x="1757" y="2805"/>
                  </a:cubicBezTo>
                  <a:cubicBezTo>
                    <a:pt x="1930" y="2478"/>
                    <a:pt x="2132" y="2176"/>
                    <a:pt x="2304" y="1882"/>
                  </a:cubicBezTo>
                  <a:cubicBezTo>
                    <a:pt x="2499" y="1540"/>
                    <a:pt x="2692" y="1230"/>
                    <a:pt x="2856" y="962"/>
                  </a:cubicBezTo>
                  <a:cubicBezTo>
                    <a:pt x="3197" y="410"/>
                    <a:pt x="3407" y="40"/>
                    <a:pt x="3339" y="1"/>
                  </a:cubicBezTo>
                  <a:cubicBezTo>
                    <a:pt x="3338" y="1"/>
                    <a:pt x="3337" y="1"/>
                    <a:pt x="33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81" name="Google Shape;1781;p18"/>
            <p:cNvSpPr/>
            <p:nvPr/>
          </p:nvSpPr>
          <p:spPr>
            <a:xfrm>
              <a:off x="1777275" y="4145075"/>
              <a:ext cx="79700" cy="165300"/>
            </a:xfrm>
            <a:custGeom>
              <a:rect b="b" l="l" r="r" t="t"/>
              <a:pathLst>
                <a:path extrusionOk="0" h="6612" w="3188">
                  <a:moveTo>
                    <a:pt x="3113" y="0"/>
                  </a:moveTo>
                  <a:cubicBezTo>
                    <a:pt x="3074" y="0"/>
                    <a:pt x="2938" y="388"/>
                    <a:pt x="2728" y="977"/>
                  </a:cubicBezTo>
                  <a:cubicBezTo>
                    <a:pt x="2623" y="1264"/>
                    <a:pt x="2468" y="1590"/>
                    <a:pt x="2334" y="1950"/>
                  </a:cubicBezTo>
                  <a:cubicBezTo>
                    <a:pt x="2220" y="2263"/>
                    <a:pt x="2104" y="2597"/>
                    <a:pt x="1970" y="2931"/>
                  </a:cubicBezTo>
                  <a:cubicBezTo>
                    <a:pt x="1842" y="3252"/>
                    <a:pt x="1745" y="3594"/>
                    <a:pt x="1602" y="3909"/>
                  </a:cubicBezTo>
                  <a:cubicBezTo>
                    <a:pt x="1450" y="4233"/>
                    <a:pt x="1287" y="4546"/>
                    <a:pt x="1129" y="4835"/>
                  </a:cubicBezTo>
                  <a:cubicBezTo>
                    <a:pt x="949" y="5175"/>
                    <a:pt x="764" y="5475"/>
                    <a:pt x="602" y="5732"/>
                  </a:cubicBezTo>
                  <a:cubicBezTo>
                    <a:pt x="265" y="6260"/>
                    <a:pt x="1" y="6571"/>
                    <a:pt x="46" y="6609"/>
                  </a:cubicBezTo>
                  <a:cubicBezTo>
                    <a:pt x="48" y="6611"/>
                    <a:pt x="50" y="6612"/>
                    <a:pt x="54" y="6612"/>
                  </a:cubicBezTo>
                  <a:cubicBezTo>
                    <a:pt x="115" y="6612"/>
                    <a:pt x="419" y="6342"/>
                    <a:pt x="791" y="5862"/>
                  </a:cubicBezTo>
                  <a:cubicBezTo>
                    <a:pt x="981" y="5615"/>
                    <a:pt x="1198" y="5321"/>
                    <a:pt x="1395" y="4981"/>
                  </a:cubicBezTo>
                  <a:cubicBezTo>
                    <a:pt x="1571" y="4691"/>
                    <a:pt x="1721" y="4362"/>
                    <a:pt x="1880" y="4033"/>
                  </a:cubicBezTo>
                  <a:cubicBezTo>
                    <a:pt x="2032" y="3714"/>
                    <a:pt x="2168" y="3380"/>
                    <a:pt x="2295" y="3053"/>
                  </a:cubicBezTo>
                  <a:cubicBezTo>
                    <a:pt x="2427" y="2710"/>
                    <a:pt x="2577" y="2383"/>
                    <a:pt x="2679" y="2063"/>
                  </a:cubicBezTo>
                  <a:cubicBezTo>
                    <a:pt x="2801" y="1691"/>
                    <a:pt x="2899" y="1345"/>
                    <a:pt x="2978" y="1046"/>
                  </a:cubicBezTo>
                  <a:cubicBezTo>
                    <a:pt x="3137" y="426"/>
                    <a:pt x="3188" y="11"/>
                    <a:pt x="3114" y="1"/>
                  </a:cubicBezTo>
                  <a:cubicBezTo>
                    <a:pt x="3114" y="0"/>
                    <a:pt x="3114" y="0"/>
                    <a:pt x="31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82" name="Google Shape;1782;p18"/>
            <p:cNvSpPr/>
            <p:nvPr/>
          </p:nvSpPr>
          <p:spPr>
            <a:xfrm>
              <a:off x="1607875" y="4194450"/>
              <a:ext cx="160500" cy="95825"/>
            </a:xfrm>
            <a:custGeom>
              <a:rect b="b" l="l" r="r" t="t"/>
              <a:pathLst>
                <a:path extrusionOk="0" h="3833" w="6420">
                  <a:moveTo>
                    <a:pt x="47" y="1"/>
                  </a:moveTo>
                  <a:cubicBezTo>
                    <a:pt x="43" y="1"/>
                    <a:pt x="39" y="2"/>
                    <a:pt x="36" y="5"/>
                  </a:cubicBezTo>
                  <a:cubicBezTo>
                    <a:pt x="1" y="43"/>
                    <a:pt x="271" y="369"/>
                    <a:pt x="748" y="809"/>
                  </a:cubicBezTo>
                  <a:cubicBezTo>
                    <a:pt x="981" y="1022"/>
                    <a:pt x="1255" y="1270"/>
                    <a:pt x="1572" y="1511"/>
                  </a:cubicBezTo>
                  <a:cubicBezTo>
                    <a:pt x="1844" y="1724"/>
                    <a:pt x="2153" y="1920"/>
                    <a:pt x="2464" y="2126"/>
                  </a:cubicBezTo>
                  <a:cubicBezTo>
                    <a:pt x="2765" y="2322"/>
                    <a:pt x="3081" y="2506"/>
                    <a:pt x="3396" y="2679"/>
                  </a:cubicBezTo>
                  <a:cubicBezTo>
                    <a:pt x="3723" y="2859"/>
                    <a:pt x="4036" y="3055"/>
                    <a:pt x="4350" y="3196"/>
                  </a:cubicBezTo>
                  <a:cubicBezTo>
                    <a:pt x="4712" y="3363"/>
                    <a:pt x="5058" y="3497"/>
                    <a:pt x="5355" y="3602"/>
                  </a:cubicBezTo>
                  <a:cubicBezTo>
                    <a:pt x="5812" y="3758"/>
                    <a:pt x="6162" y="3832"/>
                    <a:pt x="6320" y="3832"/>
                  </a:cubicBezTo>
                  <a:cubicBezTo>
                    <a:pt x="6377" y="3832"/>
                    <a:pt x="6409" y="3823"/>
                    <a:pt x="6411" y="3804"/>
                  </a:cubicBezTo>
                  <a:cubicBezTo>
                    <a:pt x="6420" y="3763"/>
                    <a:pt x="6026" y="3620"/>
                    <a:pt x="5444" y="3359"/>
                  </a:cubicBezTo>
                  <a:cubicBezTo>
                    <a:pt x="5160" y="3230"/>
                    <a:pt x="4848" y="3042"/>
                    <a:pt x="4500" y="2865"/>
                  </a:cubicBezTo>
                  <a:cubicBezTo>
                    <a:pt x="4198" y="2716"/>
                    <a:pt x="3877" y="2554"/>
                    <a:pt x="3558" y="2375"/>
                  </a:cubicBezTo>
                  <a:cubicBezTo>
                    <a:pt x="3253" y="2201"/>
                    <a:pt x="2923" y="2056"/>
                    <a:pt x="2625" y="1867"/>
                  </a:cubicBezTo>
                  <a:cubicBezTo>
                    <a:pt x="2317" y="1668"/>
                    <a:pt x="2024" y="1462"/>
                    <a:pt x="1748" y="1264"/>
                  </a:cubicBezTo>
                  <a:cubicBezTo>
                    <a:pt x="1428" y="1041"/>
                    <a:pt x="1140" y="820"/>
                    <a:pt x="894" y="632"/>
                  </a:cubicBezTo>
                  <a:cubicBezTo>
                    <a:pt x="420" y="267"/>
                    <a:pt x="117" y="1"/>
                    <a:pt x="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83" name="Google Shape;1783;p18"/>
            <p:cNvSpPr/>
            <p:nvPr/>
          </p:nvSpPr>
          <p:spPr>
            <a:xfrm>
              <a:off x="1680500" y="3954525"/>
              <a:ext cx="57750" cy="92900"/>
            </a:xfrm>
            <a:custGeom>
              <a:rect b="b" l="l" r="r" t="t"/>
              <a:pathLst>
                <a:path extrusionOk="0" h="3716" w="2310">
                  <a:moveTo>
                    <a:pt x="57" y="0"/>
                  </a:moveTo>
                  <a:cubicBezTo>
                    <a:pt x="55" y="0"/>
                    <a:pt x="53" y="1"/>
                    <a:pt x="51" y="1"/>
                  </a:cubicBezTo>
                  <a:cubicBezTo>
                    <a:pt x="1" y="19"/>
                    <a:pt x="35" y="269"/>
                    <a:pt x="130" y="639"/>
                  </a:cubicBezTo>
                  <a:cubicBezTo>
                    <a:pt x="176" y="819"/>
                    <a:pt x="231" y="1031"/>
                    <a:pt x="309" y="1254"/>
                  </a:cubicBezTo>
                  <a:cubicBezTo>
                    <a:pt x="377" y="1446"/>
                    <a:pt x="472" y="1643"/>
                    <a:pt x="565" y="1844"/>
                  </a:cubicBezTo>
                  <a:cubicBezTo>
                    <a:pt x="656" y="2041"/>
                    <a:pt x="758" y="2231"/>
                    <a:pt x="873" y="2415"/>
                  </a:cubicBezTo>
                  <a:cubicBezTo>
                    <a:pt x="989" y="2606"/>
                    <a:pt x="1090" y="2805"/>
                    <a:pt x="1223" y="2966"/>
                  </a:cubicBezTo>
                  <a:cubicBezTo>
                    <a:pt x="1362" y="3137"/>
                    <a:pt x="1518" y="3292"/>
                    <a:pt x="1687" y="3432"/>
                  </a:cubicBezTo>
                  <a:cubicBezTo>
                    <a:pt x="1930" y="3628"/>
                    <a:pt x="2138" y="3716"/>
                    <a:pt x="2235" y="3716"/>
                  </a:cubicBezTo>
                  <a:cubicBezTo>
                    <a:pt x="2263" y="3716"/>
                    <a:pt x="2282" y="3708"/>
                    <a:pt x="2289" y="3694"/>
                  </a:cubicBezTo>
                  <a:cubicBezTo>
                    <a:pt x="2310" y="3659"/>
                    <a:pt x="2111" y="3516"/>
                    <a:pt x="1864" y="3243"/>
                  </a:cubicBezTo>
                  <a:cubicBezTo>
                    <a:pt x="1741" y="3108"/>
                    <a:pt x="1639" y="2921"/>
                    <a:pt x="1508" y="2740"/>
                  </a:cubicBezTo>
                  <a:cubicBezTo>
                    <a:pt x="1395" y="2583"/>
                    <a:pt x="1274" y="2415"/>
                    <a:pt x="1167" y="2233"/>
                  </a:cubicBezTo>
                  <a:cubicBezTo>
                    <a:pt x="1066" y="2058"/>
                    <a:pt x="929" y="1896"/>
                    <a:pt x="840" y="1709"/>
                  </a:cubicBezTo>
                  <a:cubicBezTo>
                    <a:pt x="746" y="1517"/>
                    <a:pt x="670" y="1321"/>
                    <a:pt x="591" y="1140"/>
                  </a:cubicBezTo>
                  <a:lnTo>
                    <a:pt x="345" y="562"/>
                  </a:lnTo>
                  <a:cubicBezTo>
                    <a:pt x="202" y="225"/>
                    <a:pt x="108" y="0"/>
                    <a:pt x="5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84" name="Google Shape;1784;p18"/>
            <p:cNvSpPr/>
            <p:nvPr/>
          </p:nvSpPr>
          <p:spPr>
            <a:xfrm>
              <a:off x="1745700" y="3871225"/>
              <a:ext cx="54475" cy="86375"/>
            </a:xfrm>
            <a:custGeom>
              <a:rect b="b" l="l" r="r" t="t"/>
              <a:pathLst>
                <a:path extrusionOk="0" h="3455" w="2179">
                  <a:moveTo>
                    <a:pt x="2104" y="0"/>
                  </a:moveTo>
                  <a:cubicBezTo>
                    <a:pt x="2065" y="0"/>
                    <a:pt x="1976" y="206"/>
                    <a:pt x="1824" y="506"/>
                  </a:cubicBezTo>
                  <a:cubicBezTo>
                    <a:pt x="1748" y="658"/>
                    <a:pt x="1622" y="814"/>
                    <a:pt x="1521" y="998"/>
                  </a:cubicBezTo>
                  <a:cubicBezTo>
                    <a:pt x="1437" y="1159"/>
                    <a:pt x="1351" y="1331"/>
                    <a:pt x="1253" y="1501"/>
                  </a:cubicBezTo>
                  <a:cubicBezTo>
                    <a:pt x="1157" y="1664"/>
                    <a:pt x="1096" y="1852"/>
                    <a:pt x="994" y="2013"/>
                  </a:cubicBezTo>
                  <a:cubicBezTo>
                    <a:pt x="887" y="2178"/>
                    <a:pt x="774" y="2336"/>
                    <a:pt x="671" y="2484"/>
                  </a:cubicBezTo>
                  <a:lnTo>
                    <a:pt x="341" y="2954"/>
                  </a:lnTo>
                  <a:cubicBezTo>
                    <a:pt x="142" y="3237"/>
                    <a:pt x="0" y="3411"/>
                    <a:pt x="41" y="3449"/>
                  </a:cubicBezTo>
                  <a:cubicBezTo>
                    <a:pt x="45" y="3453"/>
                    <a:pt x="51" y="3455"/>
                    <a:pt x="58" y="3455"/>
                  </a:cubicBezTo>
                  <a:cubicBezTo>
                    <a:pt x="120" y="3455"/>
                    <a:pt x="296" y="3323"/>
                    <a:pt x="519" y="3099"/>
                  </a:cubicBezTo>
                  <a:cubicBezTo>
                    <a:pt x="660" y="2960"/>
                    <a:pt x="792" y="2814"/>
                    <a:pt x="917" y="2661"/>
                  </a:cubicBezTo>
                  <a:cubicBezTo>
                    <a:pt x="1035" y="2514"/>
                    <a:pt x="1138" y="2344"/>
                    <a:pt x="1253" y="2175"/>
                  </a:cubicBezTo>
                  <a:cubicBezTo>
                    <a:pt x="1362" y="2013"/>
                    <a:pt x="1460" y="1838"/>
                    <a:pt x="1555" y="1668"/>
                  </a:cubicBezTo>
                  <a:cubicBezTo>
                    <a:pt x="1654" y="1491"/>
                    <a:pt x="1774" y="1327"/>
                    <a:pt x="1850" y="1154"/>
                  </a:cubicBezTo>
                  <a:cubicBezTo>
                    <a:pt x="1932" y="974"/>
                    <a:pt x="2003" y="790"/>
                    <a:pt x="2064" y="602"/>
                  </a:cubicBezTo>
                  <a:cubicBezTo>
                    <a:pt x="2172" y="260"/>
                    <a:pt x="2178" y="20"/>
                    <a:pt x="2106" y="1"/>
                  </a:cubicBezTo>
                  <a:cubicBezTo>
                    <a:pt x="2105" y="0"/>
                    <a:pt x="2104" y="0"/>
                    <a:pt x="2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85" name="Google Shape;1785;p18"/>
            <p:cNvSpPr/>
            <p:nvPr/>
          </p:nvSpPr>
          <p:spPr>
            <a:xfrm>
              <a:off x="1597350" y="4148750"/>
              <a:ext cx="32100" cy="45725"/>
            </a:xfrm>
            <a:custGeom>
              <a:rect b="b" l="l" r="r" t="t"/>
              <a:pathLst>
                <a:path extrusionOk="0" h="1829" w="1284">
                  <a:moveTo>
                    <a:pt x="24" y="0"/>
                  </a:moveTo>
                  <a:cubicBezTo>
                    <a:pt x="22" y="0"/>
                    <a:pt x="19" y="1"/>
                    <a:pt x="17" y="2"/>
                  </a:cubicBezTo>
                  <a:cubicBezTo>
                    <a:pt x="1" y="9"/>
                    <a:pt x="29" y="132"/>
                    <a:pt x="93" y="314"/>
                  </a:cubicBezTo>
                  <a:cubicBezTo>
                    <a:pt x="126" y="403"/>
                    <a:pt x="149" y="515"/>
                    <a:pt x="202" y="622"/>
                  </a:cubicBezTo>
                  <a:cubicBezTo>
                    <a:pt x="246" y="716"/>
                    <a:pt x="305" y="810"/>
                    <a:pt x="363" y="906"/>
                  </a:cubicBezTo>
                  <a:cubicBezTo>
                    <a:pt x="419" y="999"/>
                    <a:pt x="499" y="1078"/>
                    <a:pt x="564" y="1163"/>
                  </a:cubicBezTo>
                  <a:cubicBezTo>
                    <a:pt x="630" y="1252"/>
                    <a:pt x="697" y="1341"/>
                    <a:pt x="767" y="1417"/>
                  </a:cubicBezTo>
                  <a:cubicBezTo>
                    <a:pt x="839" y="1497"/>
                    <a:pt x="917" y="1574"/>
                    <a:pt x="998" y="1645"/>
                  </a:cubicBezTo>
                  <a:cubicBezTo>
                    <a:pt x="1130" y="1757"/>
                    <a:pt x="1224" y="1828"/>
                    <a:pt x="1256" y="1828"/>
                  </a:cubicBezTo>
                  <a:cubicBezTo>
                    <a:pt x="1260" y="1828"/>
                    <a:pt x="1263" y="1827"/>
                    <a:pt x="1265" y="1825"/>
                  </a:cubicBezTo>
                  <a:cubicBezTo>
                    <a:pt x="1283" y="1803"/>
                    <a:pt x="1201" y="1706"/>
                    <a:pt x="1079" y="1563"/>
                  </a:cubicBezTo>
                  <a:lnTo>
                    <a:pt x="881" y="1316"/>
                  </a:lnTo>
                  <a:cubicBezTo>
                    <a:pt x="818" y="1238"/>
                    <a:pt x="749" y="1159"/>
                    <a:pt x="686" y="1071"/>
                  </a:cubicBezTo>
                  <a:cubicBezTo>
                    <a:pt x="626" y="986"/>
                    <a:pt x="564" y="900"/>
                    <a:pt x="508" y="813"/>
                  </a:cubicBezTo>
                  <a:cubicBezTo>
                    <a:pt x="450" y="722"/>
                    <a:pt x="409" y="622"/>
                    <a:pt x="362" y="536"/>
                  </a:cubicBezTo>
                  <a:lnTo>
                    <a:pt x="212" y="261"/>
                  </a:lnTo>
                  <a:cubicBezTo>
                    <a:pt x="128" y="105"/>
                    <a:pt x="62" y="0"/>
                    <a:pt x="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86" name="Google Shape;1786;p18"/>
            <p:cNvSpPr/>
            <p:nvPr/>
          </p:nvSpPr>
          <p:spPr>
            <a:xfrm>
              <a:off x="1623350" y="4171425"/>
              <a:ext cx="25850" cy="40025"/>
            </a:xfrm>
            <a:custGeom>
              <a:rect b="b" l="l" r="r" t="t"/>
              <a:pathLst>
                <a:path extrusionOk="0" h="1601" w="1034">
                  <a:moveTo>
                    <a:pt x="26" y="1"/>
                  </a:moveTo>
                  <a:cubicBezTo>
                    <a:pt x="23" y="1"/>
                    <a:pt x="20" y="2"/>
                    <a:pt x="17" y="3"/>
                  </a:cubicBezTo>
                  <a:cubicBezTo>
                    <a:pt x="1" y="12"/>
                    <a:pt x="32" y="113"/>
                    <a:pt x="92" y="267"/>
                  </a:cubicBezTo>
                  <a:cubicBezTo>
                    <a:pt x="121" y="341"/>
                    <a:pt x="140" y="436"/>
                    <a:pt x="185" y="526"/>
                  </a:cubicBezTo>
                  <a:cubicBezTo>
                    <a:pt x="221" y="604"/>
                    <a:pt x="270" y="683"/>
                    <a:pt x="317" y="765"/>
                  </a:cubicBezTo>
                  <a:cubicBezTo>
                    <a:pt x="362" y="844"/>
                    <a:pt x="430" y="909"/>
                    <a:pt x="479" y="986"/>
                  </a:cubicBezTo>
                  <a:cubicBezTo>
                    <a:pt x="529" y="1063"/>
                    <a:pt x="580" y="1142"/>
                    <a:pt x="632" y="1211"/>
                  </a:cubicBezTo>
                  <a:cubicBezTo>
                    <a:pt x="693" y="1290"/>
                    <a:pt x="753" y="1362"/>
                    <a:pt x="806" y="1421"/>
                  </a:cubicBezTo>
                  <a:cubicBezTo>
                    <a:pt x="906" y="1529"/>
                    <a:pt x="978" y="1600"/>
                    <a:pt x="1006" y="1600"/>
                  </a:cubicBezTo>
                  <a:cubicBezTo>
                    <a:pt x="1009" y="1600"/>
                    <a:pt x="1011" y="1600"/>
                    <a:pt x="1013" y="1598"/>
                  </a:cubicBezTo>
                  <a:cubicBezTo>
                    <a:pt x="1034" y="1580"/>
                    <a:pt x="981" y="1485"/>
                    <a:pt x="896" y="1348"/>
                  </a:cubicBezTo>
                  <a:cubicBezTo>
                    <a:pt x="850" y="1275"/>
                    <a:pt x="794" y="1183"/>
                    <a:pt x="754" y="1121"/>
                  </a:cubicBezTo>
                  <a:lnTo>
                    <a:pt x="606" y="900"/>
                  </a:lnTo>
                  <a:lnTo>
                    <a:pt x="464" y="674"/>
                  </a:lnTo>
                  <a:cubicBezTo>
                    <a:pt x="418" y="596"/>
                    <a:pt x="385" y="510"/>
                    <a:pt x="343" y="438"/>
                  </a:cubicBezTo>
                  <a:lnTo>
                    <a:pt x="206" y="207"/>
                  </a:lnTo>
                  <a:cubicBezTo>
                    <a:pt x="129" y="81"/>
                    <a:pt x="63" y="1"/>
                    <a:pt x="2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87" name="Google Shape;1787;p18"/>
            <p:cNvSpPr/>
            <p:nvPr/>
          </p:nvSpPr>
          <p:spPr>
            <a:xfrm>
              <a:off x="1647250" y="4195475"/>
              <a:ext cx="15600" cy="22025"/>
            </a:xfrm>
            <a:custGeom>
              <a:rect b="b" l="l" r="r" t="t"/>
              <a:pathLst>
                <a:path extrusionOk="0" h="881" w="624">
                  <a:moveTo>
                    <a:pt x="35" y="0"/>
                  </a:moveTo>
                  <a:cubicBezTo>
                    <a:pt x="28" y="0"/>
                    <a:pt x="22" y="2"/>
                    <a:pt x="16" y="5"/>
                  </a:cubicBezTo>
                  <a:cubicBezTo>
                    <a:pt x="0" y="14"/>
                    <a:pt x="18" y="71"/>
                    <a:pt x="51" y="157"/>
                  </a:cubicBezTo>
                  <a:cubicBezTo>
                    <a:pt x="67" y="198"/>
                    <a:pt x="70" y="257"/>
                    <a:pt x="96" y="307"/>
                  </a:cubicBezTo>
                  <a:cubicBezTo>
                    <a:pt x="117" y="351"/>
                    <a:pt x="149" y="396"/>
                    <a:pt x="175" y="439"/>
                  </a:cubicBezTo>
                  <a:cubicBezTo>
                    <a:pt x="200" y="483"/>
                    <a:pt x="247" y="512"/>
                    <a:pt x="277" y="555"/>
                  </a:cubicBezTo>
                  <a:cubicBezTo>
                    <a:pt x="307" y="598"/>
                    <a:pt x="334" y="643"/>
                    <a:pt x="365" y="679"/>
                  </a:cubicBezTo>
                  <a:cubicBezTo>
                    <a:pt x="398" y="719"/>
                    <a:pt x="434" y="757"/>
                    <a:pt x="470" y="793"/>
                  </a:cubicBezTo>
                  <a:cubicBezTo>
                    <a:pt x="526" y="845"/>
                    <a:pt x="567" y="880"/>
                    <a:pt x="590" y="880"/>
                  </a:cubicBezTo>
                  <a:cubicBezTo>
                    <a:pt x="595" y="880"/>
                    <a:pt x="599" y="879"/>
                    <a:pt x="603" y="876"/>
                  </a:cubicBezTo>
                  <a:cubicBezTo>
                    <a:pt x="623" y="858"/>
                    <a:pt x="601" y="799"/>
                    <a:pt x="558" y="719"/>
                  </a:cubicBezTo>
                  <a:lnTo>
                    <a:pt x="487" y="588"/>
                  </a:lnTo>
                  <a:cubicBezTo>
                    <a:pt x="435" y="516"/>
                    <a:pt x="435" y="517"/>
                    <a:pt x="401" y="467"/>
                  </a:cubicBezTo>
                  <a:cubicBezTo>
                    <a:pt x="367" y="416"/>
                    <a:pt x="346" y="388"/>
                    <a:pt x="318" y="345"/>
                  </a:cubicBezTo>
                  <a:cubicBezTo>
                    <a:pt x="290" y="302"/>
                    <a:pt x="277" y="253"/>
                    <a:pt x="250" y="215"/>
                  </a:cubicBezTo>
                  <a:cubicBezTo>
                    <a:pt x="220" y="170"/>
                    <a:pt x="190" y="129"/>
                    <a:pt x="162" y="95"/>
                  </a:cubicBezTo>
                  <a:cubicBezTo>
                    <a:pt x="115" y="36"/>
                    <a:pt x="68" y="0"/>
                    <a:pt x="3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88" name="Google Shape;1788;p18"/>
            <p:cNvSpPr/>
            <p:nvPr/>
          </p:nvSpPr>
          <p:spPr>
            <a:xfrm>
              <a:off x="1669725" y="4222400"/>
              <a:ext cx="21300" cy="14000"/>
            </a:xfrm>
            <a:custGeom>
              <a:rect b="b" l="l" r="r" t="t"/>
              <a:pathLst>
                <a:path extrusionOk="0" h="560" w="852">
                  <a:moveTo>
                    <a:pt x="61" y="1"/>
                  </a:moveTo>
                  <a:cubicBezTo>
                    <a:pt x="39" y="1"/>
                    <a:pt x="21" y="7"/>
                    <a:pt x="12" y="21"/>
                  </a:cubicBezTo>
                  <a:cubicBezTo>
                    <a:pt x="1" y="34"/>
                    <a:pt x="39" y="77"/>
                    <a:pt x="100" y="137"/>
                  </a:cubicBezTo>
                  <a:cubicBezTo>
                    <a:pt x="129" y="167"/>
                    <a:pt x="153" y="216"/>
                    <a:pt x="194" y="250"/>
                  </a:cubicBezTo>
                  <a:cubicBezTo>
                    <a:pt x="230" y="278"/>
                    <a:pt x="272" y="304"/>
                    <a:pt x="312" y="332"/>
                  </a:cubicBezTo>
                  <a:cubicBezTo>
                    <a:pt x="350" y="359"/>
                    <a:pt x="400" y="366"/>
                    <a:pt x="442" y="390"/>
                  </a:cubicBezTo>
                  <a:cubicBezTo>
                    <a:pt x="485" y="416"/>
                    <a:pt x="524" y="445"/>
                    <a:pt x="564" y="465"/>
                  </a:cubicBezTo>
                  <a:cubicBezTo>
                    <a:pt x="606" y="487"/>
                    <a:pt x="650" y="507"/>
                    <a:pt x="695" y="524"/>
                  </a:cubicBezTo>
                  <a:cubicBezTo>
                    <a:pt x="749" y="545"/>
                    <a:pt x="790" y="560"/>
                    <a:pt x="815" y="560"/>
                  </a:cubicBezTo>
                  <a:cubicBezTo>
                    <a:pt x="827" y="560"/>
                    <a:pt x="835" y="556"/>
                    <a:pt x="839" y="548"/>
                  </a:cubicBezTo>
                  <a:cubicBezTo>
                    <a:pt x="851" y="524"/>
                    <a:pt x="813" y="479"/>
                    <a:pt x="749" y="423"/>
                  </a:cubicBezTo>
                  <a:cubicBezTo>
                    <a:pt x="716" y="397"/>
                    <a:pt x="681" y="364"/>
                    <a:pt x="640" y="334"/>
                  </a:cubicBezTo>
                  <a:lnTo>
                    <a:pt x="523" y="261"/>
                  </a:lnTo>
                  <a:lnTo>
                    <a:pt x="406" y="187"/>
                  </a:lnTo>
                  <a:cubicBezTo>
                    <a:pt x="366" y="160"/>
                    <a:pt x="335" y="122"/>
                    <a:pt x="298" y="100"/>
                  </a:cubicBezTo>
                  <a:cubicBezTo>
                    <a:pt x="253" y="74"/>
                    <a:pt x="212" y="49"/>
                    <a:pt x="175" y="33"/>
                  </a:cubicBezTo>
                  <a:cubicBezTo>
                    <a:pt x="132" y="12"/>
                    <a:pt x="92" y="1"/>
                    <a:pt x="6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89" name="Google Shape;1789;p18"/>
            <p:cNvSpPr/>
            <p:nvPr/>
          </p:nvSpPr>
          <p:spPr>
            <a:xfrm>
              <a:off x="1596100" y="4185350"/>
              <a:ext cx="4475" cy="2125"/>
            </a:xfrm>
            <a:custGeom>
              <a:rect b="b" l="l" r="r" t="t"/>
              <a:pathLst>
                <a:path extrusionOk="0" h="85" w="179">
                  <a:moveTo>
                    <a:pt x="155" y="1"/>
                  </a:moveTo>
                  <a:cubicBezTo>
                    <a:pt x="127" y="5"/>
                    <a:pt x="97" y="12"/>
                    <a:pt x="70" y="23"/>
                  </a:cubicBezTo>
                  <a:cubicBezTo>
                    <a:pt x="56" y="27"/>
                    <a:pt x="44" y="35"/>
                    <a:pt x="34" y="44"/>
                  </a:cubicBezTo>
                  <a:cubicBezTo>
                    <a:pt x="29" y="48"/>
                    <a:pt x="6" y="61"/>
                    <a:pt x="3" y="63"/>
                  </a:cubicBezTo>
                  <a:cubicBezTo>
                    <a:pt x="0" y="68"/>
                    <a:pt x="3" y="70"/>
                    <a:pt x="3" y="72"/>
                  </a:cubicBezTo>
                  <a:cubicBezTo>
                    <a:pt x="2" y="72"/>
                    <a:pt x="4" y="73"/>
                    <a:pt x="6" y="73"/>
                  </a:cubicBezTo>
                  <a:cubicBezTo>
                    <a:pt x="10" y="73"/>
                    <a:pt x="19" y="71"/>
                    <a:pt x="23" y="71"/>
                  </a:cubicBezTo>
                  <a:cubicBezTo>
                    <a:pt x="24" y="71"/>
                    <a:pt x="24" y="71"/>
                    <a:pt x="25" y="72"/>
                  </a:cubicBezTo>
                  <a:cubicBezTo>
                    <a:pt x="26" y="74"/>
                    <a:pt x="23" y="78"/>
                    <a:pt x="26" y="80"/>
                  </a:cubicBezTo>
                  <a:cubicBezTo>
                    <a:pt x="30" y="83"/>
                    <a:pt x="36" y="84"/>
                    <a:pt x="40" y="84"/>
                  </a:cubicBezTo>
                  <a:cubicBezTo>
                    <a:pt x="42" y="84"/>
                    <a:pt x="45" y="84"/>
                    <a:pt x="48" y="84"/>
                  </a:cubicBezTo>
                  <a:cubicBezTo>
                    <a:pt x="62" y="84"/>
                    <a:pt x="75" y="82"/>
                    <a:pt x="87" y="77"/>
                  </a:cubicBezTo>
                  <a:cubicBezTo>
                    <a:pt x="109" y="69"/>
                    <a:pt x="130" y="59"/>
                    <a:pt x="149" y="47"/>
                  </a:cubicBezTo>
                  <a:cubicBezTo>
                    <a:pt x="155" y="42"/>
                    <a:pt x="164" y="38"/>
                    <a:pt x="169" y="31"/>
                  </a:cubicBezTo>
                  <a:cubicBezTo>
                    <a:pt x="173" y="27"/>
                    <a:pt x="169" y="25"/>
                    <a:pt x="169" y="23"/>
                  </a:cubicBezTo>
                  <a:cubicBezTo>
                    <a:pt x="170" y="20"/>
                    <a:pt x="168" y="17"/>
                    <a:pt x="166" y="14"/>
                  </a:cubicBezTo>
                  <a:cubicBezTo>
                    <a:pt x="165" y="12"/>
                    <a:pt x="179" y="5"/>
                    <a:pt x="175" y="3"/>
                  </a:cubicBezTo>
                  <a:cubicBezTo>
                    <a:pt x="169" y="1"/>
                    <a:pt x="162" y="1"/>
                    <a:pt x="1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90" name="Google Shape;1790;p18"/>
            <p:cNvSpPr/>
            <p:nvPr/>
          </p:nvSpPr>
          <p:spPr>
            <a:xfrm>
              <a:off x="1684250" y="3933375"/>
              <a:ext cx="4800" cy="4875"/>
            </a:xfrm>
            <a:custGeom>
              <a:rect b="b" l="l" r="r" t="t"/>
              <a:pathLst>
                <a:path extrusionOk="0" h="195" w="192">
                  <a:moveTo>
                    <a:pt x="104" y="0"/>
                  </a:moveTo>
                  <a:cubicBezTo>
                    <a:pt x="93" y="0"/>
                    <a:pt x="83" y="6"/>
                    <a:pt x="70" y="13"/>
                  </a:cubicBezTo>
                  <a:cubicBezTo>
                    <a:pt x="62" y="19"/>
                    <a:pt x="33" y="17"/>
                    <a:pt x="25" y="24"/>
                  </a:cubicBezTo>
                  <a:cubicBezTo>
                    <a:pt x="18" y="31"/>
                    <a:pt x="17" y="42"/>
                    <a:pt x="11" y="49"/>
                  </a:cubicBezTo>
                  <a:cubicBezTo>
                    <a:pt x="5" y="55"/>
                    <a:pt x="21" y="75"/>
                    <a:pt x="17" y="83"/>
                  </a:cubicBezTo>
                  <a:cubicBezTo>
                    <a:pt x="11" y="91"/>
                    <a:pt x="7" y="99"/>
                    <a:pt x="3" y="109"/>
                  </a:cubicBezTo>
                  <a:cubicBezTo>
                    <a:pt x="0" y="118"/>
                    <a:pt x="0" y="129"/>
                    <a:pt x="2" y="140"/>
                  </a:cubicBezTo>
                  <a:cubicBezTo>
                    <a:pt x="5" y="160"/>
                    <a:pt x="7" y="174"/>
                    <a:pt x="32" y="185"/>
                  </a:cubicBezTo>
                  <a:cubicBezTo>
                    <a:pt x="45" y="192"/>
                    <a:pt x="58" y="195"/>
                    <a:pt x="72" y="195"/>
                  </a:cubicBezTo>
                  <a:cubicBezTo>
                    <a:pt x="83" y="195"/>
                    <a:pt x="94" y="193"/>
                    <a:pt x="105" y="189"/>
                  </a:cubicBezTo>
                  <a:cubicBezTo>
                    <a:pt x="118" y="186"/>
                    <a:pt x="129" y="181"/>
                    <a:pt x="139" y="174"/>
                  </a:cubicBezTo>
                  <a:cubicBezTo>
                    <a:pt x="149" y="167"/>
                    <a:pt x="148" y="156"/>
                    <a:pt x="154" y="148"/>
                  </a:cubicBezTo>
                  <a:cubicBezTo>
                    <a:pt x="160" y="140"/>
                    <a:pt x="164" y="132"/>
                    <a:pt x="167" y="122"/>
                  </a:cubicBezTo>
                  <a:cubicBezTo>
                    <a:pt x="171" y="113"/>
                    <a:pt x="189" y="110"/>
                    <a:pt x="190" y="100"/>
                  </a:cubicBezTo>
                  <a:cubicBezTo>
                    <a:pt x="191" y="90"/>
                    <a:pt x="190" y="77"/>
                    <a:pt x="187" y="66"/>
                  </a:cubicBezTo>
                  <a:cubicBezTo>
                    <a:pt x="174" y="38"/>
                    <a:pt x="149" y="15"/>
                    <a:pt x="119" y="4"/>
                  </a:cubicBezTo>
                  <a:cubicBezTo>
                    <a:pt x="114" y="1"/>
                    <a:pt x="109" y="0"/>
                    <a:pt x="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91" name="Google Shape;1791;p18"/>
            <p:cNvSpPr/>
            <p:nvPr/>
          </p:nvSpPr>
          <p:spPr>
            <a:xfrm>
              <a:off x="1648675" y="4049325"/>
              <a:ext cx="90025" cy="80150"/>
            </a:xfrm>
            <a:custGeom>
              <a:rect b="b" l="l" r="r" t="t"/>
              <a:pathLst>
                <a:path extrusionOk="0" h="3206" w="3601">
                  <a:moveTo>
                    <a:pt x="24" y="1"/>
                  </a:moveTo>
                  <a:cubicBezTo>
                    <a:pt x="23" y="1"/>
                    <a:pt x="22" y="1"/>
                    <a:pt x="21" y="2"/>
                  </a:cubicBezTo>
                  <a:cubicBezTo>
                    <a:pt x="0" y="15"/>
                    <a:pt x="126" y="258"/>
                    <a:pt x="368" y="601"/>
                  </a:cubicBezTo>
                  <a:cubicBezTo>
                    <a:pt x="487" y="768"/>
                    <a:pt x="627" y="961"/>
                    <a:pt x="798" y="1156"/>
                  </a:cubicBezTo>
                  <a:cubicBezTo>
                    <a:pt x="942" y="1325"/>
                    <a:pt x="1113" y="1491"/>
                    <a:pt x="1283" y="1662"/>
                  </a:cubicBezTo>
                  <a:cubicBezTo>
                    <a:pt x="1449" y="1825"/>
                    <a:pt x="1628" y="1981"/>
                    <a:pt x="1806" y="2129"/>
                  </a:cubicBezTo>
                  <a:cubicBezTo>
                    <a:pt x="1993" y="2282"/>
                    <a:pt x="2172" y="2440"/>
                    <a:pt x="2356" y="2567"/>
                  </a:cubicBezTo>
                  <a:cubicBezTo>
                    <a:pt x="2568" y="2716"/>
                    <a:pt x="2773" y="2840"/>
                    <a:pt x="2951" y="2939"/>
                  </a:cubicBezTo>
                  <a:cubicBezTo>
                    <a:pt x="3271" y="3116"/>
                    <a:pt x="3510" y="3205"/>
                    <a:pt x="3575" y="3205"/>
                  </a:cubicBezTo>
                  <a:cubicBezTo>
                    <a:pt x="3586" y="3205"/>
                    <a:pt x="3592" y="3203"/>
                    <a:pt x="3594" y="3198"/>
                  </a:cubicBezTo>
                  <a:cubicBezTo>
                    <a:pt x="3600" y="3178"/>
                    <a:pt x="3360" y="3051"/>
                    <a:pt x="3013" y="2826"/>
                  </a:cubicBezTo>
                  <a:cubicBezTo>
                    <a:pt x="2844" y="2716"/>
                    <a:pt x="2660" y="2568"/>
                    <a:pt x="2458" y="2416"/>
                  </a:cubicBezTo>
                  <a:cubicBezTo>
                    <a:pt x="2281" y="2288"/>
                    <a:pt x="2097" y="2146"/>
                    <a:pt x="1914" y="1994"/>
                  </a:cubicBezTo>
                  <a:cubicBezTo>
                    <a:pt x="1740" y="1847"/>
                    <a:pt x="1552" y="1710"/>
                    <a:pt x="1387" y="1550"/>
                  </a:cubicBezTo>
                  <a:cubicBezTo>
                    <a:pt x="1216" y="1385"/>
                    <a:pt x="1057" y="1216"/>
                    <a:pt x="910" y="1054"/>
                  </a:cubicBezTo>
                  <a:cubicBezTo>
                    <a:pt x="738" y="867"/>
                    <a:pt x="587" y="687"/>
                    <a:pt x="458" y="532"/>
                  </a:cubicBezTo>
                  <a:cubicBezTo>
                    <a:pt x="206" y="221"/>
                    <a:pt x="56" y="1"/>
                    <a:pt x="2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92" name="Google Shape;1792;p18"/>
            <p:cNvSpPr/>
            <p:nvPr/>
          </p:nvSpPr>
          <p:spPr>
            <a:xfrm>
              <a:off x="1735150" y="3993625"/>
              <a:ext cx="80125" cy="140600"/>
            </a:xfrm>
            <a:custGeom>
              <a:rect b="b" l="l" r="r" t="t"/>
              <a:pathLst>
                <a:path extrusionOk="0" h="5624" w="3205">
                  <a:moveTo>
                    <a:pt x="3166" y="1"/>
                  </a:moveTo>
                  <a:cubicBezTo>
                    <a:pt x="3154" y="1"/>
                    <a:pt x="3086" y="64"/>
                    <a:pt x="2971" y="167"/>
                  </a:cubicBezTo>
                  <a:cubicBezTo>
                    <a:pt x="2853" y="276"/>
                    <a:pt x="2694" y="447"/>
                    <a:pt x="2512" y="657"/>
                  </a:cubicBezTo>
                  <a:cubicBezTo>
                    <a:pt x="2335" y="865"/>
                    <a:pt x="2119" y="1102"/>
                    <a:pt x="1927" y="1389"/>
                  </a:cubicBezTo>
                  <a:cubicBezTo>
                    <a:pt x="1758" y="1634"/>
                    <a:pt x="1598" y="1908"/>
                    <a:pt x="1439" y="2189"/>
                  </a:cubicBezTo>
                  <a:cubicBezTo>
                    <a:pt x="1288" y="2460"/>
                    <a:pt x="1165" y="2750"/>
                    <a:pt x="1033" y="3030"/>
                  </a:cubicBezTo>
                  <a:cubicBezTo>
                    <a:pt x="895" y="3320"/>
                    <a:pt x="763" y="3606"/>
                    <a:pt x="651" y="3880"/>
                  </a:cubicBezTo>
                  <a:cubicBezTo>
                    <a:pt x="519" y="4197"/>
                    <a:pt x="407" y="4492"/>
                    <a:pt x="313" y="4747"/>
                  </a:cubicBezTo>
                  <a:cubicBezTo>
                    <a:pt x="121" y="5272"/>
                    <a:pt x="1" y="5614"/>
                    <a:pt x="27" y="5624"/>
                  </a:cubicBezTo>
                  <a:cubicBezTo>
                    <a:pt x="27" y="5624"/>
                    <a:pt x="28" y="5624"/>
                    <a:pt x="28" y="5624"/>
                  </a:cubicBezTo>
                  <a:cubicBezTo>
                    <a:pt x="56" y="5624"/>
                    <a:pt x="205" y="5294"/>
                    <a:pt x="419" y="4789"/>
                  </a:cubicBezTo>
                  <a:lnTo>
                    <a:pt x="792" y="3938"/>
                  </a:lnTo>
                  <a:cubicBezTo>
                    <a:pt x="910" y="3668"/>
                    <a:pt x="1033" y="3380"/>
                    <a:pt x="1172" y="3092"/>
                  </a:cubicBezTo>
                  <a:cubicBezTo>
                    <a:pt x="1305" y="2816"/>
                    <a:pt x="1446" y="2538"/>
                    <a:pt x="1593" y="2269"/>
                  </a:cubicBezTo>
                  <a:cubicBezTo>
                    <a:pt x="1748" y="1990"/>
                    <a:pt x="1920" y="1729"/>
                    <a:pt x="2082" y="1485"/>
                  </a:cubicBezTo>
                  <a:cubicBezTo>
                    <a:pt x="2264" y="1199"/>
                    <a:pt x="2452" y="947"/>
                    <a:pt x="2615" y="733"/>
                  </a:cubicBezTo>
                  <a:cubicBezTo>
                    <a:pt x="2959" y="293"/>
                    <a:pt x="3204" y="24"/>
                    <a:pt x="3167" y="1"/>
                  </a:cubicBezTo>
                  <a:cubicBezTo>
                    <a:pt x="3167" y="1"/>
                    <a:pt x="3167" y="1"/>
                    <a:pt x="31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93" name="Google Shape;1793;p18"/>
            <p:cNvSpPr/>
            <p:nvPr/>
          </p:nvSpPr>
          <p:spPr>
            <a:xfrm>
              <a:off x="1765525" y="4196800"/>
              <a:ext cx="4925" cy="9200"/>
            </a:xfrm>
            <a:custGeom>
              <a:rect b="b" l="l" r="r" t="t"/>
              <a:pathLst>
                <a:path extrusionOk="0" h="368" w="197">
                  <a:moveTo>
                    <a:pt x="111" y="0"/>
                  </a:moveTo>
                  <a:cubicBezTo>
                    <a:pt x="94" y="0"/>
                    <a:pt x="81" y="18"/>
                    <a:pt x="65" y="44"/>
                  </a:cubicBezTo>
                  <a:cubicBezTo>
                    <a:pt x="55" y="59"/>
                    <a:pt x="25" y="74"/>
                    <a:pt x="18" y="89"/>
                  </a:cubicBezTo>
                  <a:cubicBezTo>
                    <a:pt x="11" y="106"/>
                    <a:pt x="10" y="125"/>
                    <a:pt x="6" y="142"/>
                  </a:cubicBezTo>
                  <a:cubicBezTo>
                    <a:pt x="0" y="159"/>
                    <a:pt x="18" y="181"/>
                    <a:pt x="14" y="198"/>
                  </a:cubicBezTo>
                  <a:cubicBezTo>
                    <a:pt x="10" y="215"/>
                    <a:pt x="6" y="232"/>
                    <a:pt x="3" y="250"/>
                  </a:cubicBezTo>
                  <a:cubicBezTo>
                    <a:pt x="2" y="268"/>
                    <a:pt x="2" y="287"/>
                    <a:pt x="3" y="305"/>
                  </a:cubicBezTo>
                  <a:cubicBezTo>
                    <a:pt x="9" y="339"/>
                    <a:pt x="13" y="361"/>
                    <a:pt x="39" y="366"/>
                  </a:cubicBezTo>
                  <a:cubicBezTo>
                    <a:pt x="42" y="367"/>
                    <a:pt x="46" y="367"/>
                    <a:pt x="49" y="367"/>
                  </a:cubicBezTo>
                  <a:cubicBezTo>
                    <a:pt x="72" y="367"/>
                    <a:pt x="96" y="353"/>
                    <a:pt x="116" y="328"/>
                  </a:cubicBezTo>
                  <a:cubicBezTo>
                    <a:pt x="130" y="313"/>
                    <a:pt x="141" y="298"/>
                    <a:pt x="152" y="280"/>
                  </a:cubicBezTo>
                  <a:cubicBezTo>
                    <a:pt x="157" y="264"/>
                    <a:pt x="161" y="246"/>
                    <a:pt x="164" y="228"/>
                  </a:cubicBezTo>
                  <a:cubicBezTo>
                    <a:pt x="169" y="211"/>
                    <a:pt x="172" y="194"/>
                    <a:pt x="175" y="177"/>
                  </a:cubicBezTo>
                  <a:cubicBezTo>
                    <a:pt x="178" y="157"/>
                    <a:pt x="197" y="142"/>
                    <a:pt x="197" y="126"/>
                  </a:cubicBezTo>
                  <a:cubicBezTo>
                    <a:pt x="197" y="107"/>
                    <a:pt x="195" y="88"/>
                    <a:pt x="191" y="70"/>
                  </a:cubicBezTo>
                  <a:cubicBezTo>
                    <a:pt x="180" y="35"/>
                    <a:pt x="150" y="8"/>
                    <a:pt x="115" y="1"/>
                  </a:cubicBezTo>
                  <a:cubicBezTo>
                    <a:pt x="114" y="1"/>
                    <a:pt x="112" y="0"/>
                    <a:pt x="11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94" name="Google Shape;1794;p18"/>
            <p:cNvSpPr/>
            <p:nvPr/>
          </p:nvSpPr>
          <p:spPr>
            <a:xfrm>
              <a:off x="1762825" y="4236000"/>
              <a:ext cx="9125" cy="30675"/>
            </a:xfrm>
            <a:custGeom>
              <a:rect b="b" l="l" r="r" t="t"/>
              <a:pathLst>
                <a:path extrusionOk="0" h="1227" w="365">
                  <a:moveTo>
                    <a:pt x="27" y="0"/>
                  </a:moveTo>
                  <a:cubicBezTo>
                    <a:pt x="24" y="0"/>
                    <a:pt x="21" y="1"/>
                    <a:pt x="18" y="2"/>
                  </a:cubicBezTo>
                  <a:cubicBezTo>
                    <a:pt x="1" y="7"/>
                    <a:pt x="9" y="78"/>
                    <a:pt x="24" y="184"/>
                  </a:cubicBezTo>
                  <a:cubicBezTo>
                    <a:pt x="31" y="237"/>
                    <a:pt x="21" y="304"/>
                    <a:pt x="35" y="370"/>
                  </a:cubicBezTo>
                  <a:cubicBezTo>
                    <a:pt x="46" y="426"/>
                    <a:pt x="63" y="486"/>
                    <a:pt x="77" y="546"/>
                  </a:cubicBezTo>
                  <a:cubicBezTo>
                    <a:pt x="91" y="604"/>
                    <a:pt x="126" y="655"/>
                    <a:pt x="143" y="716"/>
                  </a:cubicBezTo>
                  <a:cubicBezTo>
                    <a:pt x="158" y="776"/>
                    <a:pt x="170" y="836"/>
                    <a:pt x="186" y="890"/>
                  </a:cubicBezTo>
                  <a:cubicBezTo>
                    <a:pt x="205" y="954"/>
                    <a:pt x="224" y="1013"/>
                    <a:pt x="243" y="1064"/>
                  </a:cubicBezTo>
                  <a:cubicBezTo>
                    <a:pt x="280" y="1162"/>
                    <a:pt x="305" y="1226"/>
                    <a:pt x="330" y="1226"/>
                  </a:cubicBezTo>
                  <a:cubicBezTo>
                    <a:pt x="331" y="1226"/>
                    <a:pt x="332" y="1226"/>
                    <a:pt x="333" y="1226"/>
                  </a:cubicBezTo>
                  <a:cubicBezTo>
                    <a:pt x="359" y="1219"/>
                    <a:pt x="365" y="1144"/>
                    <a:pt x="354" y="1035"/>
                  </a:cubicBezTo>
                  <a:cubicBezTo>
                    <a:pt x="348" y="982"/>
                    <a:pt x="344" y="919"/>
                    <a:pt x="333" y="852"/>
                  </a:cubicBezTo>
                  <a:cubicBezTo>
                    <a:pt x="324" y="796"/>
                    <a:pt x="303" y="735"/>
                    <a:pt x="290" y="676"/>
                  </a:cubicBezTo>
                  <a:cubicBezTo>
                    <a:pt x="277" y="618"/>
                    <a:pt x="260" y="562"/>
                    <a:pt x="245" y="501"/>
                  </a:cubicBezTo>
                  <a:cubicBezTo>
                    <a:pt x="228" y="441"/>
                    <a:pt x="227" y="378"/>
                    <a:pt x="211" y="323"/>
                  </a:cubicBezTo>
                  <a:cubicBezTo>
                    <a:pt x="190" y="259"/>
                    <a:pt x="170" y="202"/>
                    <a:pt x="149" y="153"/>
                  </a:cubicBezTo>
                  <a:cubicBezTo>
                    <a:pt x="109" y="59"/>
                    <a:pt x="62" y="0"/>
                    <a:pt x="2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95" name="Google Shape;1795;p18"/>
            <p:cNvSpPr/>
            <p:nvPr/>
          </p:nvSpPr>
          <p:spPr>
            <a:xfrm>
              <a:off x="1823250" y="4412475"/>
              <a:ext cx="17825" cy="4950"/>
            </a:xfrm>
            <a:custGeom>
              <a:rect b="b" l="l" r="r" t="t"/>
              <a:pathLst>
                <a:path extrusionOk="0" h="198" w="713">
                  <a:moveTo>
                    <a:pt x="489" y="1"/>
                  </a:moveTo>
                  <a:cubicBezTo>
                    <a:pt x="459" y="1"/>
                    <a:pt x="428" y="6"/>
                    <a:pt x="397" y="8"/>
                  </a:cubicBezTo>
                  <a:cubicBezTo>
                    <a:pt x="363" y="9"/>
                    <a:pt x="333" y="35"/>
                    <a:pt x="299" y="38"/>
                  </a:cubicBezTo>
                  <a:cubicBezTo>
                    <a:pt x="264" y="40"/>
                    <a:pt x="230" y="40"/>
                    <a:pt x="197" y="46"/>
                  </a:cubicBezTo>
                  <a:cubicBezTo>
                    <a:pt x="164" y="51"/>
                    <a:pt x="130" y="58"/>
                    <a:pt x="97" y="68"/>
                  </a:cubicBezTo>
                  <a:cubicBezTo>
                    <a:pt x="39" y="84"/>
                    <a:pt x="1" y="96"/>
                    <a:pt x="2" y="123"/>
                  </a:cubicBezTo>
                  <a:cubicBezTo>
                    <a:pt x="5" y="149"/>
                    <a:pt x="47" y="170"/>
                    <a:pt x="108" y="181"/>
                  </a:cubicBezTo>
                  <a:cubicBezTo>
                    <a:pt x="142" y="189"/>
                    <a:pt x="178" y="194"/>
                    <a:pt x="212" y="197"/>
                  </a:cubicBezTo>
                  <a:cubicBezTo>
                    <a:pt x="214" y="197"/>
                    <a:pt x="217" y="197"/>
                    <a:pt x="219" y="197"/>
                  </a:cubicBezTo>
                  <a:cubicBezTo>
                    <a:pt x="250" y="197"/>
                    <a:pt x="282" y="190"/>
                    <a:pt x="313" y="189"/>
                  </a:cubicBezTo>
                  <a:cubicBezTo>
                    <a:pt x="347" y="189"/>
                    <a:pt x="379" y="183"/>
                    <a:pt x="414" y="179"/>
                  </a:cubicBezTo>
                  <a:cubicBezTo>
                    <a:pt x="418" y="179"/>
                    <a:pt x="422" y="179"/>
                    <a:pt x="426" y="179"/>
                  </a:cubicBezTo>
                  <a:cubicBezTo>
                    <a:pt x="450" y="179"/>
                    <a:pt x="474" y="184"/>
                    <a:pt x="496" y="184"/>
                  </a:cubicBezTo>
                  <a:cubicBezTo>
                    <a:pt x="503" y="184"/>
                    <a:pt x="509" y="183"/>
                    <a:pt x="516" y="182"/>
                  </a:cubicBezTo>
                  <a:cubicBezTo>
                    <a:pt x="550" y="175"/>
                    <a:pt x="584" y="167"/>
                    <a:pt x="615" y="155"/>
                  </a:cubicBezTo>
                  <a:cubicBezTo>
                    <a:pt x="675" y="133"/>
                    <a:pt x="712" y="95"/>
                    <a:pt x="707" y="58"/>
                  </a:cubicBezTo>
                  <a:cubicBezTo>
                    <a:pt x="705" y="39"/>
                    <a:pt x="664" y="34"/>
                    <a:pt x="603" y="27"/>
                  </a:cubicBezTo>
                  <a:cubicBezTo>
                    <a:pt x="573" y="24"/>
                    <a:pt x="536" y="1"/>
                    <a:pt x="498" y="1"/>
                  </a:cubicBezTo>
                  <a:cubicBezTo>
                    <a:pt x="495" y="1"/>
                    <a:pt x="492" y="1"/>
                    <a:pt x="4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96" name="Google Shape;1796;p18"/>
            <p:cNvSpPr/>
            <p:nvPr/>
          </p:nvSpPr>
          <p:spPr>
            <a:xfrm>
              <a:off x="1804750" y="3788625"/>
              <a:ext cx="4725" cy="27125"/>
            </a:xfrm>
            <a:custGeom>
              <a:rect b="b" l="l" r="r" t="t"/>
              <a:pathLst>
                <a:path extrusionOk="0" h="1085" w="189">
                  <a:moveTo>
                    <a:pt x="53" y="0"/>
                  </a:moveTo>
                  <a:cubicBezTo>
                    <a:pt x="51" y="0"/>
                    <a:pt x="50" y="0"/>
                    <a:pt x="48" y="0"/>
                  </a:cubicBezTo>
                  <a:cubicBezTo>
                    <a:pt x="30" y="3"/>
                    <a:pt x="29" y="65"/>
                    <a:pt x="25" y="159"/>
                  </a:cubicBezTo>
                  <a:cubicBezTo>
                    <a:pt x="22" y="205"/>
                    <a:pt x="0" y="258"/>
                    <a:pt x="0" y="315"/>
                  </a:cubicBezTo>
                  <a:cubicBezTo>
                    <a:pt x="3" y="388"/>
                    <a:pt x="3" y="411"/>
                    <a:pt x="6" y="468"/>
                  </a:cubicBezTo>
                  <a:cubicBezTo>
                    <a:pt x="6" y="520"/>
                    <a:pt x="30" y="570"/>
                    <a:pt x="29" y="622"/>
                  </a:cubicBezTo>
                  <a:cubicBezTo>
                    <a:pt x="29" y="672"/>
                    <a:pt x="28" y="715"/>
                    <a:pt x="26" y="775"/>
                  </a:cubicBezTo>
                  <a:cubicBezTo>
                    <a:pt x="29" y="817"/>
                    <a:pt x="30" y="865"/>
                    <a:pt x="33" y="929"/>
                  </a:cubicBezTo>
                  <a:cubicBezTo>
                    <a:pt x="41" y="1021"/>
                    <a:pt x="44" y="1083"/>
                    <a:pt x="71" y="1084"/>
                  </a:cubicBezTo>
                  <a:cubicBezTo>
                    <a:pt x="72" y="1084"/>
                    <a:pt x="72" y="1084"/>
                    <a:pt x="73" y="1084"/>
                  </a:cubicBezTo>
                  <a:cubicBezTo>
                    <a:pt x="98" y="1084"/>
                    <a:pt x="126" y="1025"/>
                    <a:pt x="148" y="934"/>
                  </a:cubicBezTo>
                  <a:cubicBezTo>
                    <a:pt x="161" y="882"/>
                    <a:pt x="171" y="829"/>
                    <a:pt x="179" y="777"/>
                  </a:cubicBezTo>
                  <a:cubicBezTo>
                    <a:pt x="184" y="727"/>
                    <a:pt x="180" y="671"/>
                    <a:pt x="182" y="619"/>
                  </a:cubicBezTo>
                  <a:cubicBezTo>
                    <a:pt x="184" y="566"/>
                    <a:pt x="180" y="514"/>
                    <a:pt x="179" y="460"/>
                  </a:cubicBezTo>
                  <a:cubicBezTo>
                    <a:pt x="176" y="407"/>
                    <a:pt x="188" y="352"/>
                    <a:pt x="182" y="302"/>
                  </a:cubicBezTo>
                  <a:cubicBezTo>
                    <a:pt x="176" y="249"/>
                    <a:pt x="165" y="197"/>
                    <a:pt x="153" y="145"/>
                  </a:cubicBezTo>
                  <a:cubicBezTo>
                    <a:pt x="128" y="56"/>
                    <a:pt x="89" y="0"/>
                    <a:pt x="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97" name="Google Shape;1797;p18"/>
            <p:cNvSpPr/>
            <p:nvPr/>
          </p:nvSpPr>
          <p:spPr>
            <a:xfrm>
              <a:off x="1818275" y="3798775"/>
              <a:ext cx="25" cy="25"/>
            </a:xfrm>
            <a:custGeom>
              <a:rect b="b" l="l" r="r" t="t"/>
              <a:pathLst>
                <a:path extrusionOk="0" fill="none" h="1" w="1">
                  <a:moveTo>
                    <a:pt x="1" y="1"/>
                  </a:moveTo>
                  <a:close/>
                </a:path>
              </a:pathLst>
            </a:custGeom>
            <a:solidFill>
              <a:schemeClr val="dk2"/>
            </a:solidFill>
            <a:ln cap="flat" cmpd="sng" w="9525">
              <a:solidFill>
                <a:srgbClr val="9B9595"/>
              </a:solidFill>
              <a:prstDash val="solid"/>
              <a:miter lim="136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98" name="Google Shape;1798;p18"/>
            <p:cNvSpPr/>
            <p:nvPr/>
          </p:nvSpPr>
          <p:spPr>
            <a:xfrm>
              <a:off x="1692325" y="3912900"/>
              <a:ext cx="13550" cy="5900"/>
            </a:xfrm>
            <a:custGeom>
              <a:rect b="b" l="l" r="r" t="t"/>
              <a:pathLst>
                <a:path extrusionOk="0" h="236" w="542">
                  <a:moveTo>
                    <a:pt x="370" y="0"/>
                  </a:moveTo>
                  <a:cubicBezTo>
                    <a:pt x="368" y="0"/>
                    <a:pt x="366" y="1"/>
                    <a:pt x="364" y="1"/>
                  </a:cubicBezTo>
                  <a:cubicBezTo>
                    <a:pt x="337" y="6"/>
                    <a:pt x="311" y="12"/>
                    <a:pt x="285" y="20"/>
                  </a:cubicBezTo>
                  <a:cubicBezTo>
                    <a:pt x="258" y="25"/>
                    <a:pt x="239" y="54"/>
                    <a:pt x="213" y="62"/>
                  </a:cubicBezTo>
                  <a:cubicBezTo>
                    <a:pt x="187" y="69"/>
                    <a:pt x="161" y="78"/>
                    <a:pt x="135" y="88"/>
                  </a:cubicBezTo>
                  <a:cubicBezTo>
                    <a:pt x="111" y="99"/>
                    <a:pt x="88" y="112"/>
                    <a:pt x="66" y="129"/>
                  </a:cubicBezTo>
                  <a:cubicBezTo>
                    <a:pt x="25" y="159"/>
                    <a:pt x="1" y="179"/>
                    <a:pt x="13" y="204"/>
                  </a:cubicBezTo>
                  <a:cubicBezTo>
                    <a:pt x="24" y="227"/>
                    <a:pt x="57" y="235"/>
                    <a:pt x="100" y="235"/>
                  </a:cubicBezTo>
                  <a:cubicBezTo>
                    <a:pt x="103" y="235"/>
                    <a:pt x="106" y="235"/>
                    <a:pt x="110" y="235"/>
                  </a:cubicBezTo>
                  <a:cubicBezTo>
                    <a:pt x="137" y="235"/>
                    <a:pt x="163" y="232"/>
                    <a:pt x="189" y="230"/>
                  </a:cubicBezTo>
                  <a:cubicBezTo>
                    <a:pt x="213" y="226"/>
                    <a:pt x="235" y="213"/>
                    <a:pt x="261" y="208"/>
                  </a:cubicBezTo>
                  <a:lnTo>
                    <a:pt x="332" y="186"/>
                  </a:lnTo>
                  <a:cubicBezTo>
                    <a:pt x="344" y="182"/>
                    <a:pt x="357" y="182"/>
                    <a:pt x="370" y="182"/>
                  </a:cubicBezTo>
                  <a:cubicBezTo>
                    <a:pt x="383" y="182"/>
                    <a:pt x="396" y="182"/>
                    <a:pt x="407" y="178"/>
                  </a:cubicBezTo>
                  <a:cubicBezTo>
                    <a:pt x="431" y="170"/>
                    <a:pt x="454" y="159"/>
                    <a:pt x="476" y="147"/>
                  </a:cubicBezTo>
                  <a:cubicBezTo>
                    <a:pt x="517" y="121"/>
                    <a:pt x="542" y="82"/>
                    <a:pt x="536" y="46"/>
                  </a:cubicBezTo>
                  <a:cubicBezTo>
                    <a:pt x="533" y="28"/>
                    <a:pt x="501" y="23"/>
                    <a:pt x="452" y="20"/>
                  </a:cubicBezTo>
                  <a:cubicBezTo>
                    <a:pt x="429" y="19"/>
                    <a:pt x="398" y="0"/>
                    <a:pt x="3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99" name="Google Shape;1799;p18"/>
            <p:cNvSpPr/>
            <p:nvPr/>
          </p:nvSpPr>
          <p:spPr>
            <a:xfrm>
              <a:off x="1694950" y="3899775"/>
              <a:ext cx="24350" cy="8800"/>
            </a:xfrm>
            <a:custGeom>
              <a:rect b="b" l="l" r="r" t="t"/>
              <a:pathLst>
                <a:path extrusionOk="0" h="352" w="974">
                  <a:moveTo>
                    <a:pt x="932" y="1"/>
                  </a:moveTo>
                  <a:cubicBezTo>
                    <a:pt x="906" y="1"/>
                    <a:pt x="864" y="8"/>
                    <a:pt x="812" y="17"/>
                  </a:cubicBezTo>
                  <a:cubicBezTo>
                    <a:pt x="769" y="24"/>
                    <a:pt x="715" y="16"/>
                    <a:pt x="664" y="28"/>
                  </a:cubicBezTo>
                  <a:cubicBezTo>
                    <a:pt x="621" y="39"/>
                    <a:pt x="573" y="57"/>
                    <a:pt x="528" y="72"/>
                  </a:cubicBezTo>
                  <a:cubicBezTo>
                    <a:pt x="482" y="85"/>
                    <a:pt x="445" y="121"/>
                    <a:pt x="397" y="136"/>
                  </a:cubicBezTo>
                  <a:cubicBezTo>
                    <a:pt x="351" y="152"/>
                    <a:pt x="304" y="163"/>
                    <a:pt x="261" y="181"/>
                  </a:cubicBezTo>
                  <a:cubicBezTo>
                    <a:pt x="212" y="200"/>
                    <a:pt x="167" y="219"/>
                    <a:pt x="129" y="237"/>
                  </a:cubicBezTo>
                  <a:cubicBezTo>
                    <a:pt x="51" y="275"/>
                    <a:pt x="0" y="301"/>
                    <a:pt x="9" y="327"/>
                  </a:cubicBezTo>
                  <a:cubicBezTo>
                    <a:pt x="15" y="344"/>
                    <a:pt x="43" y="351"/>
                    <a:pt x="87" y="351"/>
                  </a:cubicBezTo>
                  <a:cubicBezTo>
                    <a:pt x="110" y="351"/>
                    <a:pt x="136" y="349"/>
                    <a:pt x="165" y="346"/>
                  </a:cubicBezTo>
                  <a:cubicBezTo>
                    <a:pt x="208" y="342"/>
                    <a:pt x="258" y="336"/>
                    <a:pt x="310" y="324"/>
                  </a:cubicBezTo>
                  <a:cubicBezTo>
                    <a:pt x="355" y="314"/>
                    <a:pt x="401" y="294"/>
                    <a:pt x="446" y="280"/>
                  </a:cubicBezTo>
                  <a:cubicBezTo>
                    <a:pt x="493" y="268"/>
                    <a:pt x="536" y="250"/>
                    <a:pt x="583" y="235"/>
                  </a:cubicBezTo>
                  <a:cubicBezTo>
                    <a:pt x="630" y="219"/>
                    <a:pt x="681" y="218"/>
                    <a:pt x="723" y="200"/>
                  </a:cubicBezTo>
                  <a:cubicBezTo>
                    <a:pt x="768" y="182"/>
                    <a:pt x="812" y="162"/>
                    <a:pt x="854" y="139"/>
                  </a:cubicBezTo>
                  <a:cubicBezTo>
                    <a:pt x="931" y="95"/>
                    <a:pt x="974" y="45"/>
                    <a:pt x="960" y="10"/>
                  </a:cubicBezTo>
                  <a:cubicBezTo>
                    <a:pt x="957" y="4"/>
                    <a:pt x="948" y="1"/>
                    <a:pt x="93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00" name="Google Shape;1800;p18"/>
            <p:cNvSpPr/>
            <p:nvPr/>
          </p:nvSpPr>
          <p:spPr>
            <a:xfrm>
              <a:off x="1708750" y="3887350"/>
              <a:ext cx="12525" cy="4975"/>
            </a:xfrm>
            <a:custGeom>
              <a:rect b="b" l="l" r="r" t="t"/>
              <a:pathLst>
                <a:path extrusionOk="0" h="199" w="501">
                  <a:moveTo>
                    <a:pt x="343" y="0"/>
                  </a:moveTo>
                  <a:cubicBezTo>
                    <a:pt x="321" y="0"/>
                    <a:pt x="296" y="7"/>
                    <a:pt x="273" y="9"/>
                  </a:cubicBezTo>
                  <a:cubicBezTo>
                    <a:pt x="250" y="10"/>
                    <a:pt x="230" y="36"/>
                    <a:pt x="206" y="40"/>
                  </a:cubicBezTo>
                  <a:cubicBezTo>
                    <a:pt x="182" y="43"/>
                    <a:pt x="157" y="43"/>
                    <a:pt x="135" y="48"/>
                  </a:cubicBezTo>
                  <a:cubicBezTo>
                    <a:pt x="112" y="54"/>
                    <a:pt x="89" y="62"/>
                    <a:pt x="67" y="71"/>
                  </a:cubicBezTo>
                  <a:cubicBezTo>
                    <a:pt x="28" y="88"/>
                    <a:pt x="1" y="100"/>
                    <a:pt x="5" y="127"/>
                  </a:cubicBezTo>
                  <a:cubicBezTo>
                    <a:pt x="9" y="153"/>
                    <a:pt x="40" y="173"/>
                    <a:pt x="85" y="184"/>
                  </a:cubicBezTo>
                  <a:cubicBezTo>
                    <a:pt x="108" y="191"/>
                    <a:pt x="133" y="195"/>
                    <a:pt x="159" y="198"/>
                  </a:cubicBezTo>
                  <a:cubicBezTo>
                    <a:pt x="182" y="197"/>
                    <a:pt x="205" y="194"/>
                    <a:pt x="228" y="190"/>
                  </a:cubicBezTo>
                  <a:cubicBezTo>
                    <a:pt x="253" y="188"/>
                    <a:pt x="276" y="184"/>
                    <a:pt x="299" y="180"/>
                  </a:cubicBezTo>
                  <a:cubicBezTo>
                    <a:pt x="304" y="179"/>
                    <a:pt x="309" y="179"/>
                    <a:pt x="314" y="179"/>
                  </a:cubicBezTo>
                  <a:cubicBezTo>
                    <a:pt x="328" y="179"/>
                    <a:pt x="342" y="182"/>
                    <a:pt x="356" y="182"/>
                  </a:cubicBezTo>
                  <a:cubicBezTo>
                    <a:pt x="361" y="182"/>
                    <a:pt x="365" y="181"/>
                    <a:pt x="370" y="180"/>
                  </a:cubicBezTo>
                  <a:cubicBezTo>
                    <a:pt x="394" y="173"/>
                    <a:pt x="416" y="164"/>
                    <a:pt x="438" y="152"/>
                  </a:cubicBezTo>
                  <a:cubicBezTo>
                    <a:pt x="479" y="130"/>
                    <a:pt x="501" y="92"/>
                    <a:pt x="494" y="55"/>
                  </a:cubicBezTo>
                  <a:cubicBezTo>
                    <a:pt x="491" y="36"/>
                    <a:pt x="463" y="30"/>
                    <a:pt x="419" y="26"/>
                  </a:cubicBezTo>
                  <a:cubicBezTo>
                    <a:pt x="397" y="22"/>
                    <a:pt x="370" y="0"/>
                    <a:pt x="3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01" name="Google Shape;1801;p18"/>
            <p:cNvSpPr/>
            <p:nvPr/>
          </p:nvSpPr>
          <p:spPr>
            <a:xfrm>
              <a:off x="1719800" y="3875600"/>
              <a:ext cx="5750" cy="4675"/>
            </a:xfrm>
            <a:custGeom>
              <a:rect b="b" l="l" r="r" t="t"/>
              <a:pathLst>
                <a:path extrusionOk="0" h="187" w="230">
                  <a:moveTo>
                    <a:pt x="138" y="1"/>
                  </a:moveTo>
                  <a:cubicBezTo>
                    <a:pt x="123" y="1"/>
                    <a:pt x="109" y="19"/>
                    <a:pt x="97" y="21"/>
                  </a:cubicBezTo>
                  <a:cubicBezTo>
                    <a:pt x="83" y="21"/>
                    <a:pt x="70" y="22"/>
                    <a:pt x="56" y="26"/>
                  </a:cubicBezTo>
                  <a:cubicBezTo>
                    <a:pt x="42" y="33"/>
                    <a:pt x="32" y="41"/>
                    <a:pt x="22" y="53"/>
                  </a:cubicBezTo>
                  <a:cubicBezTo>
                    <a:pt x="6" y="75"/>
                    <a:pt x="0" y="91"/>
                    <a:pt x="18" y="112"/>
                  </a:cubicBezTo>
                  <a:cubicBezTo>
                    <a:pt x="34" y="128"/>
                    <a:pt x="53" y="143"/>
                    <a:pt x="74" y="154"/>
                  </a:cubicBezTo>
                  <a:lnTo>
                    <a:pt x="97" y="173"/>
                  </a:lnTo>
                  <a:cubicBezTo>
                    <a:pt x="98" y="174"/>
                    <a:pt x="99" y="174"/>
                    <a:pt x="100" y="174"/>
                  </a:cubicBezTo>
                  <a:cubicBezTo>
                    <a:pt x="103" y="174"/>
                    <a:pt x="105" y="172"/>
                    <a:pt x="107" y="172"/>
                  </a:cubicBezTo>
                  <a:cubicBezTo>
                    <a:pt x="108" y="172"/>
                    <a:pt x="108" y="173"/>
                    <a:pt x="109" y="173"/>
                  </a:cubicBezTo>
                  <a:cubicBezTo>
                    <a:pt x="110" y="174"/>
                    <a:pt x="111" y="174"/>
                    <a:pt x="112" y="174"/>
                  </a:cubicBezTo>
                  <a:cubicBezTo>
                    <a:pt x="115" y="174"/>
                    <a:pt x="117" y="173"/>
                    <a:pt x="120" y="173"/>
                  </a:cubicBezTo>
                  <a:cubicBezTo>
                    <a:pt x="121" y="173"/>
                    <a:pt x="122" y="173"/>
                    <a:pt x="123" y="173"/>
                  </a:cubicBezTo>
                  <a:cubicBezTo>
                    <a:pt x="127" y="173"/>
                    <a:pt x="128" y="187"/>
                    <a:pt x="131" y="187"/>
                  </a:cubicBezTo>
                  <a:cubicBezTo>
                    <a:pt x="131" y="187"/>
                    <a:pt x="131" y="187"/>
                    <a:pt x="131" y="187"/>
                  </a:cubicBezTo>
                  <a:lnTo>
                    <a:pt x="149" y="175"/>
                  </a:lnTo>
                  <a:cubicBezTo>
                    <a:pt x="172" y="157"/>
                    <a:pt x="195" y="138"/>
                    <a:pt x="217" y="116"/>
                  </a:cubicBezTo>
                  <a:cubicBezTo>
                    <a:pt x="229" y="102"/>
                    <a:pt x="225" y="86"/>
                    <a:pt x="210" y="63"/>
                  </a:cubicBezTo>
                  <a:cubicBezTo>
                    <a:pt x="205" y="52"/>
                    <a:pt x="201" y="22"/>
                    <a:pt x="186" y="14"/>
                  </a:cubicBezTo>
                  <a:cubicBezTo>
                    <a:pt x="172" y="7"/>
                    <a:pt x="157" y="3"/>
                    <a:pt x="142" y="1"/>
                  </a:cubicBezTo>
                  <a:cubicBezTo>
                    <a:pt x="141" y="1"/>
                    <a:pt x="139" y="1"/>
                    <a:pt x="13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02" name="Google Shape;1802;p18"/>
            <p:cNvSpPr/>
            <p:nvPr/>
          </p:nvSpPr>
          <p:spPr>
            <a:xfrm>
              <a:off x="1831150" y="4426225"/>
              <a:ext cx="8425" cy="10950"/>
            </a:xfrm>
            <a:custGeom>
              <a:rect b="b" l="l" r="r" t="t"/>
              <a:pathLst>
                <a:path extrusionOk="0" h="438" w="337">
                  <a:moveTo>
                    <a:pt x="71" y="1"/>
                  </a:moveTo>
                  <a:cubicBezTo>
                    <a:pt x="48" y="1"/>
                    <a:pt x="29" y="8"/>
                    <a:pt x="14" y="23"/>
                  </a:cubicBezTo>
                  <a:cubicBezTo>
                    <a:pt x="1" y="37"/>
                    <a:pt x="13" y="63"/>
                    <a:pt x="33" y="104"/>
                  </a:cubicBezTo>
                  <a:cubicBezTo>
                    <a:pt x="42" y="123"/>
                    <a:pt x="38" y="157"/>
                    <a:pt x="50" y="180"/>
                  </a:cubicBezTo>
                  <a:lnTo>
                    <a:pt x="91" y="236"/>
                  </a:lnTo>
                  <a:cubicBezTo>
                    <a:pt x="103" y="255"/>
                    <a:pt x="134" y="262"/>
                    <a:pt x="147" y="281"/>
                  </a:cubicBezTo>
                  <a:lnTo>
                    <a:pt x="183" y="340"/>
                  </a:lnTo>
                  <a:cubicBezTo>
                    <a:pt x="197" y="359"/>
                    <a:pt x="213" y="378"/>
                    <a:pt x="230" y="394"/>
                  </a:cubicBezTo>
                  <a:cubicBezTo>
                    <a:pt x="254" y="420"/>
                    <a:pt x="271" y="438"/>
                    <a:pt x="290" y="438"/>
                  </a:cubicBezTo>
                  <a:cubicBezTo>
                    <a:pt x="294" y="438"/>
                    <a:pt x="299" y="437"/>
                    <a:pt x="303" y="435"/>
                  </a:cubicBezTo>
                  <a:cubicBezTo>
                    <a:pt x="328" y="424"/>
                    <a:pt x="336" y="387"/>
                    <a:pt x="329" y="338"/>
                  </a:cubicBezTo>
                  <a:cubicBezTo>
                    <a:pt x="327" y="312"/>
                    <a:pt x="321" y="286"/>
                    <a:pt x="313" y="260"/>
                  </a:cubicBezTo>
                  <a:cubicBezTo>
                    <a:pt x="301" y="237"/>
                    <a:pt x="288" y="216"/>
                    <a:pt x="273" y="195"/>
                  </a:cubicBezTo>
                  <a:cubicBezTo>
                    <a:pt x="260" y="173"/>
                    <a:pt x="245" y="153"/>
                    <a:pt x="228" y="132"/>
                  </a:cubicBezTo>
                  <a:cubicBezTo>
                    <a:pt x="213" y="111"/>
                    <a:pt x="208" y="82"/>
                    <a:pt x="192" y="64"/>
                  </a:cubicBezTo>
                  <a:cubicBezTo>
                    <a:pt x="173" y="46"/>
                    <a:pt x="151" y="30"/>
                    <a:pt x="129" y="17"/>
                  </a:cubicBezTo>
                  <a:cubicBezTo>
                    <a:pt x="109" y="6"/>
                    <a:pt x="89" y="1"/>
                    <a:pt x="7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03" name="Google Shape;1803;p18"/>
            <p:cNvSpPr/>
            <p:nvPr/>
          </p:nvSpPr>
          <p:spPr>
            <a:xfrm>
              <a:off x="1890825" y="4306950"/>
              <a:ext cx="4775" cy="4175"/>
            </a:xfrm>
            <a:custGeom>
              <a:rect b="b" l="l" r="r" t="t"/>
              <a:pathLst>
                <a:path extrusionOk="0" h="167" w="191">
                  <a:moveTo>
                    <a:pt x="86" y="1"/>
                  </a:moveTo>
                  <a:cubicBezTo>
                    <a:pt x="73" y="1"/>
                    <a:pt x="60" y="6"/>
                    <a:pt x="51" y="15"/>
                  </a:cubicBezTo>
                  <a:cubicBezTo>
                    <a:pt x="43" y="22"/>
                    <a:pt x="16" y="26"/>
                    <a:pt x="11" y="33"/>
                  </a:cubicBezTo>
                  <a:cubicBezTo>
                    <a:pt x="6" y="40"/>
                    <a:pt x="7" y="48"/>
                    <a:pt x="3" y="56"/>
                  </a:cubicBezTo>
                  <a:cubicBezTo>
                    <a:pt x="1" y="63"/>
                    <a:pt x="21" y="75"/>
                    <a:pt x="20" y="83"/>
                  </a:cubicBezTo>
                  <a:cubicBezTo>
                    <a:pt x="17" y="92"/>
                    <a:pt x="13" y="98"/>
                    <a:pt x="13" y="107"/>
                  </a:cubicBezTo>
                  <a:cubicBezTo>
                    <a:pt x="14" y="115"/>
                    <a:pt x="16" y="124"/>
                    <a:pt x="20" y="133"/>
                  </a:cubicBezTo>
                  <a:cubicBezTo>
                    <a:pt x="26" y="150"/>
                    <a:pt x="43" y="162"/>
                    <a:pt x="62" y="164"/>
                  </a:cubicBezTo>
                  <a:cubicBezTo>
                    <a:pt x="69" y="166"/>
                    <a:pt x="77" y="167"/>
                    <a:pt x="85" y="167"/>
                  </a:cubicBezTo>
                  <a:cubicBezTo>
                    <a:pt x="101" y="167"/>
                    <a:pt x="118" y="163"/>
                    <a:pt x="133" y="154"/>
                  </a:cubicBezTo>
                  <a:cubicBezTo>
                    <a:pt x="144" y="150"/>
                    <a:pt x="153" y="143"/>
                    <a:pt x="161" y="137"/>
                  </a:cubicBezTo>
                  <a:cubicBezTo>
                    <a:pt x="168" y="130"/>
                    <a:pt x="166" y="120"/>
                    <a:pt x="168" y="113"/>
                  </a:cubicBezTo>
                  <a:cubicBezTo>
                    <a:pt x="171" y="105"/>
                    <a:pt x="172" y="98"/>
                    <a:pt x="174" y="90"/>
                  </a:cubicBezTo>
                  <a:cubicBezTo>
                    <a:pt x="175" y="82"/>
                    <a:pt x="190" y="77"/>
                    <a:pt x="189" y="68"/>
                  </a:cubicBezTo>
                  <a:cubicBezTo>
                    <a:pt x="187" y="59"/>
                    <a:pt x="183" y="49"/>
                    <a:pt x="178" y="43"/>
                  </a:cubicBezTo>
                  <a:cubicBezTo>
                    <a:pt x="155" y="19"/>
                    <a:pt x="126" y="6"/>
                    <a:pt x="95" y="2"/>
                  </a:cubicBezTo>
                  <a:cubicBezTo>
                    <a:pt x="92" y="1"/>
                    <a:pt x="89" y="1"/>
                    <a:pt x="8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04" name="Google Shape;1804;p18"/>
            <p:cNvSpPr/>
            <p:nvPr/>
          </p:nvSpPr>
          <p:spPr>
            <a:xfrm>
              <a:off x="1879725" y="4226900"/>
              <a:ext cx="5025" cy="10700"/>
            </a:xfrm>
            <a:custGeom>
              <a:rect b="b" l="l" r="r" t="t"/>
              <a:pathLst>
                <a:path extrusionOk="0" h="428" w="201">
                  <a:moveTo>
                    <a:pt x="128" y="1"/>
                  </a:moveTo>
                  <a:cubicBezTo>
                    <a:pt x="113" y="1"/>
                    <a:pt x="96" y="19"/>
                    <a:pt x="75" y="48"/>
                  </a:cubicBezTo>
                  <a:cubicBezTo>
                    <a:pt x="64" y="64"/>
                    <a:pt x="33" y="78"/>
                    <a:pt x="23" y="101"/>
                  </a:cubicBezTo>
                  <a:cubicBezTo>
                    <a:pt x="15" y="123"/>
                    <a:pt x="10" y="145"/>
                    <a:pt x="6" y="167"/>
                  </a:cubicBezTo>
                  <a:cubicBezTo>
                    <a:pt x="0" y="188"/>
                    <a:pt x="19" y="213"/>
                    <a:pt x="17" y="235"/>
                  </a:cubicBezTo>
                  <a:cubicBezTo>
                    <a:pt x="12" y="257"/>
                    <a:pt x="11" y="278"/>
                    <a:pt x="10" y="300"/>
                  </a:cubicBezTo>
                  <a:cubicBezTo>
                    <a:pt x="11" y="323"/>
                    <a:pt x="15" y="345"/>
                    <a:pt x="22" y="367"/>
                  </a:cubicBezTo>
                  <a:cubicBezTo>
                    <a:pt x="34" y="403"/>
                    <a:pt x="43" y="427"/>
                    <a:pt x="67" y="427"/>
                  </a:cubicBezTo>
                  <a:cubicBezTo>
                    <a:pt x="68" y="427"/>
                    <a:pt x="70" y="427"/>
                    <a:pt x="71" y="427"/>
                  </a:cubicBezTo>
                  <a:cubicBezTo>
                    <a:pt x="98" y="424"/>
                    <a:pt x="119" y="398"/>
                    <a:pt x="137" y="364"/>
                  </a:cubicBezTo>
                  <a:cubicBezTo>
                    <a:pt x="146" y="345"/>
                    <a:pt x="154" y="326"/>
                    <a:pt x="161" y="307"/>
                  </a:cubicBezTo>
                  <a:cubicBezTo>
                    <a:pt x="168" y="289"/>
                    <a:pt x="164" y="270"/>
                    <a:pt x="168" y="253"/>
                  </a:cubicBezTo>
                  <a:cubicBezTo>
                    <a:pt x="173" y="214"/>
                    <a:pt x="173" y="216"/>
                    <a:pt x="176" y="197"/>
                  </a:cubicBezTo>
                  <a:cubicBezTo>
                    <a:pt x="180" y="178"/>
                    <a:pt x="198" y="163"/>
                    <a:pt x="199" y="146"/>
                  </a:cubicBezTo>
                  <a:cubicBezTo>
                    <a:pt x="201" y="126"/>
                    <a:pt x="201" y="107"/>
                    <a:pt x="198" y="88"/>
                  </a:cubicBezTo>
                  <a:cubicBezTo>
                    <a:pt x="194" y="49"/>
                    <a:pt x="169" y="17"/>
                    <a:pt x="134" y="2"/>
                  </a:cubicBezTo>
                  <a:cubicBezTo>
                    <a:pt x="132" y="1"/>
                    <a:pt x="130" y="1"/>
                    <a:pt x="1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05" name="Google Shape;1805;p18"/>
            <p:cNvSpPr/>
            <p:nvPr/>
          </p:nvSpPr>
          <p:spPr>
            <a:xfrm>
              <a:off x="1832375" y="4059700"/>
              <a:ext cx="6775" cy="10550"/>
            </a:xfrm>
            <a:custGeom>
              <a:rect b="b" l="l" r="r" t="t"/>
              <a:pathLst>
                <a:path extrusionOk="0" h="422" w="271">
                  <a:moveTo>
                    <a:pt x="58" y="0"/>
                  </a:moveTo>
                  <a:cubicBezTo>
                    <a:pt x="48" y="0"/>
                    <a:pt x="37" y="2"/>
                    <a:pt x="27" y="5"/>
                  </a:cubicBezTo>
                  <a:cubicBezTo>
                    <a:pt x="9" y="12"/>
                    <a:pt x="10" y="40"/>
                    <a:pt x="13" y="83"/>
                  </a:cubicBezTo>
                  <a:cubicBezTo>
                    <a:pt x="16" y="105"/>
                    <a:pt x="1" y="136"/>
                    <a:pt x="9" y="160"/>
                  </a:cubicBezTo>
                  <a:cubicBezTo>
                    <a:pt x="16" y="182"/>
                    <a:pt x="25" y="204"/>
                    <a:pt x="36" y="225"/>
                  </a:cubicBezTo>
                  <a:cubicBezTo>
                    <a:pt x="46" y="246"/>
                    <a:pt x="76" y="256"/>
                    <a:pt x="88" y="276"/>
                  </a:cubicBezTo>
                  <a:cubicBezTo>
                    <a:pt x="98" y="297"/>
                    <a:pt x="109" y="317"/>
                    <a:pt x="122" y="336"/>
                  </a:cubicBezTo>
                  <a:cubicBezTo>
                    <a:pt x="136" y="355"/>
                    <a:pt x="151" y="372"/>
                    <a:pt x="169" y="388"/>
                  </a:cubicBezTo>
                  <a:cubicBezTo>
                    <a:pt x="192" y="408"/>
                    <a:pt x="211" y="422"/>
                    <a:pt x="228" y="422"/>
                  </a:cubicBezTo>
                  <a:cubicBezTo>
                    <a:pt x="234" y="422"/>
                    <a:pt x="240" y="420"/>
                    <a:pt x="246" y="415"/>
                  </a:cubicBezTo>
                  <a:cubicBezTo>
                    <a:pt x="268" y="400"/>
                    <a:pt x="271" y="365"/>
                    <a:pt x="264" y="324"/>
                  </a:cubicBezTo>
                  <a:cubicBezTo>
                    <a:pt x="261" y="301"/>
                    <a:pt x="257" y="279"/>
                    <a:pt x="250" y="257"/>
                  </a:cubicBezTo>
                  <a:cubicBezTo>
                    <a:pt x="245" y="237"/>
                    <a:pt x="228" y="220"/>
                    <a:pt x="220" y="201"/>
                  </a:cubicBezTo>
                  <a:cubicBezTo>
                    <a:pt x="212" y="181"/>
                    <a:pt x="201" y="165"/>
                    <a:pt x="190" y="145"/>
                  </a:cubicBezTo>
                  <a:cubicBezTo>
                    <a:pt x="181" y="126"/>
                    <a:pt x="185" y="100"/>
                    <a:pt x="174" y="84"/>
                  </a:cubicBezTo>
                  <a:cubicBezTo>
                    <a:pt x="162" y="65"/>
                    <a:pt x="148" y="47"/>
                    <a:pt x="133" y="32"/>
                  </a:cubicBezTo>
                  <a:cubicBezTo>
                    <a:pt x="113" y="12"/>
                    <a:pt x="86" y="0"/>
                    <a:pt x="5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06" name="Google Shape;1806;p18"/>
            <p:cNvSpPr/>
            <p:nvPr/>
          </p:nvSpPr>
          <p:spPr>
            <a:xfrm>
              <a:off x="1639650" y="3984725"/>
              <a:ext cx="4950" cy="5000"/>
            </a:xfrm>
            <a:custGeom>
              <a:rect b="b" l="l" r="r" t="t"/>
              <a:pathLst>
                <a:path extrusionOk="0" h="200" w="198">
                  <a:moveTo>
                    <a:pt x="96" y="1"/>
                  </a:moveTo>
                  <a:cubicBezTo>
                    <a:pt x="93" y="1"/>
                    <a:pt x="90" y="1"/>
                    <a:pt x="87" y="1"/>
                  </a:cubicBezTo>
                  <a:cubicBezTo>
                    <a:pt x="56" y="9"/>
                    <a:pt x="29" y="28"/>
                    <a:pt x="11" y="56"/>
                  </a:cubicBezTo>
                  <a:cubicBezTo>
                    <a:pt x="0" y="71"/>
                    <a:pt x="4" y="84"/>
                    <a:pt x="11" y="105"/>
                  </a:cubicBezTo>
                  <a:cubicBezTo>
                    <a:pt x="15" y="114"/>
                    <a:pt x="8" y="143"/>
                    <a:pt x="14" y="151"/>
                  </a:cubicBezTo>
                  <a:cubicBezTo>
                    <a:pt x="19" y="159"/>
                    <a:pt x="29" y="163"/>
                    <a:pt x="36" y="170"/>
                  </a:cubicBezTo>
                  <a:cubicBezTo>
                    <a:pt x="37" y="172"/>
                    <a:pt x="40" y="173"/>
                    <a:pt x="44" y="173"/>
                  </a:cubicBezTo>
                  <a:cubicBezTo>
                    <a:pt x="51" y="173"/>
                    <a:pt x="60" y="170"/>
                    <a:pt x="66" y="170"/>
                  </a:cubicBezTo>
                  <a:cubicBezTo>
                    <a:pt x="69" y="170"/>
                    <a:pt x="71" y="170"/>
                    <a:pt x="72" y="172"/>
                  </a:cubicBezTo>
                  <a:cubicBezTo>
                    <a:pt x="79" y="178"/>
                    <a:pt x="86" y="185"/>
                    <a:pt x="94" y="191"/>
                  </a:cubicBezTo>
                  <a:cubicBezTo>
                    <a:pt x="104" y="195"/>
                    <a:pt x="115" y="197"/>
                    <a:pt x="126" y="199"/>
                  </a:cubicBezTo>
                  <a:cubicBezTo>
                    <a:pt x="130" y="199"/>
                    <a:pt x="134" y="199"/>
                    <a:pt x="137" y="199"/>
                  </a:cubicBezTo>
                  <a:cubicBezTo>
                    <a:pt x="152" y="199"/>
                    <a:pt x="164" y="196"/>
                    <a:pt x="177" y="178"/>
                  </a:cubicBezTo>
                  <a:cubicBezTo>
                    <a:pt x="192" y="158"/>
                    <a:pt x="198" y="132"/>
                    <a:pt x="194" y="106"/>
                  </a:cubicBezTo>
                  <a:cubicBezTo>
                    <a:pt x="192" y="94"/>
                    <a:pt x="190" y="82"/>
                    <a:pt x="186" y="69"/>
                  </a:cubicBezTo>
                  <a:cubicBezTo>
                    <a:pt x="180" y="60"/>
                    <a:pt x="169" y="57"/>
                    <a:pt x="162" y="49"/>
                  </a:cubicBezTo>
                  <a:cubicBezTo>
                    <a:pt x="156" y="43"/>
                    <a:pt x="147" y="37"/>
                    <a:pt x="139" y="32"/>
                  </a:cubicBezTo>
                  <a:cubicBezTo>
                    <a:pt x="131" y="27"/>
                    <a:pt x="131" y="9"/>
                    <a:pt x="121" y="5"/>
                  </a:cubicBezTo>
                  <a:cubicBezTo>
                    <a:pt x="113" y="2"/>
                    <a:pt x="105" y="1"/>
                    <a:pt x="9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07" name="Google Shape;1807;p18"/>
            <p:cNvSpPr/>
            <p:nvPr/>
          </p:nvSpPr>
          <p:spPr>
            <a:xfrm>
              <a:off x="1631475" y="4312100"/>
              <a:ext cx="121950" cy="77175"/>
            </a:xfrm>
            <a:custGeom>
              <a:rect b="b" l="l" r="r" t="t"/>
              <a:pathLst>
                <a:path extrusionOk="0" h="3087" w="4878">
                  <a:moveTo>
                    <a:pt x="18" y="1"/>
                  </a:moveTo>
                  <a:cubicBezTo>
                    <a:pt x="14" y="1"/>
                    <a:pt x="11" y="2"/>
                    <a:pt x="10" y="4"/>
                  </a:cubicBezTo>
                  <a:cubicBezTo>
                    <a:pt x="0" y="19"/>
                    <a:pt x="221" y="259"/>
                    <a:pt x="586" y="597"/>
                  </a:cubicBezTo>
                  <a:cubicBezTo>
                    <a:pt x="765" y="761"/>
                    <a:pt x="964" y="965"/>
                    <a:pt x="1206" y="1155"/>
                  </a:cubicBezTo>
                  <a:cubicBezTo>
                    <a:pt x="1412" y="1321"/>
                    <a:pt x="1644" y="1482"/>
                    <a:pt x="1880" y="1647"/>
                  </a:cubicBezTo>
                  <a:cubicBezTo>
                    <a:pt x="2109" y="1803"/>
                    <a:pt x="2357" y="1936"/>
                    <a:pt x="2595" y="2076"/>
                  </a:cubicBezTo>
                  <a:cubicBezTo>
                    <a:pt x="2843" y="2221"/>
                    <a:pt x="3089" y="2361"/>
                    <a:pt x="3326" y="2478"/>
                  </a:cubicBezTo>
                  <a:cubicBezTo>
                    <a:pt x="3600" y="2616"/>
                    <a:pt x="3860" y="2730"/>
                    <a:pt x="4084" y="2822"/>
                  </a:cubicBezTo>
                  <a:cubicBezTo>
                    <a:pt x="4503" y="2991"/>
                    <a:pt x="4796" y="3087"/>
                    <a:pt x="4855" y="3087"/>
                  </a:cubicBezTo>
                  <a:cubicBezTo>
                    <a:pt x="4862" y="3087"/>
                    <a:pt x="4865" y="3086"/>
                    <a:pt x="4866" y="3083"/>
                  </a:cubicBezTo>
                  <a:cubicBezTo>
                    <a:pt x="4877" y="3056"/>
                    <a:pt x="4579" y="2929"/>
                    <a:pt x="4130" y="2717"/>
                  </a:cubicBezTo>
                  <a:cubicBezTo>
                    <a:pt x="3912" y="2613"/>
                    <a:pt x="3660" y="2486"/>
                    <a:pt x="3393" y="2342"/>
                  </a:cubicBezTo>
                  <a:cubicBezTo>
                    <a:pt x="3161" y="2221"/>
                    <a:pt x="2916" y="2088"/>
                    <a:pt x="2672" y="1943"/>
                  </a:cubicBezTo>
                  <a:cubicBezTo>
                    <a:pt x="2437" y="1802"/>
                    <a:pt x="2200" y="1655"/>
                    <a:pt x="1974" y="1501"/>
                  </a:cubicBezTo>
                  <a:cubicBezTo>
                    <a:pt x="1739" y="1340"/>
                    <a:pt x="1521" y="1166"/>
                    <a:pt x="1314" y="1007"/>
                  </a:cubicBezTo>
                  <a:cubicBezTo>
                    <a:pt x="1070" y="826"/>
                    <a:pt x="852" y="648"/>
                    <a:pt x="667" y="496"/>
                  </a:cubicBezTo>
                  <a:cubicBezTo>
                    <a:pt x="308" y="201"/>
                    <a:pt x="68" y="1"/>
                    <a:pt x="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08" name="Google Shape;1808;p18"/>
            <p:cNvSpPr/>
            <p:nvPr/>
          </p:nvSpPr>
          <p:spPr>
            <a:xfrm>
              <a:off x="1753775" y="4377700"/>
              <a:ext cx="26050" cy="24450"/>
            </a:xfrm>
            <a:custGeom>
              <a:rect b="b" l="l" r="r" t="t"/>
              <a:pathLst>
                <a:path extrusionOk="0" h="978" w="1042">
                  <a:moveTo>
                    <a:pt x="42" y="1"/>
                  </a:moveTo>
                  <a:cubicBezTo>
                    <a:pt x="29" y="1"/>
                    <a:pt x="19" y="4"/>
                    <a:pt x="12" y="12"/>
                  </a:cubicBezTo>
                  <a:cubicBezTo>
                    <a:pt x="0" y="27"/>
                    <a:pt x="52" y="87"/>
                    <a:pt x="130" y="179"/>
                  </a:cubicBezTo>
                  <a:cubicBezTo>
                    <a:pt x="166" y="222"/>
                    <a:pt x="198" y="289"/>
                    <a:pt x="248" y="342"/>
                  </a:cubicBezTo>
                  <a:cubicBezTo>
                    <a:pt x="308" y="401"/>
                    <a:pt x="338" y="429"/>
                    <a:pt x="391" y="481"/>
                  </a:cubicBezTo>
                  <a:cubicBezTo>
                    <a:pt x="438" y="528"/>
                    <a:pt x="502" y="558"/>
                    <a:pt x="550" y="604"/>
                  </a:cubicBezTo>
                  <a:lnTo>
                    <a:pt x="693" y="742"/>
                  </a:lnTo>
                  <a:cubicBezTo>
                    <a:pt x="749" y="791"/>
                    <a:pt x="800" y="834"/>
                    <a:pt x="847" y="870"/>
                  </a:cubicBezTo>
                  <a:cubicBezTo>
                    <a:pt x="928" y="934"/>
                    <a:pt x="984" y="978"/>
                    <a:pt x="1011" y="978"/>
                  </a:cubicBezTo>
                  <a:cubicBezTo>
                    <a:pt x="1016" y="978"/>
                    <a:pt x="1020" y="976"/>
                    <a:pt x="1023" y="973"/>
                  </a:cubicBezTo>
                  <a:cubicBezTo>
                    <a:pt x="1042" y="954"/>
                    <a:pt x="1002" y="883"/>
                    <a:pt x="927" y="788"/>
                  </a:cubicBezTo>
                  <a:cubicBezTo>
                    <a:pt x="890" y="743"/>
                    <a:pt x="849" y="687"/>
                    <a:pt x="799" y="633"/>
                  </a:cubicBezTo>
                  <a:cubicBezTo>
                    <a:pt x="757" y="585"/>
                    <a:pt x="704" y="541"/>
                    <a:pt x="656" y="492"/>
                  </a:cubicBezTo>
                  <a:lnTo>
                    <a:pt x="510" y="354"/>
                  </a:lnTo>
                  <a:cubicBezTo>
                    <a:pt x="460" y="307"/>
                    <a:pt x="420" y="250"/>
                    <a:pt x="372" y="207"/>
                  </a:cubicBezTo>
                  <a:cubicBezTo>
                    <a:pt x="316" y="160"/>
                    <a:pt x="263" y="116"/>
                    <a:pt x="216" y="82"/>
                  </a:cubicBezTo>
                  <a:cubicBezTo>
                    <a:pt x="142" y="30"/>
                    <a:pt x="80" y="1"/>
                    <a:pt x="4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09" name="Google Shape;1809;p18"/>
            <p:cNvSpPr/>
            <p:nvPr/>
          </p:nvSpPr>
          <p:spPr>
            <a:xfrm>
              <a:off x="1778125" y="4391900"/>
              <a:ext cx="15500" cy="16650"/>
            </a:xfrm>
            <a:custGeom>
              <a:rect b="b" l="l" r="r" t="t"/>
              <a:pathLst>
                <a:path extrusionOk="0" h="666" w="620">
                  <a:moveTo>
                    <a:pt x="64" y="1"/>
                  </a:moveTo>
                  <a:cubicBezTo>
                    <a:pt x="40" y="1"/>
                    <a:pt x="22" y="8"/>
                    <a:pt x="13" y="22"/>
                  </a:cubicBezTo>
                  <a:cubicBezTo>
                    <a:pt x="1" y="37"/>
                    <a:pt x="35" y="74"/>
                    <a:pt x="83" y="131"/>
                  </a:cubicBezTo>
                  <a:cubicBezTo>
                    <a:pt x="106" y="159"/>
                    <a:pt x="121" y="205"/>
                    <a:pt x="149" y="239"/>
                  </a:cubicBezTo>
                  <a:lnTo>
                    <a:pt x="234" y="326"/>
                  </a:lnTo>
                  <a:cubicBezTo>
                    <a:pt x="260" y="356"/>
                    <a:pt x="303" y="371"/>
                    <a:pt x="331" y="401"/>
                  </a:cubicBezTo>
                  <a:lnTo>
                    <a:pt x="407" y="497"/>
                  </a:lnTo>
                  <a:lnTo>
                    <a:pt x="490" y="587"/>
                  </a:lnTo>
                  <a:cubicBezTo>
                    <a:pt x="534" y="633"/>
                    <a:pt x="565" y="666"/>
                    <a:pt x="586" y="666"/>
                  </a:cubicBezTo>
                  <a:cubicBezTo>
                    <a:pt x="590" y="666"/>
                    <a:pt x="593" y="665"/>
                    <a:pt x="596" y="663"/>
                  </a:cubicBezTo>
                  <a:cubicBezTo>
                    <a:pt x="620" y="648"/>
                    <a:pt x="613" y="593"/>
                    <a:pt x="583" y="521"/>
                  </a:cubicBezTo>
                  <a:cubicBezTo>
                    <a:pt x="568" y="480"/>
                    <a:pt x="549" y="441"/>
                    <a:pt x="526" y="403"/>
                  </a:cubicBezTo>
                  <a:cubicBezTo>
                    <a:pt x="501" y="367"/>
                    <a:pt x="474" y="333"/>
                    <a:pt x="445" y="302"/>
                  </a:cubicBezTo>
                  <a:cubicBezTo>
                    <a:pt x="418" y="268"/>
                    <a:pt x="389" y="236"/>
                    <a:pt x="358" y="206"/>
                  </a:cubicBezTo>
                  <a:cubicBezTo>
                    <a:pt x="327" y="175"/>
                    <a:pt x="306" y="133"/>
                    <a:pt x="273" y="107"/>
                  </a:cubicBezTo>
                  <a:cubicBezTo>
                    <a:pt x="239" y="78"/>
                    <a:pt x="204" y="54"/>
                    <a:pt x="166" y="32"/>
                  </a:cubicBezTo>
                  <a:cubicBezTo>
                    <a:pt x="127" y="11"/>
                    <a:pt x="9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10" name="Google Shape;1810;p18"/>
            <p:cNvSpPr/>
            <p:nvPr/>
          </p:nvSpPr>
          <p:spPr>
            <a:xfrm>
              <a:off x="1616200" y="4292925"/>
              <a:ext cx="4575" cy="4800"/>
            </a:xfrm>
            <a:custGeom>
              <a:rect b="b" l="l" r="r" t="t"/>
              <a:pathLst>
                <a:path extrusionOk="0" h="192" w="183">
                  <a:moveTo>
                    <a:pt x="110" y="1"/>
                  </a:moveTo>
                  <a:cubicBezTo>
                    <a:pt x="89" y="1"/>
                    <a:pt x="58" y="14"/>
                    <a:pt x="32" y="35"/>
                  </a:cubicBezTo>
                  <a:cubicBezTo>
                    <a:pt x="17" y="46"/>
                    <a:pt x="15" y="60"/>
                    <a:pt x="15" y="80"/>
                  </a:cubicBezTo>
                  <a:cubicBezTo>
                    <a:pt x="14" y="90"/>
                    <a:pt x="0" y="114"/>
                    <a:pt x="2" y="122"/>
                  </a:cubicBezTo>
                  <a:cubicBezTo>
                    <a:pt x="4" y="131"/>
                    <a:pt x="13" y="136"/>
                    <a:pt x="15" y="144"/>
                  </a:cubicBezTo>
                  <a:cubicBezTo>
                    <a:pt x="19" y="152"/>
                    <a:pt x="43" y="146"/>
                    <a:pt x="48" y="152"/>
                  </a:cubicBezTo>
                  <a:cubicBezTo>
                    <a:pt x="53" y="159"/>
                    <a:pt x="56" y="169"/>
                    <a:pt x="63" y="174"/>
                  </a:cubicBezTo>
                  <a:cubicBezTo>
                    <a:pt x="70" y="180"/>
                    <a:pt x="79" y="184"/>
                    <a:pt x="88" y="186"/>
                  </a:cubicBezTo>
                  <a:cubicBezTo>
                    <a:pt x="94" y="189"/>
                    <a:pt x="101" y="191"/>
                    <a:pt x="108" y="191"/>
                  </a:cubicBezTo>
                  <a:cubicBezTo>
                    <a:pt x="120" y="191"/>
                    <a:pt x="131" y="187"/>
                    <a:pt x="141" y="178"/>
                  </a:cubicBezTo>
                  <a:cubicBezTo>
                    <a:pt x="161" y="163"/>
                    <a:pt x="173" y="141"/>
                    <a:pt x="179" y="117"/>
                  </a:cubicBezTo>
                  <a:cubicBezTo>
                    <a:pt x="182" y="105"/>
                    <a:pt x="183" y="92"/>
                    <a:pt x="183" y="81"/>
                  </a:cubicBezTo>
                  <a:cubicBezTo>
                    <a:pt x="182" y="72"/>
                    <a:pt x="172" y="68"/>
                    <a:pt x="169" y="58"/>
                  </a:cubicBezTo>
                  <a:cubicBezTo>
                    <a:pt x="164" y="51"/>
                    <a:pt x="158" y="45"/>
                    <a:pt x="153" y="38"/>
                  </a:cubicBezTo>
                  <a:cubicBezTo>
                    <a:pt x="148" y="31"/>
                    <a:pt x="153" y="16"/>
                    <a:pt x="146" y="11"/>
                  </a:cubicBezTo>
                  <a:cubicBezTo>
                    <a:pt x="137" y="5"/>
                    <a:pt x="127" y="2"/>
                    <a:pt x="116" y="1"/>
                  </a:cubicBezTo>
                  <a:cubicBezTo>
                    <a:pt x="114" y="1"/>
                    <a:pt x="112" y="1"/>
                    <a:pt x="1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11" name="Google Shape;1811;p18"/>
            <p:cNvSpPr/>
            <p:nvPr/>
          </p:nvSpPr>
          <p:spPr>
            <a:xfrm>
              <a:off x="1752500" y="4317950"/>
              <a:ext cx="4700" cy="3750"/>
            </a:xfrm>
            <a:custGeom>
              <a:rect b="b" l="l" r="r" t="t"/>
              <a:pathLst>
                <a:path extrusionOk="0" h="150" w="188">
                  <a:moveTo>
                    <a:pt x="102" y="1"/>
                  </a:moveTo>
                  <a:cubicBezTo>
                    <a:pt x="93" y="1"/>
                    <a:pt x="83" y="2"/>
                    <a:pt x="73" y="3"/>
                  </a:cubicBezTo>
                  <a:cubicBezTo>
                    <a:pt x="57" y="6"/>
                    <a:pt x="43" y="16"/>
                    <a:pt x="35" y="31"/>
                  </a:cubicBezTo>
                  <a:cubicBezTo>
                    <a:pt x="31" y="36"/>
                    <a:pt x="5" y="48"/>
                    <a:pt x="2" y="55"/>
                  </a:cubicBezTo>
                  <a:cubicBezTo>
                    <a:pt x="1" y="62"/>
                    <a:pt x="3" y="69"/>
                    <a:pt x="2" y="77"/>
                  </a:cubicBezTo>
                  <a:cubicBezTo>
                    <a:pt x="2" y="84"/>
                    <a:pt x="24" y="88"/>
                    <a:pt x="27" y="95"/>
                  </a:cubicBezTo>
                  <a:cubicBezTo>
                    <a:pt x="28" y="101"/>
                    <a:pt x="24" y="108"/>
                    <a:pt x="28" y="115"/>
                  </a:cubicBezTo>
                  <a:cubicBezTo>
                    <a:pt x="31" y="123"/>
                    <a:pt x="36" y="129"/>
                    <a:pt x="43" y="134"/>
                  </a:cubicBezTo>
                  <a:cubicBezTo>
                    <a:pt x="52" y="144"/>
                    <a:pt x="65" y="150"/>
                    <a:pt x="78" y="150"/>
                  </a:cubicBezTo>
                  <a:cubicBezTo>
                    <a:pt x="83" y="150"/>
                    <a:pt x="87" y="149"/>
                    <a:pt x="92" y="148"/>
                  </a:cubicBezTo>
                  <a:cubicBezTo>
                    <a:pt x="115" y="145"/>
                    <a:pt x="138" y="136"/>
                    <a:pt x="156" y="119"/>
                  </a:cubicBezTo>
                  <a:cubicBezTo>
                    <a:pt x="164" y="112"/>
                    <a:pt x="171" y="104"/>
                    <a:pt x="178" y="95"/>
                  </a:cubicBezTo>
                  <a:cubicBezTo>
                    <a:pt x="182" y="88"/>
                    <a:pt x="177" y="81"/>
                    <a:pt x="178" y="73"/>
                  </a:cubicBezTo>
                  <a:cubicBezTo>
                    <a:pt x="178" y="66"/>
                    <a:pt x="177" y="59"/>
                    <a:pt x="175" y="52"/>
                  </a:cubicBezTo>
                  <a:cubicBezTo>
                    <a:pt x="174" y="46"/>
                    <a:pt x="187" y="37"/>
                    <a:pt x="183" y="31"/>
                  </a:cubicBezTo>
                  <a:cubicBezTo>
                    <a:pt x="178" y="22"/>
                    <a:pt x="171" y="17"/>
                    <a:pt x="163" y="13"/>
                  </a:cubicBezTo>
                  <a:cubicBezTo>
                    <a:pt x="144" y="5"/>
                    <a:pt x="123" y="1"/>
                    <a:pt x="1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sp>
        <p:nvSpPr>
          <p:cNvPr id="1812" name="Google Shape;1812;p18"/>
          <p:cNvSpPr/>
          <p:nvPr/>
        </p:nvSpPr>
        <p:spPr>
          <a:xfrm rot="7135113">
            <a:off x="8062329" y="-82211"/>
            <a:ext cx="1964184" cy="2625007"/>
          </a:xfrm>
          <a:custGeom>
            <a:rect b="b" l="l" r="r" t="t"/>
            <a:pathLst>
              <a:path extrusionOk="0" h="50532" w="37811">
                <a:moveTo>
                  <a:pt x="13391" y="0"/>
                </a:moveTo>
                <a:lnTo>
                  <a:pt x="1" y="50532"/>
                </a:lnTo>
                <a:lnTo>
                  <a:pt x="37811" y="19957"/>
                </a:lnTo>
                <a:lnTo>
                  <a:pt x="1339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13" name="Google Shape;1813;p18"/>
          <p:cNvGrpSpPr/>
          <p:nvPr/>
        </p:nvGrpSpPr>
        <p:grpSpPr>
          <a:xfrm rot="-1214275">
            <a:off x="8347536" y="149334"/>
            <a:ext cx="912756" cy="2027039"/>
            <a:chOff x="1583900" y="3788625"/>
            <a:chExt cx="350900" cy="779275"/>
          </a:xfrm>
        </p:grpSpPr>
        <p:sp>
          <p:nvSpPr>
            <p:cNvPr id="1814" name="Google Shape;1814;p18"/>
            <p:cNvSpPr/>
            <p:nvPr/>
          </p:nvSpPr>
          <p:spPr>
            <a:xfrm>
              <a:off x="1833725" y="4256575"/>
              <a:ext cx="49800" cy="141075"/>
            </a:xfrm>
            <a:custGeom>
              <a:rect b="b" l="l" r="r" t="t"/>
              <a:pathLst>
                <a:path extrusionOk="0" h="5643" w="1992">
                  <a:moveTo>
                    <a:pt x="1906" y="0"/>
                  </a:moveTo>
                  <a:cubicBezTo>
                    <a:pt x="1825" y="0"/>
                    <a:pt x="1703" y="311"/>
                    <a:pt x="1548" y="784"/>
                  </a:cubicBezTo>
                  <a:cubicBezTo>
                    <a:pt x="1469" y="1026"/>
                    <a:pt x="1374" y="1311"/>
                    <a:pt x="1281" y="1587"/>
                  </a:cubicBezTo>
                  <a:cubicBezTo>
                    <a:pt x="1202" y="1842"/>
                    <a:pt x="1138" y="2119"/>
                    <a:pt x="1050" y="2396"/>
                  </a:cubicBezTo>
                  <a:cubicBezTo>
                    <a:pt x="965" y="2663"/>
                    <a:pt x="879" y="2931"/>
                    <a:pt x="795" y="3196"/>
                  </a:cubicBezTo>
                  <a:cubicBezTo>
                    <a:pt x="701" y="3471"/>
                    <a:pt x="564" y="3723"/>
                    <a:pt x="476" y="3974"/>
                  </a:cubicBezTo>
                  <a:lnTo>
                    <a:pt x="207" y="4773"/>
                  </a:lnTo>
                  <a:cubicBezTo>
                    <a:pt x="52" y="5258"/>
                    <a:pt x="0" y="5600"/>
                    <a:pt x="106" y="5641"/>
                  </a:cubicBezTo>
                  <a:cubicBezTo>
                    <a:pt x="108" y="5642"/>
                    <a:pt x="110" y="5642"/>
                    <a:pt x="112" y="5642"/>
                  </a:cubicBezTo>
                  <a:cubicBezTo>
                    <a:pt x="170" y="5642"/>
                    <a:pt x="336" y="5359"/>
                    <a:pt x="566" y="4919"/>
                  </a:cubicBezTo>
                  <a:cubicBezTo>
                    <a:pt x="680" y="4697"/>
                    <a:pt x="864" y="4457"/>
                    <a:pt x="987" y="4165"/>
                  </a:cubicBezTo>
                  <a:cubicBezTo>
                    <a:pt x="1096" y="3915"/>
                    <a:pt x="1186" y="3639"/>
                    <a:pt x="1287" y="3361"/>
                  </a:cubicBezTo>
                  <a:cubicBezTo>
                    <a:pt x="1384" y="3092"/>
                    <a:pt x="1409" y="2796"/>
                    <a:pt x="1490" y="2524"/>
                  </a:cubicBezTo>
                  <a:cubicBezTo>
                    <a:pt x="1573" y="2240"/>
                    <a:pt x="1662" y="1965"/>
                    <a:pt x="1723" y="1699"/>
                  </a:cubicBezTo>
                  <a:cubicBezTo>
                    <a:pt x="1795" y="1392"/>
                    <a:pt x="1848" y="1105"/>
                    <a:pt x="1885" y="857"/>
                  </a:cubicBezTo>
                  <a:cubicBezTo>
                    <a:pt x="1959" y="347"/>
                    <a:pt x="1992" y="16"/>
                    <a:pt x="1911" y="1"/>
                  </a:cubicBezTo>
                  <a:cubicBezTo>
                    <a:pt x="1909" y="0"/>
                    <a:pt x="1908" y="0"/>
                    <a:pt x="190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15" name="Google Shape;1815;p18"/>
            <p:cNvSpPr/>
            <p:nvPr/>
          </p:nvSpPr>
          <p:spPr>
            <a:xfrm>
              <a:off x="1816550" y="4167100"/>
              <a:ext cx="63200" cy="155825"/>
            </a:xfrm>
            <a:custGeom>
              <a:rect b="b" l="l" r="r" t="t"/>
              <a:pathLst>
                <a:path extrusionOk="0" h="6233" w="2528">
                  <a:moveTo>
                    <a:pt x="1900" y="0"/>
                  </a:moveTo>
                  <a:cubicBezTo>
                    <a:pt x="1816" y="0"/>
                    <a:pt x="1722" y="530"/>
                    <a:pt x="1547" y="1328"/>
                  </a:cubicBezTo>
                  <a:cubicBezTo>
                    <a:pt x="1463" y="1718"/>
                    <a:pt x="1345" y="2167"/>
                    <a:pt x="1215" y="2649"/>
                  </a:cubicBezTo>
                  <a:cubicBezTo>
                    <a:pt x="1103" y="3066"/>
                    <a:pt x="994" y="3511"/>
                    <a:pt x="842" y="3954"/>
                  </a:cubicBezTo>
                  <a:lnTo>
                    <a:pt x="619" y="4595"/>
                  </a:lnTo>
                  <a:lnTo>
                    <a:pt x="499" y="4914"/>
                  </a:lnTo>
                  <a:lnTo>
                    <a:pt x="438" y="5072"/>
                  </a:lnTo>
                  <a:lnTo>
                    <a:pt x="331" y="5324"/>
                  </a:lnTo>
                  <a:cubicBezTo>
                    <a:pt x="256" y="5507"/>
                    <a:pt x="155" y="5703"/>
                    <a:pt x="119" y="5859"/>
                  </a:cubicBezTo>
                  <a:lnTo>
                    <a:pt x="40" y="6107"/>
                  </a:lnTo>
                  <a:lnTo>
                    <a:pt x="0" y="6232"/>
                  </a:lnTo>
                  <a:cubicBezTo>
                    <a:pt x="41" y="6227"/>
                    <a:pt x="90" y="6214"/>
                    <a:pt x="135" y="6206"/>
                  </a:cubicBezTo>
                  <a:cubicBezTo>
                    <a:pt x="312" y="6168"/>
                    <a:pt x="470" y="6144"/>
                    <a:pt x="650" y="6090"/>
                  </a:cubicBezTo>
                  <a:cubicBezTo>
                    <a:pt x="845" y="6025"/>
                    <a:pt x="1029" y="5932"/>
                    <a:pt x="1201" y="5818"/>
                  </a:cubicBezTo>
                  <a:cubicBezTo>
                    <a:pt x="1666" y="5487"/>
                    <a:pt x="1956" y="5048"/>
                    <a:pt x="2137" y="4669"/>
                  </a:cubicBezTo>
                  <a:cubicBezTo>
                    <a:pt x="2497" y="3869"/>
                    <a:pt x="2527" y="3322"/>
                    <a:pt x="2432" y="3299"/>
                  </a:cubicBezTo>
                  <a:cubicBezTo>
                    <a:pt x="2431" y="3298"/>
                    <a:pt x="2429" y="3298"/>
                    <a:pt x="2428" y="3298"/>
                  </a:cubicBezTo>
                  <a:cubicBezTo>
                    <a:pt x="2359" y="3298"/>
                    <a:pt x="2189" y="3817"/>
                    <a:pt x="1792" y="4492"/>
                  </a:cubicBezTo>
                  <a:cubicBezTo>
                    <a:pt x="1592" y="4821"/>
                    <a:pt x="1258" y="5136"/>
                    <a:pt x="891" y="5368"/>
                  </a:cubicBezTo>
                  <a:cubicBezTo>
                    <a:pt x="882" y="5372"/>
                    <a:pt x="878" y="5373"/>
                    <a:pt x="877" y="5373"/>
                  </a:cubicBezTo>
                  <a:cubicBezTo>
                    <a:pt x="875" y="5373"/>
                    <a:pt x="877" y="5371"/>
                    <a:pt x="877" y="5371"/>
                  </a:cubicBezTo>
                  <a:lnTo>
                    <a:pt x="877" y="5371"/>
                  </a:lnTo>
                  <a:cubicBezTo>
                    <a:pt x="877" y="5371"/>
                    <a:pt x="876" y="5371"/>
                    <a:pt x="875" y="5372"/>
                  </a:cubicBezTo>
                  <a:cubicBezTo>
                    <a:pt x="875" y="5372"/>
                    <a:pt x="875" y="5371"/>
                    <a:pt x="875" y="5371"/>
                  </a:cubicBezTo>
                  <a:cubicBezTo>
                    <a:pt x="875" y="5371"/>
                    <a:pt x="874" y="5372"/>
                    <a:pt x="874" y="5372"/>
                  </a:cubicBezTo>
                  <a:cubicBezTo>
                    <a:pt x="874" y="5372"/>
                    <a:pt x="877" y="5367"/>
                    <a:pt x="898" y="5319"/>
                  </a:cubicBezTo>
                  <a:lnTo>
                    <a:pt x="921" y="5260"/>
                  </a:lnTo>
                  <a:lnTo>
                    <a:pt x="979" y="5095"/>
                  </a:lnTo>
                  <a:cubicBezTo>
                    <a:pt x="1017" y="4985"/>
                    <a:pt x="1051" y="4873"/>
                    <a:pt x="1084" y="4760"/>
                  </a:cubicBezTo>
                  <a:cubicBezTo>
                    <a:pt x="1150" y="4537"/>
                    <a:pt x="1209" y="4310"/>
                    <a:pt x="1280" y="4091"/>
                  </a:cubicBezTo>
                  <a:cubicBezTo>
                    <a:pt x="1427" y="3634"/>
                    <a:pt x="1565" y="3183"/>
                    <a:pt x="1659" y="2751"/>
                  </a:cubicBezTo>
                  <a:cubicBezTo>
                    <a:pt x="1760" y="2298"/>
                    <a:pt x="1836" y="1840"/>
                    <a:pt x="1888" y="1378"/>
                  </a:cubicBezTo>
                  <a:cubicBezTo>
                    <a:pt x="1979" y="548"/>
                    <a:pt x="1978" y="6"/>
                    <a:pt x="1902" y="0"/>
                  </a:cubicBezTo>
                  <a:cubicBezTo>
                    <a:pt x="1901" y="0"/>
                    <a:pt x="1901" y="0"/>
                    <a:pt x="19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16" name="Google Shape;1816;p18"/>
            <p:cNvSpPr/>
            <p:nvPr/>
          </p:nvSpPr>
          <p:spPr>
            <a:xfrm>
              <a:off x="1842650" y="4079650"/>
              <a:ext cx="24450" cy="70225"/>
            </a:xfrm>
            <a:custGeom>
              <a:rect b="b" l="l" r="r" t="t"/>
              <a:pathLst>
                <a:path extrusionOk="0" h="2809" w="978">
                  <a:moveTo>
                    <a:pt x="98" y="0"/>
                  </a:moveTo>
                  <a:cubicBezTo>
                    <a:pt x="90" y="0"/>
                    <a:pt x="83" y="2"/>
                    <a:pt x="76" y="4"/>
                  </a:cubicBezTo>
                  <a:cubicBezTo>
                    <a:pt x="2" y="36"/>
                    <a:pt x="0" y="213"/>
                    <a:pt x="41" y="464"/>
                  </a:cubicBezTo>
                  <a:cubicBezTo>
                    <a:pt x="60" y="585"/>
                    <a:pt x="78" y="727"/>
                    <a:pt x="112" y="875"/>
                  </a:cubicBezTo>
                  <a:cubicBezTo>
                    <a:pt x="142" y="1004"/>
                    <a:pt x="198" y="1132"/>
                    <a:pt x="235" y="1268"/>
                  </a:cubicBezTo>
                  <a:cubicBezTo>
                    <a:pt x="269" y="1399"/>
                    <a:pt x="314" y="1530"/>
                    <a:pt x="352" y="1661"/>
                  </a:cubicBezTo>
                  <a:cubicBezTo>
                    <a:pt x="390" y="1798"/>
                    <a:pt x="383" y="1943"/>
                    <a:pt x="423" y="2067"/>
                  </a:cubicBezTo>
                  <a:cubicBezTo>
                    <a:pt x="470" y="2210"/>
                    <a:pt x="517" y="2344"/>
                    <a:pt x="564" y="2455"/>
                  </a:cubicBezTo>
                  <a:cubicBezTo>
                    <a:pt x="658" y="2671"/>
                    <a:pt x="776" y="2808"/>
                    <a:pt x="880" y="2808"/>
                  </a:cubicBezTo>
                  <a:cubicBezTo>
                    <a:pt x="889" y="2808"/>
                    <a:pt x="897" y="2807"/>
                    <a:pt x="905" y="2806"/>
                  </a:cubicBezTo>
                  <a:cubicBezTo>
                    <a:pt x="960" y="2793"/>
                    <a:pt x="960" y="2627"/>
                    <a:pt x="942" y="2372"/>
                  </a:cubicBezTo>
                  <a:cubicBezTo>
                    <a:pt x="935" y="2248"/>
                    <a:pt x="977" y="2090"/>
                    <a:pt x="952" y="1935"/>
                  </a:cubicBezTo>
                  <a:cubicBezTo>
                    <a:pt x="930" y="1800"/>
                    <a:pt x="885" y="1663"/>
                    <a:pt x="851" y="1520"/>
                  </a:cubicBezTo>
                  <a:cubicBezTo>
                    <a:pt x="818" y="1383"/>
                    <a:pt x="713" y="1264"/>
                    <a:pt x="671" y="1129"/>
                  </a:cubicBezTo>
                  <a:cubicBezTo>
                    <a:pt x="626" y="990"/>
                    <a:pt x="592" y="851"/>
                    <a:pt x="541" y="726"/>
                  </a:cubicBezTo>
                  <a:cubicBezTo>
                    <a:pt x="488" y="593"/>
                    <a:pt x="428" y="465"/>
                    <a:pt x="361" y="340"/>
                  </a:cubicBezTo>
                  <a:cubicBezTo>
                    <a:pt x="249" y="136"/>
                    <a:pt x="168" y="0"/>
                    <a:pt x="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17" name="Google Shape;1817;p18"/>
            <p:cNvSpPr/>
            <p:nvPr/>
          </p:nvSpPr>
          <p:spPr>
            <a:xfrm>
              <a:off x="1798450" y="4078600"/>
              <a:ext cx="38800" cy="70950"/>
            </a:xfrm>
            <a:custGeom>
              <a:rect b="b" l="l" r="r" t="t"/>
              <a:pathLst>
                <a:path extrusionOk="0" h="2838" w="1552">
                  <a:moveTo>
                    <a:pt x="1419" y="0"/>
                  </a:moveTo>
                  <a:cubicBezTo>
                    <a:pt x="1364" y="0"/>
                    <a:pt x="1267" y="143"/>
                    <a:pt x="1127" y="355"/>
                  </a:cubicBezTo>
                  <a:cubicBezTo>
                    <a:pt x="1055" y="464"/>
                    <a:pt x="919" y="569"/>
                    <a:pt x="837" y="712"/>
                  </a:cubicBezTo>
                  <a:cubicBezTo>
                    <a:pt x="766" y="836"/>
                    <a:pt x="708" y="976"/>
                    <a:pt x="637" y="1114"/>
                  </a:cubicBezTo>
                  <a:cubicBezTo>
                    <a:pt x="567" y="1246"/>
                    <a:pt x="562" y="1411"/>
                    <a:pt x="498" y="1546"/>
                  </a:cubicBezTo>
                  <a:cubicBezTo>
                    <a:pt x="431" y="1685"/>
                    <a:pt x="356" y="1817"/>
                    <a:pt x="300" y="1949"/>
                  </a:cubicBezTo>
                  <a:cubicBezTo>
                    <a:pt x="236" y="2102"/>
                    <a:pt x="180" y="2244"/>
                    <a:pt x="139" y="2369"/>
                  </a:cubicBezTo>
                  <a:cubicBezTo>
                    <a:pt x="53" y="2628"/>
                    <a:pt x="0" y="2796"/>
                    <a:pt x="72" y="2831"/>
                  </a:cubicBezTo>
                  <a:cubicBezTo>
                    <a:pt x="81" y="2835"/>
                    <a:pt x="90" y="2837"/>
                    <a:pt x="100" y="2837"/>
                  </a:cubicBezTo>
                  <a:cubicBezTo>
                    <a:pt x="177" y="2837"/>
                    <a:pt x="303" y="2715"/>
                    <a:pt x="449" y="2518"/>
                  </a:cubicBezTo>
                  <a:cubicBezTo>
                    <a:pt x="528" y="2410"/>
                    <a:pt x="625" y="2287"/>
                    <a:pt x="710" y="2144"/>
                  </a:cubicBezTo>
                  <a:cubicBezTo>
                    <a:pt x="785" y="2022"/>
                    <a:pt x="839" y="1878"/>
                    <a:pt x="912" y="1742"/>
                  </a:cubicBezTo>
                  <a:cubicBezTo>
                    <a:pt x="982" y="1611"/>
                    <a:pt x="1042" y="1471"/>
                    <a:pt x="1106" y="1336"/>
                  </a:cubicBezTo>
                  <a:cubicBezTo>
                    <a:pt x="1171" y="1196"/>
                    <a:pt x="1277" y="1077"/>
                    <a:pt x="1331" y="945"/>
                  </a:cubicBezTo>
                  <a:cubicBezTo>
                    <a:pt x="1388" y="804"/>
                    <a:pt x="1437" y="661"/>
                    <a:pt x="1478" y="517"/>
                  </a:cubicBezTo>
                  <a:cubicBezTo>
                    <a:pt x="1551" y="250"/>
                    <a:pt x="1534" y="46"/>
                    <a:pt x="1430" y="3"/>
                  </a:cubicBezTo>
                  <a:cubicBezTo>
                    <a:pt x="1427" y="1"/>
                    <a:pt x="1423"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18" name="Google Shape;1818;p18"/>
            <p:cNvSpPr/>
            <p:nvPr/>
          </p:nvSpPr>
          <p:spPr>
            <a:xfrm>
              <a:off x="1783625" y="4051875"/>
              <a:ext cx="46675" cy="97150"/>
            </a:xfrm>
            <a:custGeom>
              <a:rect b="b" l="l" r="r" t="t"/>
              <a:pathLst>
                <a:path extrusionOk="0" h="3886" w="1867">
                  <a:moveTo>
                    <a:pt x="1774" y="0"/>
                  </a:moveTo>
                  <a:cubicBezTo>
                    <a:pt x="1693" y="0"/>
                    <a:pt x="1528" y="167"/>
                    <a:pt x="1332" y="441"/>
                  </a:cubicBezTo>
                  <a:cubicBezTo>
                    <a:pt x="1228" y="588"/>
                    <a:pt x="1104" y="758"/>
                    <a:pt x="991" y="956"/>
                  </a:cubicBezTo>
                  <a:cubicBezTo>
                    <a:pt x="894" y="1125"/>
                    <a:pt x="819" y="1320"/>
                    <a:pt x="727" y="1509"/>
                  </a:cubicBezTo>
                  <a:cubicBezTo>
                    <a:pt x="638" y="1693"/>
                    <a:pt x="563" y="1887"/>
                    <a:pt x="487" y="2076"/>
                  </a:cubicBezTo>
                  <a:cubicBezTo>
                    <a:pt x="408" y="2273"/>
                    <a:pt x="291" y="2449"/>
                    <a:pt x="232" y="2637"/>
                  </a:cubicBezTo>
                  <a:cubicBezTo>
                    <a:pt x="168" y="2832"/>
                    <a:pt x="115" y="3031"/>
                    <a:pt x="74" y="3232"/>
                  </a:cubicBezTo>
                  <a:cubicBezTo>
                    <a:pt x="0" y="3602"/>
                    <a:pt x="33" y="3859"/>
                    <a:pt x="142" y="3885"/>
                  </a:cubicBezTo>
                  <a:cubicBezTo>
                    <a:pt x="144" y="3886"/>
                    <a:pt x="145" y="3886"/>
                    <a:pt x="147" y="3886"/>
                  </a:cubicBezTo>
                  <a:cubicBezTo>
                    <a:pt x="203" y="3886"/>
                    <a:pt x="295" y="3671"/>
                    <a:pt x="442" y="3352"/>
                  </a:cubicBezTo>
                  <a:cubicBezTo>
                    <a:pt x="516" y="3191"/>
                    <a:pt x="656" y="3025"/>
                    <a:pt x="745" y="2823"/>
                  </a:cubicBezTo>
                  <a:cubicBezTo>
                    <a:pt x="818" y="2641"/>
                    <a:pt x="890" y="2462"/>
                    <a:pt x="968" y="2269"/>
                  </a:cubicBezTo>
                  <a:cubicBezTo>
                    <a:pt x="1047" y="2087"/>
                    <a:pt x="1066" y="1876"/>
                    <a:pt x="1147" y="1693"/>
                  </a:cubicBezTo>
                  <a:lnTo>
                    <a:pt x="1402" y="1151"/>
                  </a:lnTo>
                  <a:cubicBezTo>
                    <a:pt x="1486" y="955"/>
                    <a:pt x="1564" y="772"/>
                    <a:pt x="1637" y="599"/>
                  </a:cubicBezTo>
                  <a:cubicBezTo>
                    <a:pt x="1774" y="262"/>
                    <a:pt x="1866" y="45"/>
                    <a:pt x="1797" y="6"/>
                  </a:cubicBezTo>
                  <a:cubicBezTo>
                    <a:pt x="1790" y="2"/>
                    <a:pt x="1783" y="0"/>
                    <a:pt x="17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19" name="Google Shape;1819;p18"/>
            <p:cNvSpPr/>
            <p:nvPr/>
          </p:nvSpPr>
          <p:spPr>
            <a:xfrm>
              <a:off x="1793800" y="3807225"/>
              <a:ext cx="40250" cy="234375"/>
            </a:xfrm>
            <a:custGeom>
              <a:rect b="b" l="l" r="r" t="t"/>
              <a:pathLst>
                <a:path extrusionOk="0" h="9375" w="1610">
                  <a:moveTo>
                    <a:pt x="273" y="1"/>
                  </a:moveTo>
                  <a:cubicBezTo>
                    <a:pt x="193" y="1"/>
                    <a:pt x="114" y="533"/>
                    <a:pt x="62" y="1356"/>
                  </a:cubicBezTo>
                  <a:cubicBezTo>
                    <a:pt x="38" y="1756"/>
                    <a:pt x="6" y="2224"/>
                    <a:pt x="5" y="2731"/>
                  </a:cubicBezTo>
                  <a:cubicBezTo>
                    <a:pt x="1" y="3170"/>
                    <a:pt x="39" y="3635"/>
                    <a:pt x="64" y="4110"/>
                  </a:cubicBezTo>
                  <a:cubicBezTo>
                    <a:pt x="89" y="4568"/>
                    <a:pt x="143" y="5033"/>
                    <a:pt x="203" y="5489"/>
                  </a:cubicBezTo>
                  <a:cubicBezTo>
                    <a:pt x="271" y="5960"/>
                    <a:pt x="302" y="6433"/>
                    <a:pt x="408" y="6864"/>
                  </a:cubicBezTo>
                  <a:cubicBezTo>
                    <a:pt x="513" y="7318"/>
                    <a:pt x="651" y="7762"/>
                    <a:pt x="819" y="8197"/>
                  </a:cubicBezTo>
                  <a:cubicBezTo>
                    <a:pt x="1111" y="8940"/>
                    <a:pt x="1426" y="9375"/>
                    <a:pt x="1536" y="9375"/>
                  </a:cubicBezTo>
                  <a:cubicBezTo>
                    <a:pt x="1543" y="9375"/>
                    <a:pt x="1550" y="9373"/>
                    <a:pt x="1555" y="9369"/>
                  </a:cubicBezTo>
                  <a:cubicBezTo>
                    <a:pt x="1609" y="9337"/>
                    <a:pt x="1398" y="8847"/>
                    <a:pt x="1184" y="8068"/>
                  </a:cubicBezTo>
                  <a:cubicBezTo>
                    <a:pt x="1080" y="7686"/>
                    <a:pt x="1027" y="7227"/>
                    <a:pt x="940" y="6740"/>
                  </a:cubicBezTo>
                  <a:cubicBezTo>
                    <a:pt x="857" y="6321"/>
                    <a:pt x="776" y="5873"/>
                    <a:pt x="716" y="5414"/>
                  </a:cubicBezTo>
                  <a:cubicBezTo>
                    <a:pt x="665" y="4971"/>
                    <a:pt x="552" y="4522"/>
                    <a:pt x="520" y="4074"/>
                  </a:cubicBezTo>
                  <a:cubicBezTo>
                    <a:pt x="489" y="3607"/>
                    <a:pt x="477" y="3148"/>
                    <a:pt x="460" y="2716"/>
                  </a:cubicBezTo>
                  <a:cubicBezTo>
                    <a:pt x="440" y="2218"/>
                    <a:pt x="422" y="1759"/>
                    <a:pt x="406" y="1354"/>
                  </a:cubicBezTo>
                  <a:cubicBezTo>
                    <a:pt x="370" y="535"/>
                    <a:pt x="352" y="1"/>
                    <a:pt x="273" y="1"/>
                  </a:cubicBezTo>
                  <a:cubicBezTo>
                    <a:pt x="273" y="1"/>
                    <a:pt x="273" y="1"/>
                    <a:pt x="27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20" name="Google Shape;1820;p18"/>
            <p:cNvSpPr/>
            <p:nvPr/>
          </p:nvSpPr>
          <p:spPr>
            <a:xfrm>
              <a:off x="1645325" y="3807675"/>
              <a:ext cx="150700" cy="175350"/>
            </a:xfrm>
            <a:custGeom>
              <a:rect b="b" l="l" r="r" t="t"/>
              <a:pathLst>
                <a:path extrusionOk="0" h="7014" w="6028">
                  <a:moveTo>
                    <a:pt x="5943" y="1"/>
                  </a:moveTo>
                  <a:cubicBezTo>
                    <a:pt x="5837" y="1"/>
                    <a:pt x="5368" y="183"/>
                    <a:pt x="4713" y="524"/>
                  </a:cubicBezTo>
                  <a:cubicBezTo>
                    <a:pt x="4361" y="708"/>
                    <a:pt x="3924" y="897"/>
                    <a:pt x="3513" y="1208"/>
                  </a:cubicBezTo>
                  <a:cubicBezTo>
                    <a:pt x="3159" y="1473"/>
                    <a:pt x="2821" y="1809"/>
                    <a:pt x="2498" y="2164"/>
                  </a:cubicBezTo>
                  <a:cubicBezTo>
                    <a:pt x="2186" y="2506"/>
                    <a:pt x="1962" y="2923"/>
                    <a:pt x="1714" y="3303"/>
                  </a:cubicBezTo>
                  <a:cubicBezTo>
                    <a:pt x="1457" y="3700"/>
                    <a:pt x="1219" y="4098"/>
                    <a:pt x="1024" y="4485"/>
                  </a:cubicBezTo>
                  <a:cubicBezTo>
                    <a:pt x="800" y="4935"/>
                    <a:pt x="617" y="5359"/>
                    <a:pt x="472" y="5727"/>
                  </a:cubicBezTo>
                  <a:cubicBezTo>
                    <a:pt x="175" y="6485"/>
                    <a:pt x="1" y="6981"/>
                    <a:pt x="74" y="7012"/>
                  </a:cubicBezTo>
                  <a:cubicBezTo>
                    <a:pt x="77" y="7013"/>
                    <a:pt x="79" y="7014"/>
                    <a:pt x="82" y="7014"/>
                  </a:cubicBezTo>
                  <a:cubicBezTo>
                    <a:pt x="168" y="7014"/>
                    <a:pt x="424" y="6559"/>
                    <a:pt x="787" y="5866"/>
                  </a:cubicBezTo>
                  <a:cubicBezTo>
                    <a:pt x="970" y="5518"/>
                    <a:pt x="1189" y="5119"/>
                    <a:pt x="1429" y="4692"/>
                  </a:cubicBezTo>
                  <a:cubicBezTo>
                    <a:pt x="1638" y="4326"/>
                    <a:pt x="1845" y="3928"/>
                    <a:pt x="2101" y="3551"/>
                  </a:cubicBezTo>
                  <a:cubicBezTo>
                    <a:pt x="2345" y="3189"/>
                    <a:pt x="2602" y="2826"/>
                    <a:pt x="2892" y="2503"/>
                  </a:cubicBezTo>
                  <a:cubicBezTo>
                    <a:pt x="3193" y="2165"/>
                    <a:pt x="3539" y="1892"/>
                    <a:pt x="3858" y="1631"/>
                  </a:cubicBezTo>
                  <a:cubicBezTo>
                    <a:pt x="4228" y="1324"/>
                    <a:pt x="4596" y="1068"/>
                    <a:pt x="4917" y="852"/>
                  </a:cubicBezTo>
                  <a:cubicBezTo>
                    <a:pt x="5585" y="409"/>
                    <a:pt x="6027" y="107"/>
                    <a:pt x="5964" y="7"/>
                  </a:cubicBezTo>
                  <a:cubicBezTo>
                    <a:pt x="5962" y="3"/>
                    <a:pt x="5954" y="1"/>
                    <a:pt x="594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21" name="Google Shape;1821;p18"/>
            <p:cNvSpPr/>
            <p:nvPr/>
          </p:nvSpPr>
          <p:spPr>
            <a:xfrm>
              <a:off x="1652350" y="3986500"/>
              <a:ext cx="39450" cy="37775"/>
            </a:xfrm>
            <a:custGeom>
              <a:rect b="b" l="l" r="r" t="t"/>
              <a:pathLst>
                <a:path extrusionOk="0" h="1511" w="1578">
                  <a:moveTo>
                    <a:pt x="144" y="0"/>
                  </a:moveTo>
                  <a:cubicBezTo>
                    <a:pt x="109" y="0"/>
                    <a:pt x="76" y="8"/>
                    <a:pt x="47" y="26"/>
                  </a:cubicBezTo>
                  <a:cubicBezTo>
                    <a:pt x="1" y="56"/>
                    <a:pt x="35" y="173"/>
                    <a:pt x="110" y="346"/>
                  </a:cubicBezTo>
                  <a:cubicBezTo>
                    <a:pt x="146" y="430"/>
                    <a:pt x="148" y="564"/>
                    <a:pt x="215" y="662"/>
                  </a:cubicBezTo>
                  <a:cubicBezTo>
                    <a:pt x="270" y="747"/>
                    <a:pt x="348" y="822"/>
                    <a:pt x="420" y="905"/>
                  </a:cubicBezTo>
                  <a:cubicBezTo>
                    <a:pt x="490" y="985"/>
                    <a:pt x="614" y="1012"/>
                    <a:pt x="690" y="1081"/>
                  </a:cubicBezTo>
                  <a:cubicBezTo>
                    <a:pt x="772" y="1153"/>
                    <a:pt x="847" y="1229"/>
                    <a:pt x="930" y="1284"/>
                  </a:cubicBezTo>
                  <a:cubicBezTo>
                    <a:pt x="1017" y="1344"/>
                    <a:pt x="1110" y="1394"/>
                    <a:pt x="1207" y="1435"/>
                  </a:cubicBezTo>
                  <a:cubicBezTo>
                    <a:pt x="1316" y="1480"/>
                    <a:pt x="1402" y="1510"/>
                    <a:pt x="1462" y="1510"/>
                  </a:cubicBezTo>
                  <a:cubicBezTo>
                    <a:pt x="1499" y="1510"/>
                    <a:pt x="1525" y="1498"/>
                    <a:pt x="1540" y="1470"/>
                  </a:cubicBezTo>
                  <a:cubicBezTo>
                    <a:pt x="1578" y="1398"/>
                    <a:pt x="1510" y="1282"/>
                    <a:pt x="1394" y="1146"/>
                  </a:cubicBezTo>
                  <a:cubicBezTo>
                    <a:pt x="1338" y="1079"/>
                    <a:pt x="1278" y="999"/>
                    <a:pt x="1207" y="922"/>
                  </a:cubicBezTo>
                  <a:cubicBezTo>
                    <a:pt x="1144" y="858"/>
                    <a:pt x="1064" y="808"/>
                    <a:pt x="996" y="738"/>
                  </a:cubicBezTo>
                  <a:lnTo>
                    <a:pt x="794" y="545"/>
                  </a:lnTo>
                  <a:cubicBezTo>
                    <a:pt x="727" y="475"/>
                    <a:pt x="697" y="376"/>
                    <a:pt x="634" y="315"/>
                  </a:cubicBezTo>
                  <a:cubicBezTo>
                    <a:pt x="561" y="242"/>
                    <a:pt x="493" y="177"/>
                    <a:pt x="426" y="124"/>
                  </a:cubicBezTo>
                  <a:cubicBezTo>
                    <a:pt x="330" y="46"/>
                    <a:pt x="229" y="0"/>
                    <a:pt x="14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22" name="Google Shape;1822;p18"/>
            <p:cNvSpPr/>
            <p:nvPr/>
          </p:nvSpPr>
          <p:spPr>
            <a:xfrm>
              <a:off x="1583900" y="4001150"/>
              <a:ext cx="112050" cy="246950"/>
            </a:xfrm>
            <a:custGeom>
              <a:rect b="b" l="l" r="r" t="t"/>
              <a:pathLst>
                <a:path extrusionOk="0" h="9878" w="4482">
                  <a:moveTo>
                    <a:pt x="2545" y="0"/>
                  </a:moveTo>
                  <a:cubicBezTo>
                    <a:pt x="2506" y="0"/>
                    <a:pt x="2464" y="4"/>
                    <a:pt x="2420" y="15"/>
                  </a:cubicBezTo>
                  <a:cubicBezTo>
                    <a:pt x="2187" y="88"/>
                    <a:pt x="2084" y="263"/>
                    <a:pt x="1996" y="372"/>
                  </a:cubicBezTo>
                  <a:cubicBezTo>
                    <a:pt x="1814" y="615"/>
                    <a:pt x="1622" y="874"/>
                    <a:pt x="1460" y="1165"/>
                  </a:cubicBezTo>
                  <a:cubicBezTo>
                    <a:pt x="1172" y="1664"/>
                    <a:pt x="920" y="2226"/>
                    <a:pt x="706" y="2813"/>
                  </a:cubicBezTo>
                  <a:cubicBezTo>
                    <a:pt x="491" y="3375"/>
                    <a:pt x="391" y="3984"/>
                    <a:pt x="273" y="4568"/>
                  </a:cubicBezTo>
                  <a:cubicBezTo>
                    <a:pt x="146" y="5156"/>
                    <a:pt x="67" y="5753"/>
                    <a:pt x="37" y="6355"/>
                  </a:cubicBezTo>
                  <a:cubicBezTo>
                    <a:pt x="0" y="7018"/>
                    <a:pt x="46" y="7633"/>
                    <a:pt x="106" y="8154"/>
                  </a:cubicBezTo>
                  <a:cubicBezTo>
                    <a:pt x="246" y="9213"/>
                    <a:pt x="467" y="9877"/>
                    <a:pt x="538" y="9877"/>
                  </a:cubicBezTo>
                  <a:cubicBezTo>
                    <a:pt x="539" y="9877"/>
                    <a:pt x="540" y="9877"/>
                    <a:pt x="541" y="9877"/>
                  </a:cubicBezTo>
                  <a:cubicBezTo>
                    <a:pt x="630" y="9855"/>
                    <a:pt x="499" y="9172"/>
                    <a:pt x="447" y="8121"/>
                  </a:cubicBezTo>
                  <a:cubicBezTo>
                    <a:pt x="432" y="7611"/>
                    <a:pt x="431" y="7016"/>
                    <a:pt x="491" y="6378"/>
                  </a:cubicBezTo>
                  <a:cubicBezTo>
                    <a:pt x="539" y="5828"/>
                    <a:pt x="589" y="5240"/>
                    <a:pt x="723" y="4655"/>
                  </a:cubicBezTo>
                  <a:cubicBezTo>
                    <a:pt x="844" y="4092"/>
                    <a:pt x="995" y="3523"/>
                    <a:pt x="1197" y="2984"/>
                  </a:cubicBezTo>
                  <a:cubicBezTo>
                    <a:pt x="1399" y="2418"/>
                    <a:pt x="1685" y="1903"/>
                    <a:pt x="1944" y="1419"/>
                  </a:cubicBezTo>
                  <a:cubicBezTo>
                    <a:pt x="2088" y="1134"/>
                    <a:pt x="2249" y="874"/>
                    <a:pt x="2398" y="623"/>
                  </a:cubicBezTo>
                  <a:cubicBezTo>
                    <a:pt x="2469" y="490"/>
                    <a:pt x="2540" y="421"/>
                    <a:pt x="2549" y="421"/>
                  </a:cubicBezTo>
                  <a:cubicBezTo>
                    <a:pt x="2549" y="421"/>
                    <a:pt x="2549" y="421"/>
                    <a:pt x="2549" y="421"/>
                  </a:cubicBezTo>
                  <a:cubicBezTo>
                    <a:pt x="2549" y="417"/>
                    <a:pt x="2554" y="415"/>
                    <a:pt x="2563" y="415"/>
                  </a:cubicBezTo>
                  <a:cubicBezTo>
                    <a:pt x="2595" y="415"/>
                    <a:pt x="2677" y="439"/>
                    <a:pt x="2774" y="485"/>
                  </a:cubicBezTo>
                  <a:cubicBezTo>
                    <a:pt x="3588" y="829"/>
                    <a:pt x="4184" y="1028"/>
                    <a:pt x="4389" y="1028"/>
                  </a:cubicBezTo>
                  <a:cubicBezTo>
                    <a:pt x="4434" y="1028"/>
                    <a:pt x="4460" y="1018"/>
                    <a:pt x="4466" y="999"/>
                  </a:cubicBezTo>
                  <a:cubicBezTo>
                    <a:pt x="4482" y="943"/>
                    <a:pt x="3869" y="620"/>
                    <a:pt x="2928" y="129"/>
                  </a:cubicBezTo>
                  <a:cubicBezTo>
                    <a:pt x="2841" y="91"/>
                    <a:pt x="2722" y="0"/>
                    <a:pt x="25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23" name="Google Shape;1823;p18"/>
            <p:cNvSpPr/>
            <p:nvPr/>
          </p:nvSpPr>
          <p:spPr>
            <a:xfrm>
              <a:off x="1601850" y="4250425"/>
              <a:ext cx="118875" cy="57450"/>
            </a:xfrm>
            <a:custGeom>
              <a:rect b="b" l="l" r="r" t="t"/>
              <a:pathLst>
                <a:path extrusionOk="0" h="2298" w="4755">
                  <a:moveTo>
                    <a:pt x="186" y="0"/>
                  </a:moveTo>
                  <a:cubicBezTo>
                    <a:pt x="93" y="0"/>
                    <a:pt x="34" y="22"/>
                    <a:pt x="20" y="65"/>
                  </a:cubicBezTo>
                  <a:cubicBezTo>
                    <a:pt x="0" y="118"/>
                    <a:pt x="253" y="267"/>
                    <a:pt x="638" y="489"/>
                  </a:cubicBezTo>
                  <a:cubicBezTo>
                    <a:pt x="828" y="598"/>
                    <a:pt x="1026" y="775"/>
                    <a:pt x="1267" y="904"/>
                  </a:cubicBezTo>
                  <a:cubicBezTo>
                    <a:pt x="1475" y="1013"/>
                    <a:pt x="1706" y="1112"/>
                    <a:pt x="1935" y="1225"/>
                  </a:cubicBezTo>
                  <a:cubicBezTo>
                    <a:pt x="2154" y="1334"/>
                    <a:pt x="2409" y="1381"/>
                    <a:pt x="2631" y="1484"/>
                  </a:cubicBezTo>
                  <a:cubicBezTo>
                    <a:pt x="2863" y="1593"/>
                    <a:pt x="3085" y="1709"/>
                    <a:pt x="3301" y="1803"/>
                  </a:cubicBezTo>
                  <a:cubicBezTo>
                    <a:pt x="3551" y="1912"/>
                    <a:pt x="3786" y="2010"/>
                    <a:pt x="3989" y="2087"/>
                  </a:cubicBezTo>
                  <a:cubicBezTo>
                    <a:pt x="4314" y="2208"/>
                    <a:pt x="4550" y="2297"/>
                    <a:pt x="4658" y="2297"/>
                  </a:cubicBezTo>
                  <a:cubicBezTo>
                    <a:pt x="4689" y="2297"/>
                    <a:pt x="4710" y="2290"/>
                    <a:pt x="4718" y="2274"/>
                  </a:cubicBezTo>
                  <a:cubicBezTo>
                    <a:pt x="4755" y="2203"/>
                    <a:pt x="4525" y="2016"/>
                    <a:pt x="4142" y="1779"/>
                  </a:cubicBezTo>
                  <a:cubicBezTo>
                    <a:pt x="3956" y="1663"/>
                    <a:pt x="3741" y="1525"/>
                    <a:pt x="3500" y="1394"/>
                  </a:cubicBezTo>
                  <a:cubicBezTo>
                    <a:pt x="3291" y="1280"/>
                    <a:pt x="3057" y="1186"/>
                    <a:pt x="2826" y="1070"/>
                  </a:cubicBezTo>
                  <a:cubicBezTo>
                    <a:pt x="2605" y="958"/>
                    <a:pt x="2374" y="857"/>
                    <a:pt x="2150" y="752"/>
                  </a:cubicBezTo>
                  <a:cubicBezTo>
                    <a:pt x="1916" y="643"/>
                    <a:pt x="1706" y="496"/>
                    <a:pt x="1486" y="405"/>
                  </a:cubicBezTo>
                  <a:cubicBezTo>
                    <a:pt x="1233" y="297"/>
                    <a:pt x="996" y="204"/>
                    <a:pt x="790" y="133"/>
                  </a:cubicBezTo>
                  <a:cubicBezTo>
                    <a:pt x="535" y="46"/>
                    <a:pt x="323" y="0"/>
                    <a:pt x="18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24" name="Google Shape;1824;p18"/>
            <p:cNvSpPr/>
            <p:nvPr/>
          </p:nvSpPr>
          <p:spPr>
            <a:xfrm>
              <a:off x="1617450" y="4274425"/>
              <a:ext cx="96175" cy="29850"/>
            </a:xfrm>
            <a:custGeom>
              <a:rect b="b" l="l" r="r" t="t"/>
              <a:pathLst>
                <a:path extrusionOk="0" h="1194" w="3847">
                  <a:moveTo>
                    <a:pt x="117" y="1"/>
                  </a:moveTo>
                  <a:cubicBezTo>
                    <a:pt x="69" y="1"/>
                    <a:pt x="39" y="11"/>
                    <a:pt x="29" y="36"/>
                  </a:cubicBezTo>
                  <a:cubicBezTo>
                    <a:pt x="1" y="111"/>
                    <a:pt x="182" y="259"/>
                    <a:pt x="490" y="419"/>
                  </a:cubicBezTo>
                  <a:cubicBezTo>
                    <a:pt x="639" y="497"/>
                    <a:pt x="813" y="591"/>
                    <a:pt x="1011" y="669"/>
                  </a:cubicBezTo>
                  <a:cubicBezTo>
                    <a:pt x="1181" y="737"/>
                    <a:pt x="1372" y="776"/>
                    <a:pt x="1560" y="836"/>
                  </a:cubicBezTo>
                  <a:cubicBezTo>
                    <a:pt x="1743" y="894"/>
                    <a:pt x="1932" y="935"/>
                    <a:pt x="2118" y="978"/>
                  </a:cubicBezTo>
                  <a:cubicBezTo>
                    <a:pt x="2310" y="1023"/>
                    <a:pt x="2490" y="1109"/>
                    <a:pt x="2671" y="1136"/>
                  </a:cubicBezTo>
                  <a:cubicBezTo>
                    <a:pt x="2862" y="1166"/>
                    <a:pt x="3053" y="1185"/>
                    <a:pt x="3246" y="1192"/>
                  </a:cubicBezTo>
                  <a:cubicBezTo>
                    <a:pt x="3269" y="1193"/>
                    <a:pt x="3291" y="1193"/>
                    <a:pt x="3313" y="1193"/>
                  </a:cubicBezTo>
                  <a:cubicBezTo>
                    <a:pt x="3626" y="1193"/>
                    <a:pt x="3833" y="1121"/>
                    <a:pt x="3841" y="1016"/>
                  </a:cubicBezTo>
                  <a:cubicBezTo>
                    <a:pt x="3846" y="959"/>
                    <a:pt x="3631" y="905"/>
                    <a:pt x="3306" y="811"/>
                  </a:cubicBezTo>
                  <a:cubicBezTo>
                    <a:pt x="3148" y="766"/>
                    <a:pt x="2975" y="655"/>
                    <a:pt x="2777" y="602"/>
                  </a:cubicBezTo>
                  <a:lnTo>
                    <a:pt x="2235" y="474"/>
                  </a:lnTo>
                  <a:cubicBezTo>
                    <a:pt x="2058" y="426"/>
                    <a:pt x="1859" y="443"/>
                    <a:pt x="1679" y="395"/>
                  </a:cubicBezTo>
                  <a:lnTo>
                    <a:pt x="1144" y="234"/>
                  </a:lnTo>
                  <a:lnTo>
                    <a:pt x="601" y="95"/>
                  </a:lnTo>
                  <a:cubicBezTo>
                    <a:pt x="381" y="43"/>
                    <a:pt x="213" y="1"/>
                    <a:pt x="11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25" name="Google Shape;1825;p18"/>
            <p:cNvSpPr/>
            <p:nvPr/>
          </p:nvSpPr>
          <p:spPr>
            <a:xfrm>
              <a:off x="1595725" y="4281275"/>
              <a:ext cx="204250" cy="142650"/>
            </a:xfrm>
            <a:custGeom>
              <a:rect b="b" l="l" r="r" t="t"/>
              <a:pathLst>
                <a:path extrusionOk="0" h="5706" w="8170">
                  <a:moveTo>
                    <a:pt x="177" y="1"/>
                  </a:moveTo>
                  <a:cubicBezTo>
                    <a:pt x="176" y="1"/>
                    <a:pt x="174" y="1"/>
                    <a:pt x="173" y="1"/>
                  </a:cubicBezTo>
                  <a:cubicBezTo>
                    <a:pt x="173" y="1"/>
                    <a:pt x="173" y="1"/>
                    <a:pt x="172" y="1"/>
                  </a:cubicBezTo>
                  <a:cubicBezTo>
                    <a:pt x="133" y="1"/>
                    <a:pt x="0" y="650"/>
                    <a:pt x="413" y="1499"/>
                  </a:cubicBezTo>
                  <a:cubicBezTo>
                    <a:pt x="605" y="1911"/>
                    <a:pt x="881" y="2379"/>
                    <a:pt x="1288" y="2784"/>
                  </a:cubicBezTo>
                  <a:cubicBezTo>
                    <a:pt x="1643" y="3128"/>
                    <a:pt x="2062" y="3443"/>
                    <a:pt x="2505" y="3726"/>
                  </a:cubicBezTo>
                  <a:cubicBezTo>
                    <a:pt x="2928" y="4003"/>
                    <a:pt x="3405" y="4199"/>
                    <a:pt x="3851" y="4425"/>
                  </a:cubicBezTo>
                  <a:cubicBezTo>
                    <a:pt x="4316" y="4660"/>
                    <a:pt x="4779" y="4877"/>
                    <a:pt x="5229" y="5044"/>
                  </a:cubicBezTo>
                  <a:cubicBezTo>
                    <a:pt x="5701" y="5220"/>
                    <a:pt x="6183" y="5367"/>
                    <a:pt x="6674" y="5485"/>
                  </a:cubicBezTo>
                  <a:cubicBezTo>
                    <a:pt x="7313" y="5634"/>
                    <a:pt x="7796" y="5705"/>
                    <a:pt x="8019" y="5705"/>
                  </a:cubicBezTo>
                  <a:cubicBezTo>
                    <a:pt x="8104" y="5705"/>
                    <a:pt x="8151" y="5695"/>
                    <a:pt x="8154" y="5674"/>
                  </a:cubicBezTo>
                  <a:cubicBezTo>
                    <a:pt x="8169" y="5590"/>
                    <a:pt x="7605" y="5438"/>
                    <a:pt x="6764" y="5153"/>
                  </a:cubicBezTo>
                  <a:cubicBezTo>
                    <a:pt x="6356" y="5013"/>
                    <a:pt x="5889" y="4830"/>
                    <a:pt x="5391" y="4619"/>
                  </a:cubicBezTo>
                  <a:cubicBezTo>
                    <a:pt x="4962" y="4438"/>
                    <a:pt x="4502" y="4250"/>
                    <a:pt x="4054" y="4014"/>
                  </a:cubicBezTo>
                  <a:cubicBezTo>
                    <a:pt x="3623" y="3789"/>
                    <a:pt x="3188" y="3548"/>
                    <a:pt x="2779" y="3286"/>
                  </a:cubicBezTo>
                  <a:cubicBezTo>
                    <a:pt x="2353" y="3019"/>
                    <a:pt x="1994" y="2685"/>
                    <a:pt x="1658" y="2384"/>
                  </a:cubicBezTo>
                  <a:cubicBezTo>
                    <a:pt x="1271" y="2029"/>
                    <a:pt x="957" y="1660"/>
                    <a:pt x="750" y="1309"/>
                  </a:cubicBezTo>
                  <a:cubicBezTo>
                    <a:pt x="308" y="593"/>
                    <a:pt x="304" y="1"/>
                    <a:pt x="1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26" name="Google Shape;1826;p18"/>
            <p:cNvSpPr/>
            <p:nvPr/>
          </p:nvSpPr>
          <p:spPr>
            <a:xfrm>
              <a:off x="1731925" y="3838775"/>
              <a:ext cx="202875" cy="729125"/>
            </a:xfrm>
            <a:custGeom>
              <a:rect b="b" l="l" r="r" t="t"/>
              <a:pathLst>
                <a:path extrusionOk="0" h="29165" w="8115">
                  <a:moveTo>
                    <a:pt x="1842" y="0"/>
                  </a:moveTo>
                  <a:cubicBezTo>
                    <a:pt x="1795" y="0"/>
                    <a:pt x="1706" y="122"/>
                    <a:pt x="1590" y="316"/>
                  </a:cubicBezTo>
                  <a:cubicBezTo>
                    <a:pt x="1448" y="593"/>
                    <a:pt x="1327" y="880"/>
                    <a:pt x="1226" y="1173"/>
                  </a:cubicBezTo>
                  <a:cubicBezTo>
                    <a:pt x="1417" y="557"/>
                    <a:pt x="1646" y="110"/>
                    <a:pt x="1608" y="87"/>
                  </a:cubicBezTo>
                  <a:lnTo>
                    <a:pt x="1608" y="87"/>
                  </a:lnTo>
                  <a:cubicBezTo>
                    <a:pt x="1608" y="87"/>
                    <a:pt x="1552" y="173"/>
                    <a:pt x="1468" y="335"/>
                  </a:cubicBezTo>
                  <a:cubicBezTo>
                    <a:pt x="1400" y="501"/>
                    <a:pt x="1280" y="736"/>
                    <a:pt x="1184" y="1037"/>
                  </a:cubicBezTo>
                  <a:cubicBezTo>
                    <a:pt x="970" y="1631"/>
                    <a:pt x="753" y="2463"/>
                    <a:pt x="589" y="3368"/>
                  </a:cubicBezTo>
                  <a:cubicBezTo>
                    <a:pt x="255" y="5179"/>
                    <a:pt x="149" y="7273"/>
                    <a:pt x="127" y="8309"/>
                  </a:cubicBezTo>
                  <a:cubicBezTo>
                    <a:pt x="0" y="13091"/>
                    <a:pt x="649" y="16891"/>
                    <a:pt x="1576" y="19763"/>
                  </a:cubicBezTo>
                  <a:cubicBezTo>
                    <a:pt x="2438" y="22365"/>
                    <a:pt x="3474" y="24218"/>
                    <a:pt x="4394" y="25532"/>
                  </a:cubicBezTo>
                  <a:cubicBezTo>
                    <a:pt x="4600" y="25840"/>
                    <a:pt x="4822" y="26138"/>
                    <a:pt x="5058" y="26426"/>
                  </a:cubicBezTo>
                  <a:cubicBezTo>
                    <a:pt x="5269" y="26696"/>
                    <a:pt x="5465" y="26940"/>
                    <a:pt x="5664" y="27149"/>
                  </a:cubicBezTo>
                  <a:lnTo>
                    <a:pt x="6196" y="27728"/>
                  </a:lnTo>
                  <a:lnTo>
                    <a:pt x="6665" y="28168"/>
                  </a:lnTo>
                  <a:lnTo>
                    <a:pt x="7042" y="28517"/>
                  </a:lnTo>
                  <a:lnTo>
                    <a:pt x="7357" y="28762"/>
                  </a:lnTo>
                  <a:cubicBezTo>
                    <a:pt x="7542" y="28903"/>
                    <a:pt x="7676" y="28998"/>
                    <a:pt x="7774" y="29061"/>
                  </a:cubicBezTo>
                  <a:cubicBezTo>
                    <a:pt x="7894" y="29137"/>
                    <a:pt x="7961" y="29164"/>
                    <a:pt x="8003" y="29164"/>
                  </a:cubicBezTo>
                  <a:cubicBezTo>
                    <a:pt x="8030" y="29164"/>
                    <a:pt x="8046" y="29153"/>
                    <a:pt x="8059" y="29136"/>
                  </a:cubicBezTo>
                  <a:cubicBezTo>
                    <a:pt x="8115" y="29068"/>
                    <a:pt x="7150" y="28349"/>
                    <a:pt x="5908" y="26905"/>
                  </a:cubicBezTo>
                  <a:cubicBezTo>
                    <a:pt x="4653" y="25476"/>
                    <a:pt x="3250" y="23221"/>
                    <a:pt x="2252" y="20522"/>
                  </a:cubicBezTo>
                  <a:cubicBezTo>
                    <a:pt x="1073" y="17370"/>
                    <a:pt x="392" y="13644"/>
                    <a:pt x="304" y="10261"/>
                  </a:cubicBezTo>
                  <a:cubicBezTo>
                    <a:pt x="216" y="7367"/>
                    <a:pt x="487" y="4747"/>
                    <a:pt x="888" y="2898"/>
                  </a:cubicBezTo>
                  <a:cubicBezTo>
                    <a:pt x="1085" y="1972"/>
                    <a:pt x="1317" y="1241"/>
                    <a:pt x="1512" y="751"/>
                  </a:cubicBezTo>
                  <a:cubicBezTo>
                    <a:pt x="1704" y="259"/>
                    <a:pt x="1872" y="15"/>
                    <a:pt x="1854" y="4"/>
                  </a:cubicBezTo>
                  <a:cubicBezTo>
                    <a:pt x="1850" y="1"/>
                    <a:pt x="1846" y="0"/>
                    <a:pt x="18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27" name="Google Shape;1827;p18"/>
            <p:cNvSpPr/>
            <p:nvPr/>
          </p:nvSpPr>
          <p:spPr>
            <a:xfrm>
              <a:off x="1833950" y="4320625"/>
              <a:ext cx="61500" cy="85725"/>
            </a:xfrm>
            <a:custGeom>
              <a:rect b="b" l="l" r="r" t="t"/>
              <a:pathLst>
                <a:path extrusionOk="0" h="3429" w="2460">
                  <a:moveTo>
                    <a:pt x="2386" y="1"/>
                  </a:moveTo>
                  <a:cubicBezTo>
                    <a:pt x="2347" y="1"/>
                    <a:pt x="2246" y="214"/>
                    <a:pt x="2087" y="529"/>
                  </a:cubicBezTo>
                  <a:cubicBezTo>
                    <a:pt x="2008" y="687"/>
                    <a:pt x="1879" y="855"/>
                    <a:pt x="1778" y="1049"/>
                  </a:cubicBezTo>
                  <a:cubicBezTo>
                    <a:pt x="1691" y="1220"/>
                    <a:pt x="1605" y="1401"/>
                    <a:pt x="1501" y="1578"/>
                  </a:cubicBezTo>
                  <a:cubicBezTo>
                    <a:pt x="1403" y="1747"/>
                    <a:pt x="1336" y="1941"/>
                    <a:pt x="1223" y="2103"/>
                  </a:cubicBezTo>
                  <a:cubicBezTo>
                    <a:pt x="1107" y="2271"/>
                    <a:pt x="978" y="2423"/>
                    <a:pt x="858" y="2567"/>
                  </a:cubicBezTo>
                  <a:cubicBezTo>
                    <a:pt x="731" y="2717"/>
                    <a:pt x="596" y="2860"/>
                    <a:pt x="454" y="2996"/>
                  </a:cubicBezTo>
                  <a:cubicBezTo>
                    <a:pt x="200" y="3243"/>
                    <a:pt x="1" y="3367"/>
                    <a:pt x="31" y="3416"/>
                  </a:cubicBezTo>
                  <a:cubicBezTo>
                    <a:pt x="35" y="3424"/>
                    <a:pt x="47" y="3428"/>
                    <a:pt x="65" y="3428"/>
                  </a:cubicBezTo>
                  <a:cubicBezTo>
                    <a:pt x="146" y="3428"/>
                    <a:pt x="350" y="3347"/>
                    <a:pt x="603" y="3170"/>
                  </a:cubicBezTo>
                  <a:cubicBezTo>
                    <a:pt x="776" y="3052"/>
                    <a:pt x="938" y="2916"/>
                    <a:pt x="1086" y="2767"/>
                  </a:cubicBezTo>
                  <a:cubicBezTo>
                    <a:pt x="1225" y="2622"/>
                    <a:pt x="1349" y="2449"/>
                    <a:pt x="1475" y="2275"/>
                  </a:cubicBezTo>
                  <a:cubicBezTo>
                    <a:pt x="1597" y="2106"/>
                    <a:pt x="1706" y="1929"/>
                    <a:pt x="1805" y="1745"/>
                  </a:cubicBezTo>
                  <a:cubicBezTo>
                    <a:pt x="1909" y="1558"/>
                    <a:pt x="2030" y="1383"/>
                    <a:pt x="2109" y="1204"/>
                  </a:cubicBezTo>
                  <a:cubicBezTo>
                    <a:pt x="2199" y="994"/>
                    <a:pt x="2273" y="796"/>
                    <a:pt x="2327" y="626"/>
                  </a:cubicBezTo>
                  <a:cubicBezTo>
                    <a:pt x="2441" y="270"/>
                    <a:pt x="2460" y="23"/>
                    <a:pt x="2389" y="1"/>
                  </a:cubicBezTo>
                  <a:cubicBezTo>
                    <a:pt x="2388" y="1"/>
                    <a:pt x="2387" y="1"/>
                    <a:pt x="238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28" name="Google Shape;1828;p18"/>
            <p:cNvSpPr/>
            <p:nvPr/>
          </p:nvSpPr>
          <p:spPr>
            <a:xfrm>
              <a:off x="1798175" y="4327575"/>
              <a:ext cx="14200" cy="11250"/>
            </a:xfrm>
            <a:custGeom>
              <a:rect b="b" l="l" r="r" t="t"/>
              <a:pathLst>
                <a:path extrusionOk="0" h="450" w="568">
                  <a:moveTo>
                    <a:pt x="322" y="0"/>
                  </a:moveTo>
                  <a:cubicBezTo>
                    <a:pt x="316" y="0"/>
                    <a:pt x="310" y="1"/>
                    <a:pt x="304" y="3"/>
                  </a:cubicBezTo>
                  <a:cubicBezTo>
                    <a:pt x="274" y="12"/>
                    <a:pt x="247" y="35"/>
                    <a:pt x="217" y="50"/>
                  </a:cubicBezTo>
                  <a:cubicBezTo>
                    <a:pt x="187" y="67"/>
                    <a:pt x="188" y="121"/>
                    <a:pt x="161" y="142"/>
                  </a:cubicBezTo>
                  <a:cubicBezTo>
                    <a:pt x="135" y="162"/>
                    <a:pt x="105" y="177"/>
                    <a:pt x="86" y="202"/>
                  </a:cubicBezTo>
                  <a:cubicBezTo>
                    <a:pt x="64" y="226"/>
                    <a:pt x="47" y="255"/>
                    <a:pt x="33" y="286"/>
                  </a:cubicBezTo>
                  <a:cubicBezTo>
                    <a:pt x="11" y="343"/>
                    <a:pt x="0" y="382"/>
                    <a:pt x="43" y="416"/>
                  </a:cubicBezTo>
                  <a:cubicBezTo>
                    <a:pt x="71" y="440"/>
                    <a:pt x="108" y="449"/>
                    <a:pt x="147" y="449"/>
                  </a:cubicBezTo>
                  <a:cubicBezTo>
                    <a:pt x="164" y="449"/>
                    <a:pt x="181" y="448"/>
                    <a:pt x="198" y="444"/>
                  </a:cubicBezTo>
                  <a:cubicBezTo>
                    <a:pt x="229" y="442"/>
                    <a:pt x="259" y="436"/>
                    <a:pt x="289" y="428"/>
                  </a:cubicBezTo>
                  <a:cubicBezTo>
                    <a:pt x="312" y="418"/>
                    <a:pt x="326" y="395"/>
                    <a:pt x="349" y="383"/>
                  </a:cubicBezTo>
                  <a:cubicBezTo>
                    <a:pt x="371" y="369"/>
                    <a:pt x="390" y="354"/>
                    <a:pt x="411" y="339"/>
                  </a:cubicBezTo>
                  <a:cubicBezTo>
                    <a:pt x="431" y="324"/>
                    <a:pt x="468" y="335"/>
                    <a:pt x="486" y="319"/>
                  </a:cubicBezTo>
                  <a:cubicBezTo>
                    <a:pt x="505" y="300"/>
                    <a:pt x="522" y="278"/>
                    <a:pt x="536" y="255"/>
                  </a:cubicBezTo>
                  <a:cubicBezTo>
                    <a:pt x="563" y="206"/>
                    <a:pt x="567" y="129"/>
                    <a:pt x="540" y="60"/>
                  </a:cubicBezTo>
                  <a:cubicBezTo>
                    <a:pt x="528" y="28"/>
                    <a:pt x="495" y="22"/>
                    <a:pt x="442" y="22"/>
                  </a:cubicBezTo>
                  <a:cubicBezTo>
                    <a:pt x="437" y="22"/>
                    <a:pt x="431" y="22"/>
                    <a:pt x="424" y="22"/>
                  </a:cubicBezTo>
                  <a:cubicBezTo>
                    <a:pt x="399" y="22"/>
                    <a:pt x="357" y="0"/>
                    <a:pt x="32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29" name="Google Shape;1829;p18"/>
            <p:cNvSpPr/>
            <p:nvPr/>
          </p:nvSpPr>
          <p:spPr>
            <a:xfrm>
              <a:off x="1775450" y="4160950"/>
              <a:ext cx="14900" cy="25300"/>
            </a:xfrm>
            <a:custGeom>
              <a:rect b="b" l="l" r="r" t="t"/>
              <a:pathLst>
                <a:path extrusionOk="0" h="1012" w="596">
                  <a:moveTo>
                    <a:pt x="474" y="1"/>
                  </a:moveTo>
                  <a:cubicBezTo>
                    <a:pt x="441" y="1"/>
                    <a:pt x="403" y="47"/>
                    <a:pt x="350" y="114"/>
                  </a:cubicBezTo>
                  <a:cubicBezTo>
                    <a:pt x="322" y="151"/>
                    <a:pt x="252" y="179"/>
                    <a:pt x="222" y="228"/>
                  </a:cubicBezTo>
                  <a:cubicBezTo>
                    <a:pt x="196" y="272"/>
                    <a:pt x="180" y="324"/>
                    <a:pt x="156" y="370"/>
                  </a:cubicBezTo>
                  <a:cubicBezTo>
                    <a:pt x="131" y="416"/>
                    <a:pt x="153" y="481"/>
                    <a:pt x="131" y="530"/>
                  </a:cubicBezTo>
                  <a:cubicBezTo>
                    <a:pt x="109" y="580"/>
                    <a:pt x="82" y="625"/>
                    <a:pt x="66" y="673"/>
                  </a:cubicBezTo>
                  <a:cubicBezTo>
                    <a:pt x="49" y="722"/>
                    <a:pt x="36" y="774"/>
                    <a:pt x="26" y="825"/>
                  </a:cubicBezTo>
                  <a:cubicBezTo>
                    <a:pt x="10" y="921"/>
                    <a:pt x="0" y="984"/>
                    <a:pt x="51" y="1005"/>
                  </a:cubicBezTo>
                  <a:cubicBezTo>
                    <a:pt x="60" y="1009"/>
                    <a:pt x="70" y="1011"/>
                    <a:pt x="80" y="1011"/>
                  </a:cubicBezTo>
                  <a:cubicBezTo>
                    <a:pt x="125" y="1011"/>
                    <a:pt x="180" y="975"/>
                    <a:pt x="236" y="917"/>
                  </a:cubicBezTo>
                  <a:cubicBezTo>
                    <a:pt x="275" y="879"/>
                    <a:pt x="312" y="838"/>
                    <a:pt x="344" y="793"/>
                  </a:cubicBezTo>
                  <a:cubicBezTo>
                    <a:pt x="372" y="752"/>
                    <a:pt x="386" y="697"/>
                    <a:pt x="412" y="651"/>
                  </a:cubicBezTo>
                  <a:cubicBezTo>
                    <a:pt x="436" y="606"/>
                    <a:pt x="451" y="557"/>
                    <a:pt x="473" y="508"/>
                  </a:cubicBezTo>
                  <a:cubicBezTo>
                    <a:pt x="495" y="457"/>
                    <a:pt x="543" y="421"/>
                    <a:pt x="556" y="373"/>
                  </a:cubicBezTo>
                  <a:cubicBezTo>
                    <a:pt x="571" y="321"/>
                    <a:pt x="582" y="268"/>
                    <a:pt x="588" y="215"/>
                  </a:cubicBezTo>
                  <a:cubicBezTo>
                    <a:pt x="596" y="115"/>
                    <a:pt x="556" y="31"/>
                    <a:pt x="487" y="3"/>
                  </a:cubicBezTo>
                  <a:cubicBezTo>
                    <a:pt x="482" y="2"/>
                    <a:pt x="478" y="1"/>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30" name="Google Shape;1830;p18"/>
            <p:cNvSpPr/>
            <p:nvPr/>
          </p:nvSpPr>
          <p:spPr>
            <a:xfrm>
              <a:off x="1736325" y="4011300"/>
              <a:ext cx="85175" cy="168675"/>
            </a:xfrm>
            <a:custGeom>
              <a:rect b="b" l="l" r="r" t="t"/>
              <a:pathLst>
                <a:path extrusionOk="0" h="6747" w="3407">
                  <a:moveTo>
                    <a:pt x="3336" y="1"/>
                  </a:moveTo>
                  <a:cubicBezTo>
                    <a:pt x="3294" y="1"/>
                    <a:pt x="3017" y="316"/>
                    <a:pt x="2638" y="823"/>
                  </a:cubicBezTo>
                  <a:cubicBezTo>
                    <a:pt x="2450" y="1078"/>
                    <a:pt x="2202" y="1359"/>
                    <a:pt x="1989" y="1700"/>
                  </a:cubicBezTo>
                  <a:cubicBezTo>
                    <a:pt x="1802" y="1991"/>
                    <a:pt x="1628" y="2317"/>
                    <a:pt x="1449" y="2647"/>
                  </a:cubicBezTo>
                  <a:cubicBezTo>
                    <a:pt x="1277" y="2966"/>
                    <a:pt x="1156" y="3316"/>
                    <a:pt x="1008" y="3646"/>
                  </a:cubicBezTo>
                  <a:cubicBezTo>
                    <a:pt x="855" y="3990"/>
                    <a:pt x="705" y="4325"/>
                    <a:pt x="588" y="4651"/>
                  </a:cubicBezTo>
                  <a:cubicBezTo>
                    <a:pt x="447" y="5026"/>
                    <a:pt x="338" y="5380"/>
                    <a:pt x="252" y="5687"/>
                  </a:cubicBezTo>
                  <a:cubicBezTo>
                    <a:pt x="81" y="6317"/>
                    <a:pt x="0" y="6734"/>
                    <a:pt x="49" y="6746"/>
                  </a:cubicBezTo>
                  <a:cubicBezTo>
                    <a:pt x="50" y="6746"/>
                    <a:pt x="51" y="6746"/>
                    <a:pt x="52" y="6746"/>
                  </a:cubicBezTo>
                  <a:cubicBezTo>
                    <a:pt x="109" y="6746"/>
                    <a:pt x="249" y="6350"/>
                    <a:pt x="472" y="5755"/>
                  </a:cubicBezTo>
                  <a:cubicBezTo>
                    <a:pt x="582" y="5461"/>
                    <a:pt x="719" y="5121"/>
                    <a:pt x="873" y="4757"/>
                  </a:cubicBezTo>
                  <a:cubicBezTo>
                    <a:pt x="1001" y="4442"/>
                    <a:pt x="1133" y="4104"/>
                    <a:pt x="1288" y="3769"/>
                  </a:cubicBezTo>
                  <a:cubicBezTo>
                    <a:pt x="1438" y="3447"/>
                    <a:pt x="1592" y="3120"/>
                    <a:pt x="1757" y="2805"/>
                  </a:cubicBezTo>
                  <a:cubicBezTo>
                    <a:pt x="1930" y="2478"/>
                    <a:pt x="2132" y="2176"/>
                    <a:pt x="2304" y="1882"/>
                  </a:cubicBezTo>
                  <a:cubicBezTo>
                    <a:pt x="2499" y="1540"/>
                    <a:pt x="2692" y="1230"/>
                    <a:pt x="2856" y="962"/>
                  </a:cubicBezTo>
                  <a:cubicBezTo>
                    <a:pt x="3197" y="410"/>
                    <a:pt x="3407" y="40"/>
                    <a:pt x="3339" y="1"/>
                  </a:cubicBezTo>
                  <a:cubicBezTo>
                    <a:pt x="3338" y="1"/>
                    <a:pt x="3337" y="1"/>
                    <a:pt x="33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31" name="Google Shape;1831;p18"/>
            <p:cNvSpPr/>
            <p:nvPr/>
          </p:nvSpPr>
          <p:spPr>
            <a:xfrm>
              <a:off x="1777275" y="4145075"/>
              <a:ext cx="79700" cy="165300"/>
            </a:xfrm>
            <a:custGeom>
              <a:rect b="b" l="l" r="r" t="t"/>
              <a:pathLst>
                <a:path extrusionOk="0" h="6612" w="3188">
                  <a:moveTo>
                    <a:pt x="3113" y="0"/>
                  </a:moveTo>
                  <a:cubicBezTo>
                    <a:pt x="3074" y="0"/>
                    <a:pt x="2938" y="388"/>
                    <a:pt x="2728" y="977"/>
                  </a:cubicBezTo>
                  <a:cubicBezTo>
                    <a:pt x="2623" y="1264"/>
                    <a:pt x="2468" y="1590"/>
                    <a:pt x="2334" y="1950"/>
                  </a:cubicBezTo>
                  <a:cubicBezTo>
                    <a:pt x="2220" y="2263"/>
                    <a:pt x="2104" y="2597"/>
                    <a:pt x="1970" y="2931"/>
                  </a:cubicBezTo>
                  <a:cubicBezTo>
                    <a:pt x="1842" y="3252"/>
                    <a:pt x="1745" y="3594"/>
                    <a:pt x="1602" y="3909"/>
                  </a:cubicBezTo>
                  <a:cubicBezTo>
                    <a:pt x="1450" y="4233"/>
                    <a:pt x="1287" y="4546"/>
                    <a:pt x="1129" y="4835"/>
                  </a:cubicBezTo>
                  <a:cubicBezTo>
                    <a:pt x="949" y="5175"/>
                    <a:pt x="764" y="5475"/>
                    <a:pt x="602" y="5732"/>
                  </a:cubicBezTo>
                  <a:cubicBezTo>
                    <a:pt x="265" y="6260"/>
                    <a:pt x="1" y="6571"/>
                    <a:pt x="46" y="6609"/>
                  </a:cubicBezTo>
                  <a:cubicBezTo>
                    <a:pt x="48" y="6611"/>
                    <a:pt x="50" y="6612"/>
                    <a:pt x="54" y="6612"/>
                  </a:cubicBezTo>
                  <a:cubicBezTo>
                    <a:pt x="115" y="6612"/>
                    <a:pt x="419" y="6342"/>
                    <a:pt x="791" y="5862"/>
                  </a:cubicBezTo>
                  <a:cubicBezTo>
                    <a:pt x="981" y="5615"/>
                    <a:pt x="1198" y="5321"/>
                    <a:pt x="1395" y="4981"/>
                  </a:cubicBezTo>
                  <a:cubicBezTo>
                    <a:pt x="1571" y="4691"/>
                    <a:pt x="1721" y="4362"/>
                    <a:pt x="1880" y="4033"/>
                  </a:cubicBezTo>
                  <a:cubicBezTo>
                    <a:pt x="2032" y="3714"/>
                    <a:pt x="2168" y="3380"/>
                    <a:pt x="2295" y="3053"/>
                  </a:cubicBezTo>
                  <a:cubicBezTo>
                    <a:pt x="2427" y="2710"/>
                    <a:pt x="2577" y="2383"/>
                    <a:pt x="2679" y="2063"/>
                  </a:cubicBezTo>
                  <a:cubicBezTo>
                    <a:pt x="2801" y="1691"/>
                    <a:pt x="2899" y="1345"/>
                    <a:pt x="2978" y="1046"/>
                  </a:cubicBezTo>
                  <a:cubicBezTo>
                    <a:pt x="3137" y="426"/>
                    <a:pt x="3188" y="11"/>
                    <a:pt x="3114" y="1"/>
                  </a:cubicBezTo>
                  <a:cubicBezTo>
                    <a:pt x="3114" y="0"/>
                    <a:pt x="3114" y="0"/>
                    <a:pt x="31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32" name="Google Shape;1832;p18"/>
            <p:cNvSpPr/>
            <p:nvPr/>
          </p:nvSpPr>
          <p:spPr>
            <a:xfrm>
              <a:off x="1607875" y="4194450"/>
              <a:ext cx="160500" cy="95825"/>
            </a:xfrm>
            <a:custGeom>
              <a:rect b="b" l="l" r="r" t="t"/>
              <a:pathLst>
                <a:path extrusionOk="0" h="3833" w="6420">
                  <a:moveTo>
                    <a:pt x="47" y="1"/>
                  </a:moveTo>
                  <a:cubicBezTo>
                    <a:pt x="43" y="1"/>
                    <a:pt x="39" y="2"/>
                    <a:pt x="36" y="5"/>
                  </a:cubicBezTo>
                  <a:cubicBezTo>
                    <a:pt x="1" y="43"/>
                    <a:pt x="271" y="369"/>
                    <a:pt x="748" y="809"/>
                  </a:cubicBezTo>
                  <a:cubicBezTo>
                    <a:pt x="981" y="1022"/>
                    <a:pt x="1255" y="1270"/>
                    <a:pt x="1572" y="1511"/>
                  </a:cubicBezTo>
                  <a:cubicBezTo>
                    <a:pt x="1844" y="1724"/>
                    <a:pt x="2153" y="1920"/>
                    <a:pt x="2464" y="2126"/>
                  </a:cubicBezTo>
                  <a:cubicBezTo>
                    <a:pt x="2765" y="2322"/>
                    <a:pt x="3081" y="2506"/>
                    <a:pt x="3396" y="2679"/>
                  </a:cubicBezTo>
                  <a:cubicBezTo>
                    <a:pt x="3723" y="2859"/>
                    <a:pt x="4036" y="3055"/>
                    <a:pt x="4350" y="3196"/>
                  </a:cubicBezTo>
                  <a:cubicBezTo>
                    <a:pt x="4712" y="3363"/>
                    <a:pt x="5058" y="3497"/>
                    <a:pt x="5355" y="3602"/>
                  </a:cubicBezTo>
                  <a:cubicBezTo>
                    <a:pt x="5812" y="3758"/>
                    <a:pt x="6162" y="3832"/>
                    <a:pt x="6320" y="3832"/>
                  </a:cubicBezTo>
                  <a:cubicBezTo>
                    <a:pt x="6377" y="3832"/>
                    <a:pt x="6409" y="3823"/>
                    <a:pt x="6411" y="3804"/>
                  </a:cubicBezTo>
                  <a:cubicBezTo>
                    <a:pt x="6420" y="3763"/>
                    <a:pt x="6026" y="3620"/>
                    <a:pt x="5444" y="3359"/>
                  </a:cubicBezTo>
                  <a:cubicBezTo>
                    <a:pt x="5160" y="3230"/>
                    <a:pt x="4848" y="3042"/>
                    <a:pt x="4500" y="2865"/>
                  </a:cubicBezTo>
                  <a:cubicBezTo>
                    <a:pt x="4198" y="2716"/>
                    <a:pt x="3877" y="2554"/>
                    <a:pt x="3558" y="2375"/>
                  </a:cubicBezTo>
                  <a:cubicBezTo>
                    <a:pt x="3253" y="2201"/>
                    <a:pt x="2923" y="2056"/>
                    <a:pt x="2625" y="1867"/>
                  </a:cubicBezTo>
                  <a:cubicBezTo>
                    <a:pt x="2317" y="1668"/>
                    <a:pt x="2024" y="1462"/>
                    <a:pt x="1748" y="1264"/>
                  </a:cubicBezTo>
                  <a:cubicBezTo>
                    <a:pt x="1428" y="1041"/>
                    <a:pt x="1140" y="820"/>
                    <a:pt x="894" y="632"/>
                  </a:cubicBezTo>
                  <a:cubicBezTo>
                    <a:pt x="420" y="267"/>
                    <a:pt x="117" y="1"/>
                    <a:pt x="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33" name="Google Shape;1833;p18"/>
            <p:cNvSpPr/>
            <p:nvPr/>
          </p:nvSpPr>
          <p:spPr>
            <a:xfrm>
              <a:off x="1680500" y="3954525"/>
              <a:ext cx="57750" cy="92900"/>
            </a:xfrm>
            <a:custGeom>
              <a:rect b="b" l="l" r="r" t="t"/>
              <a:pathLst>
                <a:path extrusionOk="0" h="3716" w="2310">
                  <a:moveTo>
                    <a:pt x="57" y="0"/>
                  </a:moveTo>
                  <a:cubicBezTo>
                    <a:pt x="55" y="0"/>
                    <a:pt x="53" y="1"/>
                    <a:pt x="51" y="1"/>
                  </a:cubicBezTo>
                  <a:cubicBezTo>
                    <a:pt x="1" y="19"/>
                    <a:pt x="35" y="269"/>
                    <a:pt x="130" y="639"/>
                  </a:cubicBezTo>
                  <a:cubicBezTo>
                    <a:pt x="176" y="819"/>
                    <a:pt x="231" y="1031"/>
                    <a:pt x="309" y="1254"/>
                  </a:cubicBezTo>
                  <a:cubicBezTo>
                    <a:pt x="377" y="1446"/>
                    <a:pt x="472" y="1643"/>
                    <a:pt x="565" y="1844"/>
                  </a:cubicBezTo>
                  <a:cubicBezTo>
                    <a:pt x="656" y="2041"/>
                    <a:pt x="758" y="2231"/>
                    <a:pt x="873" y="2415"/>
                  </a:cubicBezTo>
                  <a:cubicBezTo>
                    <a:pt x="989" y="2606"/>
                    <a:pt x="1090" y="2805"/>
                    <a:pt x="1223" y="2966"/>
                  </a:cubicBezTo>
                  <a:cubicBezTo>
                    <a:pt x="1362" y="3137"/>
                    <a:pt x="1518" y="3292"/>
                    <a:pt x="1687" y="3432"/>
                  </a:cubicBezTo>
                  <a:cubicBezTo>
                    <a:pt x="1930" y="3628"/>
                    <a:pt x="2138" y="3716"/>
                    <a:pt x="2235" y="3716"/>
                  </a:cubicBezTo>
                  <a:cubicBezTo>
                    <a:pt x="2263" y="3716"/>
                    <a:pt x="2282" y="3708"/>
                    <a:pt x="2289" y="3694"/>
                  </a:cubicBezTo>
                  <a:cubicBezTo>
                    <a:pt x="2310" y="3659"/>
                    <a:pt x="2111" y="3516"/>
                    <a:pt x="1864" y="3243"/>
                  </a:cubicBezTo>
                  <a:cubicBezTo>
                    <a:pt x="1741" y="3108"/>
                    <a:pt x="1639" y="2921"/>
                    <a:pt x="1508" y="2740"/>
                  </a:cubicBezTo>
                  <a:cubicBezTo>
                    <a:pt x="1395" y="2583"/>
                    <a:pt x="1274" y="2415"/>
                    <a:pt x="1167" y="2233"/>
                  </a:cubicBezTo>
                  <a:cubicBezTo>
                    <a:pt x="1066" y="2058"/>
                    <a:pt x="929" y="1896"/>
                    <a:pt x="840" y="1709"/>
                  </a:cubicBezTo>
                  <a:cubicBezTo>
                    <a:pt x="746" y="1517"/>
                    <a:pt x="670" y="1321"/>
                    <a:pt x="591" y="1140"/>
                  </a:cubicBezTo>
                  <a:lnTo>
                    <a:pt x="345" y="562"/>
                  </a:lnTo>
                  <a:cubicBezTo>
                    <a:pt x="202" y="225"/>
                    <a:pt x="108" y="0"/>
                    <a:pt x="5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34" name="Google Shape;1834;p18"/>
            <p:cNvSpPr/>
            <p:nvPr/>
          </p:nvSpPr>
          <p:spPr>
            <a:xfrm>
              <a:off x="1745700" y="3871225"/>
              <a:ext cx="54475" cy="86375"/>
            </a:xfrm>
            <a:custGeom>
              <a:rect b="b" l="l" r="r" t="t"/>
              <a:pathLst>
                <a:path extrusionOk="0" h="3455" w="2179">
                  <a:moveTo>
                    <a:pt x="2104" y="0"/>
                  </a:moveTo>
                  <a:cubicBezTo>
                    <a:pt x="2065" y="0"/>
                    <a:pt x="1976" y="206"/>
                    <a:pt x="1824" y="506"/>
                  </a:cubicBezTo>
                  <a:cubicBezTo>
                    <a:pt x="1748" y="658"/>
                    <a:pt x="1622" y="814"/>
                    <a:pt x="1521" y="998"/>
                  </a:cubicBezTo>
                  <a:cubicBezTo>
                    <a:pt x="1437" y="1159"/>
                    <a:pt x="1351" y="1331"/>
                    <a:pt x="1253" y="1501"/>
                  </a:cubicBezTo>
                  <a:cubicBezTo>
                    <a:pt x="1157" y="1664"/>
                    <a:pt x="1096" y="1852"/>
                    <a:pt x="994" y="2013"/>
                  </a:cubicBezTo>
                  <a:cubicBezTo>
                    <a:pt x="887" y="2178"/>
                    <a:pt x="774" y="2336"/>
                    <a:pt x="671" y="2484"/>
                  </a:cubicBezTo>
                  <a:lnTo>
                    <a:pt x="341" y="2954"/>
                  </a:lnTo>
                  <a:cubicBezTo>
                    <a:pt x="142" y="3237"/>
                    <a:pt x="0" y="3411"/>
                    <a:pt x="41" y="3449"/>
                  </a:cubicBezTo>
                  <a:cubicBezTo>
                    <a:pt x="45" y="3453"/>
                    <a:pt x="51" y="3455"/>
                    <a:pt x="58" y="3455"/>
                  </a:cubicBezTo>
                  <a:cubicBezTo>
                    <a:pt x="120" y="3455"/>
                    <a:pt x="296" y="3323"/>
                    <a:pt x="519" y="3099"/>
                  </a:cubicBezTo>
                  <a:cubicBezTo>
                    <a:pt x="660" y="2960"/>
                    <a:pt x="792" y="2814"/>
                    <a:pt x="917" y="2661"/>
                  </a:cubicBezTo>
                  <a:cubicBezTo>
                    <a:pt x="1035" y="2514"/>
                    <a:pt x="1138" y="2344"/>
                    <a:pt x="1253" y="2175"/>
                  </a:cubicBezTo>
                  <a:cubicBezTo>
                    <a:pt x="1362" y="2013"/>
                    <a:pt x="1460" y="1838"/>
                    <a:pt x="1555" y="1668"/>
                  </a:cubicBezTo>
                  <a:cubicBezTo>
                    <a:pt x="1654" y="1491"/>
                    <a:pt x="1774" y="1327"/>
                    <a:pt x="1850" y="1154"/>
                  </a:cubicBezTo>
                  <a:cubicBezTo>
                    <a:pt x="1932" y="974"/>
                    <a:pt x="2003" y="790"/>
                    <a:pt x="2064" y="602"/>
                  </a:cubicBezTo>
                  <a:cubicBezTo>
                    <a:pt x="2172" y="260"/>
                    <a:pt x="2178" y="20"/>
                    <a:pt x="2106" y="1"/>
                  </a:cubicBezTo>
                  <a:cubicBezTo>
                    <a:pt x="2105" y="0"/>
                    <a:pt x="2104" y="0"/>
                    <a:pt x="2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35" name="Google Shape;1835;p18"/>
            <p:cNvSpPr/>
            <p:nvPr/>
          </p:nvSpPr>
          <p:spPr>
            <a:xfrm>
              <a:off x="1597350" y="4148750"/>
              <a:ext cx="32100" cy="45725"/>
            </a:xfrm>
            <a:custGeom>
              <a:rect b="b" l="l" r="r" t="t"/>
              <a:pathLst>
                <a:path extrusionOk="0" h="1829" w="1284">
                  <a:moveTo>
                    <a:pt x="24" y="0"/>
                  </a:moveTo>
                  <a:cubicBezTo>
                    <a:pt x="22" y="0"/>
                    <a:pt x="19" y="1"/>
                    <a:pt x="17" y="2"/>
                  </a:cubicBezTo>
                  <a:cubicBezTo>
                    <a:pt x="1" y="9"/>
                    <a:pt x="29" y="132"/>
                    <a:pt x="93" y="314"/>
                  </a:cubicBezTo>
                  <a:cubicBezTo>
                    <a:pt x="126" y="403"/>
                    <a:pt x="149" y="515"/>
                    <a:pt x="202" y="622"/>
                  </a:cubicBezTo>
                  <a:cubicBezTo>
                    <a:pt x="246" y="716"/>
                    <a:pt x="305" y="810"/>
                    <a:pt x="363" y="906"/>
                  </a:cubicBezTo>
                  <a:cubicBezTo>
                    <a:pt x="419" y="999"/>
                    <a:pt x="499" y="1078"/>
                    <a:pt x="564" y="1163"/>
                  </a:cubicBezTo>
                  <a:cubicBezTo>
                    <a:pt x="630" y="1252"/>
                    <a:pt x="697" y="1341"/>
                    <a:pt x="767" y="1417"/>
                  </a:cubicBezTo>
                  <a:cubicBezTo>
                    <a:pt x="839" y="1497"/>
                    <a:pt x="917" y="1574"/>
                    <a:pt x="998" y="1645"/>
                  </a:cubicBezTo>
                  <a:cubicBezTo>
                    <a:pt x="1130" y="1757"/>
                    <a:pt x="1224" y="1828"/>
                    <a:pt x="1256" y="1828"/>
                  </a:cubicBezTo>
                  <a:cubicBezTo>
                    <a:pt x="1260" y="1828"/>
                    <a:pt x="1263" y="1827"/>
                    <a:pt x="1265" y="1825"/>
                  </a:cubicBezTo>
                  <a:cubicBezTo>
                    <a:pt x="1283" y="1803"/>
                    <a:pt x="1201" y="1706"/>
                    <a:pt x="1079" y="1563"/>
                  </a:cubicBezTo>
                  <a:lnTo>
                    <a:pt x="881" y="1316"/>
                  </a:lnTo>
                  <a:cubicBezTo>
                    <a:pt x="818" y="1238"/>
                    <a:pt x="749" y="1159"/>
                    <a:pt x="686" y="1071"/>
                  </a:cubicBezTo>
                  <a:cubicBezTo>
                    <a:pt x="626" y="986"/>
                    <a:pt x="564" y="900"/>
                    <a:pt x="508" y="813"/>
                  </a:cubicBezTo>
                  <a:cubicBezTo>
                    <a:pt x="450" y="722"/>
                    <a:pt x="409" y="622"/>
                    <a:pt x="362" y="536"/>
                  </a:cubicBezTo>
                  <a:lnTo>
                    <a:pt x="212" y="261"/>
                  </a:lnTo>
                  <a:cubicBezTo>
                    <a:pt x="128" y="105"/>
                    <a:pt x="62" y="0"/>
                    <a:pt x="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36" name="Google Shape;1836;p18"/>
            <p:cNvSpPr/>
            <p:nvPr/>
          </p:nvSpPr>
          <p:spPr>
            <a:xfrm>
              <a:off x="1623350" y="4171425"/>
              <a:ext cx="25850" cy="40025"/>
            </a:xfrm>
            <a:custGeom>
              <a:rect b="b" l="l" r="r" t="t"/>
              <a:pathLst>
                <a:path extrusionOk="0" h="1601" w="1034">
                  <a:moveTo>
                    <a:pt x="26" y="1"/>
                  </a:moveTo>
                  <a:cubicBezTo>
                    <a:pt x="23" y="1"/>
                    <a:pt x="20" y="2"/>
                    <a:pt x="17" y="3"/>
                  </a:cubicBezTo>
                  <a:cubicBezTo>
                    <a:pt x="1" y="12"/>
                    <a:pt x="32" y="113"/>
                    <a:pt x="92" y="267"/>
                  </a:cubicBezTo>
                  <a:cubicBezTo>
                    <a:pt x="121" y="341"/>
                    <a:pt x="140" y="436"/>
                    <a:pt x="185" y="526"/>
                  </a:cubicBezTo>
                  <a:cubicBezTo>
                    <a:pt x="221" y="604"/>
                    <a:pt x="270" y="683"/>
                    <a:pt x="317" y="765"/>
                  </a:cubicBezTo>
                  <a:cubicBezTo>
                    <a:pt x="362" y="844"/>
                    <a:pt x="430" y="909"/>
                    <a:pt x="479" y="986"/>
                  </a:cubicBezTo>
                  <a:cubicBezTo>
                    <a:pt x="529" y="1063"/>
                    <a:pt x="580" y="1142"/>
                    <a:pt x="632" y="1211"/>
                  </a:cubicBezTo>
                  <a:cubicBezTo>
                    <a:pt x="693" y="1290"/>
                    <a:pt x="753" y="1362"/>
                    <a:pt x="806" y="1421"/>
                  </a:cubicBezTo>
                  <a:cubicBezTo>
                    <a:pt x="906" y="1529"/>
                    <a:pt x="978" y="1600"/>
                    <a:pt x="1006" y="1600"/>
                  </a:cubicBezTo>
                  <a:cubicBezTo>
                    <a:pt x="1009" y="1600"/>
                    <a:pt x="1011" y="1600"/>
                    <a:pt x="1013" y="1598"/>
                  </a:cubicBezTo>
                  <a:cubicBezTo>
                    <a:pt x="1034" y="1580"/>
                    <a:pt x="981" y="1485"/>
                    <a:pt x="896" y="1348"/>
                  </a:cubicBezTo>
                  <a:cubicBezTo>
                    <a:pt x="850" y="1275"/>
                    <a:pt x="794" y="1183"/>
                    <a:pt x="754" y="1121"/>
                  </a:cubicBezTo>
                  <a:lnTo>
                    <a:pt x="606" y="900"/>
                  </a:lnTo>
                  <a:lnTo>
                    <a:pt x="464" y="674"/>
                  </a:lnTo>
                  <a:cubicBezTo>
                    <a:pt x="418" y="596"/>
                    <a:pt x="385" y="510"/>
                    <a:pt x="343" y="438"/>
                  </a:cubicBezTo>
                  <a:lnTo>
                    <a:pt x="206" y="207"/>
                  </a:lnTo>
                  <a:cubicBezTo>
                    <a:pt x="129" y="81"/>
                    <a:pt x="63" y="1"/>
                    <a:pt x="2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37" name="Google Shape;1837;p18"/>
            <p:cNvSpPr/>
            <p:nvPr/>
          </p:nvSpPr>
          <p:spPr>
            <a:xfrm>
              <a:off x="1647250" y="4195475"/>
              <a:ext cx="15600" cy="22025"/>
            </a:xfrm>
            <a:custGeom>
              <a:rect b="b" l="l" r="r" t="t"/>
              <a:pathLst>
                <a:path extrusionOk="0" h="881" w="624">
                  <a:moveTo>
                    <a:pt x="35" y="0"/>
                  </a:moveTo>
                  <a:cubicBezTo>
                    <a:pt x="28" y="0"/>
                    <a:pt x="22" y="2"/>
                    <a:pt x="16" y="5"/>
                  </a:cubicBezTo>
                  <a:cubicBezTo>
                    <a:pt x="0" y="14"/>
                    <a:pt x="18" y="71"/>
                    <a:pt x="51" y="157"/>
                  </a:cubicBezTo>
                  <a:cubicBezTo>
                    <a:pt x="67" y="198"/>
                    <a:pt x="70" y="257"/>
                    <a:pt x="96" y="307"/>
                  </a:cubicBezTo>
                  <a:cubicBezTo>
                    <a:pt x="117" y="351"/>
                    <a:pt x="149" y="396"/>
                    <a:pt x="175" y="439"/>
                  </a:cubicBezTo>
                  <a:cubicBezTo>
                    <a:pt x="200" y="483"/>
                    <a:pt x="247" y="512"/>
                    <a:pt x="277" y="555"/>
                  </a:cubicBezTo>
                  <a:cubicBezTo>
                    <a:pt x="307" y="598"/>
                    <a:pt x="334" y="643"/>
                    <a:pt x="365" y="679"/>
                  </a:cubicBezTo>
                  <a:cubicBezTo>
                    <a:pt x="398" y="719"/>
                    <a:pt x="434" y="757"/>
                    <a:pt x="470" y="793"/>
                  </a:cubicBezTo>
                  <a:cubicBezTo>
                    <a:pt x="526" y="845"/>
                    <a:pt x="567" y="880"/>
                    <a:pt x="590" y="880"/>
                  </a:cubicBezTo>
                  <a:cubicBezTo>
                    <a:pt x="595" y="880"/>
                    <a:pt x="599" y="879"/>
                    <a:pt x="603" y="876"/>
                  </a:cubicBezTo>
                  <a:cubicBezTo>
                    <a:pt x="623" y="858"/>
                    <a:pt x="601" y="799"/>
                    <a:pt x="558" y="719"/>
                  </a:cubicBezTo>
                  <a:lnTo>
                    <a:pt x="487" y="588"/>
                  </a:lnTo>
                  <a:cubicBezTo>
                    <a:pt x="435" y="516"/>
                    <a:pt x="435" y="517"/>
                    <a:pt x="401" y="467"/>
                  </a:cubicBezTo>
                  <a:cubicBezTo>
                    <a:pt x="367" y="416"/>
                    <a:pt x="346" y="388"/>
                    <a:pt x="318" y="345"/>
                  </a:cubicBezTo>
                  <a:cubicBezTo>
                    <a:pt x="290" y="302"/>
                    <a:pt x="277" y="253"/>
                    <a:pt x="250" y="215"/>
                  </a:cubicBezTo>
                  <a:cubicBezTo>
                    <a:pt x="220" y="170"/>
                    <a:pt x="190" y="129"/>
                    <a:pt x="162" y="95"/>
                  </a:cubicBezTo>
                  <a:cubicBezTo>
                    <a:pt x="115" y="36"/>
                    <a:pt x="68" y="0"/>
                    <a:pt x="3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38" name="Google Shape;1838;p18"/>
            <p:cNvSpPr/>
            <p:nvPr/>
          </p:nvSpPr>
          <p:spPr>
            <a:xfrm>
              <a:off x="1669725" y="4222400"/>
              <a:ext cx="21300" cy="14000"/>
            </a:xfrm>
            <a:custGeom>
              <a:rect b="b" l="l" r="r" t="t"/>
              <a:pathLst>
                <a:path extrusionOk="0" h="560" w="852">
                  <a:moveTo>
                    <a:pt x="61" y="1"/>
                  </a:moveTo>
                  <a:cubicBezTo>
                    <a:pt x="39" y="1"/>
                    <a:pt x="21" y="7"/>
                    <a:pt x="12" y="21"/>
                  </a:cubicBezTo>
                  <a:cubicBezTo>
                    <a:pt x="1" y="34"/>
                    <a:pt x="39" y="77"/>
                    <a:pt x="100" y="137"/>
                  </a:cubicBezTo>
                  <a:cubicBezTo>
                    <a:pt x="129" y="167"/>
                    <a:pt x="153" y="216"/>
                    <a:pt x="194" y="250"/>
                  </a:cubicBezTo>
                  <a:cubicBezTo>
                    <a:pt x="230" y="278"/>
                    <a:pt x="272" y="304"/>
                    <a:pt x="312" y="332"/>
                  </a:cubicBezTo>
                  <a:cubicBezTo>
                    <a:pt x="350" y="359"/>
                    <a:pt x="400" y="366"/>
                    <a:pt x="442" y="390"/>
                  </a:cubicBezTo>
                  <a:cubicBezTo>
                    <a:pt x="485" y="416"/>
                    <a:pt x="524" y="445"/>
                    <a:pt x="564" y="465"/>
                  </a:cubicBezTo>
                  <a:cubicBezTo>
                    <a:pt x="606" y="487"/>
                    <a:pt x="650" y="507"/>
                    <a:pt x="695" y="524"/>
                  </a:cubicBezTo>
                  <a:cubicBezTo>
                    <a:pt x="749" y="545"/>
                    <a:pt x="790" y="560"/>
                    <a:pt x="815" y="560"/>
                  </a:cubicBezTo>
                  <a:cubicBezTo>
                    <a:pt x="827" y="560"/>
                    <a:pt x="835" y="556"/>
                    <a:pt x="839" y="548"/>
                  </a:cubicBezTo>
                  <a:cubicBezTo>
                    <a:pt x="851" y="524"/>
                    <a:pt x="813" y="479"/>
                    <a:pt x="749" y="423"/>
                  </a:cubicBezTo>
                  <a:cubicBezTo>
                    <a:pt x="716" y="397"/>
                    <a:pt x="681" y="364"/>
                    <a:pt x="640" y="334"/>
                  </a:cubicBezTo>
                  <a:lnTo>
                    <a:pt x="523" y="261"/>
                  </a:lnTo>
                  <a:lnTo>
                    <a:pt x="406" y="187"/>
                  </a:lnTo>
                  <a:cubicBezTo>
                    <a:pt x="366" y="160"/>
                    <a:pt x="335" y="122"/>
                    <a:pt x="298" y="100"/>
                  </a:cubicBezTo>
                  <a:cubicBezTo>
                    <a:pt x="253" y="74"/>
                    <a:pt x="212" y="49"/>
                    <a:pt x="175" y="33"/>
                  </a:cubicBezTo>
                  <a:cubicBezTo>
                    <a:pt x="132" y="12"/>
                    <a:pt x="92" y="1"/>
                    <a:pt x="6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39" name="Google Shape;1839;p18"/>
            <p:cNvSpPr/>
            <p:nvPr/>
          </p:nvSpPr>
          <p:spPr>
            <a:xfrm>
              <a:off x="1596100" y="4185350"/>
              <a:ext cx="4475" cy="2125"/>
            </a:xfrm>
            <a:custGeom>
              <a:rect b="b" l="l" r="r" t="t"/>
              <a:pathLst>
                <a:path extrusionOk="0" h="85" w="179">
                  <a:moveTo>
                    <a:pt x="155" y="1"/>
                  </a:moveTo>
                  <a:cubicBezTo>
                    <a:pt x="127" y="5"/>
                    <a:pt x="97" y="12"/>
                    <a:pt x="70" y="23"/>
                  </a:cubicBezTo>
                  <a:cubicBezTo>
                    <a:pt x="56" y="27"/>
                    <a:pt x="44" y="35"/>
                    <a:pt x="34" y="44"/>
                  </a:cubicBezTo>
                  <a:cubicBezTo>
                    <a:pt x="29" y="48"/>
                    <a:pt x="6" y="61"/>
                    <a:pt x="3" y="63"/>
                  </a:cubicBezTo>
                  <a:cubicBezTo>
                    <a:pt x="0" y="68"/>
                    <a:pt x="3" y="70"/>
                    <a:pt x="3" y="72"/>
                  </a:cubicBezTo>
                  <a:cubicBezTo>
                    <a:pt x="2" y="72"/>
                    <a:pt x="4" y="73"/>
                    <a:pt x="6" y="73"/>
                  </a:cubicBezTo>
                  <a:cubicBezTo>
                    <a:pt x="10" y="73"/>
                    <a:pt x="19" y="71"/>
                    <a:pt x="23" y="71"/>
                  </a:cubicBezTo>
                  <a:cubicBezTo>
                    <a:pt x="24" y="71"/>
                    <a:pt x="24" y="71"/>
                    <a:pt x="25" y="72"/>
                  </a:cubicBezTo>
                  <a:cubicBezTo>
                    <a:pt x="26" y="74"/>
                    <a:pt x="23" y="78"/>
                    <a:pt x="26" y="80"/>
                  </a:cubicBezTo>
                  <a:cubicBezTo>
                    <a:pt x="30" y="83"/>
                    <a:pt x="36" y="84"/>
                    <a:pt x="40" y="84"/>
                  </a:cubicBezTo>
                  <a:cubicBezTo>
                    <a:pt x="42" y="84"/>
                    <a:pt x="45" y="84"/>
                    <a:pt x="48" y="84"/>
                  </a:cubicBezTo>
                  <a:cubicBezTo>
                    <a:pt x="62" y="84"/>
                    <a:pt x="75" y="82"/>
                    <a:pt x="87" y="77"/>
                  </a:cubicBezTo>
                  <a:cubicBezTo>
                    <a:pt x="109" y="69"/>
                    <a:pt x="130" y="59"/>
                    <a:pt x="149" y="47"/>
                  </a:cubicBezTo>
                  <a:cubicBezTo>
                    <a:pt x="155" y="42"/>
                    <a:pt x="164" y="38"/>
                    <a:pt x="169" y="31"/>
                  </a:cubicBezTo>
                  <a:cubicBezTo>
                    <a:pt x="173" y="27"/>
                    <a:pt x="169" y="25"/>
                    <a:pt x="169" y="23"/>
                  </a:cubicBezTo>
                  <a:cubicBezTo>
                    <a:pt x="170" y="20"/>
                    <a:pt x="168" y="17"/>
                    <a:pt x="166" y="14"/>
                  </a:cubicBezTo>
                  <a:cubicBezTo>
                    <a:pt x="165" y="12"/>
                    <a:pt x="179" y="5"/>
                    <a:pt x="175" y="3"/>
                  </a:cubicBezTo>
                  <a:cubicBezTo>
                    <a:pt x="169" y="1"/>
                    <a:pt x="162" y="1"/>
                    <a:pt x="1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40" name="Google Shape;1840;p18"/>
            <p:cNvSpPr/>
            <p:nvPr/>
          </p:nvSpPr>
          <p:spPr>
            <a:xfrm>
              <a:off x="1684250" y="3933375"/>
              <a:ext cx="4800" cy="4875"/>
            </a:xfrm>
            <a:custGeom>
              <a:rect b="b" l="l" r="r" t="t"/>
              <a:pathLst>
                <a:path extrusionOk="0" h="195" w="192">
                  <a:moveTo>
                    <a:pt x="104" y="0"/>
                  </a:moveTo>
                  <a:cubicBezTo>
                    <a:pt x="93" y="0"/>
                    <a:pt x="83" y="6"/>
                    <a:pt x="70" y="13"/>
                  </a:cubicBezTo>
                  <a:cubicBezTo>
                    <a:pt x="62" y="19"/>
                    <a:pt x="33" y="17"/>
                    <a:pt x="25" y="24"/>
                  </a:cubicBezTo>
                  <a:cubicBezTo>
                    <a:pt x="18" y="31"/>
                    <a:pt x="17" y="42"/>
                    <a:pt x="11" y="49"/>
                  </a:cubicBezTo>
                  <a:cubicBezTo>
                    <a:pt x="5" y="55"/>
                    <a:pt x="21" y="75"/>
                    <a:pt x="17" y="83"/>
                  </a:cubicBezTo>
                  <a:cubicBezTo>
                    <a:pt x="11" y="91"/>
                    <a:pt x="7" y="99"/>
                    <a:pt x="3" y="109"/>
                  </a:cubicBezTo>
                  <a:cubicBezTo>
                    <a:pt x="0" y="118"/>
                    <a:pt x="0" y="129"/>
                    <a:pt x="2" y="140"/>
                  </a:cubicBezTo>
                  <a:cubicBezTo>
                    <a:pt x="5" y="160"/>
                    <a:pt x="7" y="174"/>
                    <a:pt x="32" y="185"/>
                  </a:cubicBezTo>
                  <a:cubicBezTo>
                    <a:pt x="45" y="192"/>
                    <a:pt x="58" y="195"/>
                    <a:pt x="72" y="195"/>
                  </a:cubicBezTo>
                  <a:cubicBezTo>
                    <a:pt x="83" y="195"/>
                    <a:pt x="94" y="193"/>
                    <a:pt x="105" y="189"/>
                  </a:cubicBezTo>
                  <a:cubicBezTo>
                    <a:pt x="118" y="186"/>
                    <a:pt x="129" y="181"/>
                    <a:pt x="139" y="174"/>
                  </a:cubicBezTo>
                  <a:cubicBezTo>
                    <a:pt x="149" y="167"/>
                    <a:pt x="148" y="156"/>
                    <a:pt x="154" y="148"/>
                  </a:cubicBezTo>
                  <a:cubicBezTo>
                    <a:pt x="160" y="140"/>
                    <a:pt x="164" y="132"/>
                    <a:pt x="167" y="122"/>
                  </a:cubicBezTo>
                  <a:cubicBezTo>
                    <a:pt x="171" y="113"/>
                    <a:pt x="189" y="110"/>
                    <a:pt x="190" y="100"/>
                  </a:cubicBezTo>
                  <a:cubicBezTo>
                    <a:pt x="191" y="90"/>
                    <a:pt x="190" y="77"/>
                    <a:pt x="187" y="66"/>
                  </a:cubicBezTo>
                  <a:cubicBezTo>
                    <a:pt x="174" y="38"/>
                    <a:pt x="149" y="15"/>
                    <a:pt x="119" y="4"/>
                  </a:cubicBezTo>
                  <a:cubicBezTo>
                    <a:pt x="114" y="1"/>
                    <a:pt x="109" y="0"/>
                    <a:pt x="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41" name="Google Shape;1841;p18"/>
            <p:cNvSpPr/>
            <p:nvPr/>
          </p:nvSpPr>
          <p:spPr>
            <a:xfrm>
              <a:off x="1648675" y="4049325"/>
              <a:ext cx="90025" cy="80150"/>
            </a:xfrm>
            <a:custGeom>
              <a:rect b="b" l="l" r="r" t="t"/>
              <a:pathLst>
                <a:path extrusionOk="0" h="3206" w="3601">
                  <a:moveTo>
                    <a:pt x="24" y="1"/>
                  </a:moveTo>
                  <a:cubicBezTo>
                    <a:pt x="23" y="1"/>
                    <a:pt x="22" y="1"/>
                    <a:pt x="21" y="2"/>
                  </a:cubicBezTo>
                  <a:cubicBezTo>
                    <a:pt x="0" y="15"/>
                    <a:pt x="126" y="258"/>
                    <a:pt x="368" y="601"/>
                  </a:cubicBezTo>
                  <a:cubicBezTo>
                    <a:pt x="487" y="768"/>
                    <a:pt x="627" y="961"/>
                    <a:pt x="798" y="1156"/>
                  </a:cubicBezTo>
                  <a:cubicBezTo>
                    <a:pt x="942" y="1325"/>
                    <a:pt x="1113" y="1491"/>
                    <a:pt x="1283" y="1662"/>
                  </a:cubicBezTo>
                  <a:cubicBezTo>
                    <a:pt x="1449" y="1825"/>
                    <a:pt x="1628" y="1981"/>
                    <a:pt x="1806" y="2129"/>
                  </a:cubicBezTo>
                  <a:cubicBezTo>
                    <a:pt x="1993" y="2282"/>
                    <a:pt x="2172" y="2440"/>
                    <a:pt x="2356" y="2567"/>
                  </a:cubicBezTo>
                  <a:cubicBezTo>
                    <a:pt x="2568" y="2716"/>
                    <a:pt x="2773" y="2840"/>
                    <a:pt x="2951" y="2939"/>
                  </a:cubicBezTo>
                  <a:cubicBezTo>
                    <a:pt x="3271" y="3116"/>
                    <a:pt x="3510" y="3205"/>
                    <a:pt x="3575" y="3205"/>
                  </a:cubicBezTo>
                  <a:cubicBezTo>
                    <a:pt x="3586" y="3205"/>
                    <a:pt x="3592" y="3203"/>
                    <a:pt x="3594" y="3198"/>
                  </a:cubicBezTo>
                  <a:cubicBezTo>
                    <a:pt x="3600" y="3178"/>
                    <a:pt x="3360" y="3051"/>
                    <a:pt x="3013" y="2826"/>
                  </a:cubicBezTo>
                  <a:cubicBezTo>
                    <a:pt x="2844" y="2716"/>
                    <a:pt x="2660" y="2568"/>
                    <a:pt x="2458" y="2416"/>
                  </a:cubicBezTo>
                  <a:cubicBezTo>
                    <a:pt x="2281" y="2288"/>
                    <a:pt x="2097" y="2146"/>
                    <a:pt x="1914" y="1994"/>
                  </a:cubicBezTo>
                  <a:cubicBezTo>
                    <a:pt x="1740" y="1847"/>
                    <a:pt x="1552" y="1710"/>
                    <a:pt x="1387" y="1550"/>
                  </a:cubicBezTo>
                  <a:cubicBezTo>
                    <a:pt x="1216" y="1385"/>
                    <a:pt x="1057" y="1216"/>
                    <a:pt x="910" y="1054"/>
                  </a:cubicBezTo>
                  <a:cubicBezTo>
                    <a:pt x="738" y="867"/>
                    <a:pt x="587" y="687"/>
                    <a:pt x="458" y="532"/>
                  </a:cubicBezTo>
                  <a:cubicBezTo>
                    <a:pt x="206" y="221"/>
                    <a:pt x="56" y="1"/>
                    <a:pt x="2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42" name="Google Shape;1842;p18"/>
            <p:cNvSpPr/>
            <p:nvPr/>
          </p:nvSpPr>
          <p:spPr>
            <a:xfrm>
              <a:off x="1735150" y="3993625"/>
              <a:ext cx="80125" cy="140600"/>
            </a:xfrm>
            <a:custGeom>
              <a:rect b="b" l="l" r="r" t="t"/>
              <a:pathLst>
                <a:path extrusionOk="0" h="5624" w="3205">
                  <a:moveTo>
                    <a:pt x="3166" y="1"/>
                  </a:moveTo>
                  <a:cubicBezTo>
                    <a:pt x="3154" y="1"/>
                    <a:pt x="3086" y="64"/>
                    <a:pt x="2971" y="167"/>
                  </a:cubicBezTo>
                  <a:cubicBezTo>
                    <a:pt x="2853" y="276"/>
                    <a:pt x="2694" y="447"/>
                    <a:pt x="2512" y="657"/>
                  </a:cubicBezTo>
                  <a:cubicBezTo>
                    <a:pt x="2335" y="865"/>
                    <a:pt x="2119" y="1102"/>
                    <a:pt x="1927" y="1389"/>
                  </a:cubicBezTo>
                  <a:cubicBezTo>
                    <a:pt x="1758" y="1634"/>
                    <a:pt x="1598" y="1908"/>
                    <a:pt x="1439" y="2189"/>
                  </a:cubicBezTo>
                  <a:cubicBezTo>
                    <a:pt x="1288" y="2460"/>
                    <a:pt x="1165" y="2750"/>
                    <a:pt x="1033" y="3030"/>
                  </a:cubicBezTo>
                  <a:cubicBezTo>
                    <a:pt x="895" y="3320"/>
                    <a:pt x="763" y="3606"/>
                    <a:pt x="651" y="3880"/>
                  </a:cubicBezTo>
                  <a:cubicBezTo>
                    <a:pt x="519" y="4197"/>
                    <a:pt x="407" y="4492"/>
                    <a:pt x="313" y="4747"/>
                  </a:cubicBezTo>
                  <a:cubicBezTo>
                    <a:pt x="121" y="5272"/>
                    <a:pt x="1" y="5614"/>
                    <a:pt x="27" y="5624"/>
                  </a:cubicBezTo>
                  <a:cubicBezTo>
                    <a:pt x="27" y="5624"/>
                    <a:pt x="28" y="5624"/>
                    <a:pt x="28" y="5624"/>
                  </a:cubicBezTo>
                  <a:cubicBezTo>
                    <a:pt x="56" y="5624"/>
                    <a:pt x="205" y="5294"/>
                    <a:pt x="419" y="4789"/>
                  </a:cubicBezTo>
                  <a:lnTo>
                    <a:pt x="792" y="3938"/>
                  </a:lnTo>
                  <a:cubicBezTo>
                    <a:pt x="910" y="3668"/>
                    <a:pt x="1033" y="3380"/>
                    <a:pt x="1172" y="3092"/>
                  </a:cubicBezTo>
                  <a:cubicBezTo>
                    <a:pt x="1305" y="2816"/>
                    <a:pt x="1446" y="2538"/>
                    <a:pt x="1593" y="2269"/>
                  </a:cubicBezTo>
                  <a:cubicBezTo>
                    <a:pt x="1748" y="1990"/>
                    <a:pt x="1920" y="1729"/>
                    <a:pt x="2082" y="1485"/>
                  </a:cubicBezTo>
                  <a:cubicBezTo>
                    <a:pt x="2264" y="1199"/>
                    <a:pt x="2452" y="947"/>
                    <a:pt x="2615" y="733"/>
                  </a:cubicBezTo>
                  <a:cubicBezTo>
                    <a:pt x="2959" y="293"/>
                    <a:pt x="3204" y="24"/>
                    <a:pt x="3167" y="1"/>
                  </a:cubicBezTo>
                  <a:cubicBezTo>
                    <a:pt x="3167" y="1"/>
                    <a:pt x="3167" y="1"/>
                    <a:pt x="31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43" name="Google Shape;1843;p18"/>
            <p:cNvSpPr/>
            <p:nvPr/>
          </p:nvSpPr>
          <p:spPr>
            <a:xfrm>
              <a:off x="1765525" y="4196800"/>
              <a:ext cx="4925" cy="9200"/>
            </a:xfrm>
            <a:custGeom>
              <a:rect b="b" l="l" r="r" t="t"/>
              <a:pathLst>
                <a:path extrusionOk="0" h="368" w="197">
                  <a:moveTo>
                    <a:pt x="111" y="0"/>
                  </a:moveTo>
                  <a:cubicBezTo>
                    <a:pt x="94" y="0"/>
                    <a:pt x="81" y="18"/>
                    <a:pt x="65" y="44"/>
                  </a:cubicBezTo>
                  <a:cubicBezTo>
                    <a:pt x="55" y="59"/>
                    <a:pt x="25" y="74"/>
                    <a:pt x="18" y="89"/>
                  </a:cubicBezTo>
                  <a:cubicBezTo>
                    <a:pt x="11" y="106"/>
                    <a:pt x="10" y="125"/>
                    <a:pt x="6" y="142"/>
                  </a:cubicBezTo>
                  <a:cubicBezTo>
                    <a:pt x="0" y="159"/>
                    <a:pt x="18" y="181"/>
                    <a:pt x="14" y="198"/>
                  </a:cubicBezTo>
                  <a:cubicBezTo>
                    <a:pt x="10" y="215"/>
                    <a:pt x="6" y="232"/>
                    <a:pt x="3" y="250"/>
                  </a:cubicBezTo>
                  <a:cubicBezTo>
                    <a:pt x="2" y="268"/>
                    <a:pt x="2" y="287"/>
                    <a:pt x="3" y="305"/>
                  </a:cubicBezTo>
                  <a:cubicBezTo>
                    <a:pt x="9" y="339"/>
                    <a:pt x="13" y="361"/>
                    <a:pt x="39" y="366"/>
                  </a:cubicBezTo>
                  <a:cubicBezTo>
                    <a:pt x="42" y="367"/>
                    <a:pt x="46" y="367"/>
                    <a:pt x="49" y="367"/>
                  </a:cubicBezTo>
                  <a:cubicBezTo>
                    <a:pt x="72" y="367"/>
                    <a:pt x="96" y="353"/>
                    <a:pt x="116" y="328"/>
                  </a:cubicBezTo>
                  <a:cubicBezTo>
                    <a:pt x="130" y="313"/>
                    <a:pt x="141" y="298"/>
                    <a:pt x="152" y="280"/>
                  </a:cubicBezTo>
                  <a:cubicBezTo>
                    <a:pt x="157" y="264"/>
                    <a:pt x="161" y="246"/>
                    <a:pt x="164" y="228"/>
                  </a:cubicBezTo>
                  <a:cubicBezTo>
                    <a:pt x="169" y="211"/>
                    <a:pt x="172" y="194"/>
                    <a:pt x="175" y="177"/>
                  </a:cubicBezTo>
                  <a:cubicBezTo>
                    <a:pt x="178" y="157"/>
                    <a:pt x="197" y="142"/>
                    <a:pt x="197" y="126"/>
                  </a:cubicBezTo>
                  <a:cubicBezTo>
                    <a:pt x="197" y="107"/>
                    <a:pt x="195" y="88"/>
                    <a:pt x="191" y="70"/>
                  </a:cubicBezTo>
                  <a:cubicBezTo>
                    <a:pt x="180" y="35"/>
                    <a:pt x="150" y="8"/>
                    <a:pt x="115" y="1"/>
                  </a:cubicBezTo>
                  <a:cubicBezTo>
                    <a:pt x="114" y="1"/>
                    <a:pt x="112" y="0"/>
                    <a:pt x="11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44" name="Google Shape;1844;p18"/>
            <p:cNvSpPr/>
            <p:nvPr/>
          </p:nvSpPr>
          <p:spPr>
            <a:xfrm>
              <a:off x="1762825" y="4236000"/>
              <a:ext cx="9125" cy="30675"/>
            </a:xfrm>
            <a:custGeom>
              <a:rect b="b" l="l" r="r" t="t"/>
              <a:pathLst>
                <a:path extrusionOk="0" h="1227" w="365">
                  <a:moveTo>
                    <a:pt x="27" y="0"/>
                  </a:moveTo>
                  <a:cubicBezTo>
                    <a:pt x="24" y="0"/>
                    <a:pt x="21" y="1"/>
                    <a:pt x="18" y="2"/>
                  </a:cubicBezTo>
                  <a:cubicBezTo>
                    <a:pt x="1" y="7"/>
                    <a:pt x="9" y="78"/>
                    <a:pt x="24" y="184"/>
                  </a:cubicBezTo>
                  <a:cubicBezTo>
                    <a:pt x="31" y="237"/>
                    <a:pt x="21" y="304"/>
                    <a:pt x="35" y="370"/>
                  </a:cubicBezTo>
                  <a:cubicBezTo>
                    <a:pt x="46" y="426"/>
                    <a:pt x="63" y="486"/>
                    <a:pt x="77" y="546"/>
                  </a:cubicBezTo>
                  <a:cubicBezTo>
                    <a:pt x="91" y="604"/>
                    <a:pt x="126" y="655"/>
                    <a:pt x="143" y="716"/>
                  </a:cubicBezTo>
                  <a:cubicBezTo>
                    <a:pt x="158" y="776"/>
                    <a:pt x="170" y="836"/>
                    <a:pt x="186" y="890"/>
                  </a:cubicBezTo>
                  <a:cubicBezTo>
                    <a:pt x="205" y="954"/>
                    <a:pt x="224" y="1013"/>
                    <a:pt x="243" y="1064"/>
                  </a:cubicBezTo>
                  <a:cubicBezTo>
                    <a:pt x="280" y="1162"/>
                    <a:pt x="305" y="1226"/>
                    <a:pt x="330" y="1226"/>
                  </a:cubicBezTo>
                  <a:cubicBezTo>
                    <a:pt x="331" y="1226"/>
                    <a:pt x="332" y="1226"/>
                    <a:pt x="333" y="1226"/>
                  </a:cubicBezTo>
                  <a:cubicBezTo>
                    <a:pt x="359" y="1219"/>
                    <a:pt x="365" y="1144"/>
                    <a:pt x="354" y="1035"/>
                  </a:cubicBezTo>
                  <a:cubicBezTo>
                    <a:pt x="348" y="982"/>
                    <a:pt x="344" y="919"/>
                    <a:pt x="333" y="852"/>
                  </a:cubicBezTo>
                  <a:cubicBezTo>
                    <a:pt x="324" y="796"/>
                    <a:pt x="303" y="735"/>
                    <a:pt x="290" y="676"/>
                  </a:cubicBezTo>
                  <a:cubicBezTo>
                    <a:pt x="277" y="618"/>
                    <a:pt x="260" y="562"/>
                    <a:pt x="245" y="501"/>
                  </a:cubicBezTo>
                  <a:cubicBezTo>
                    <a:pt x="228" y="441"/>
                    <a:pt x="227" y="378"/>
                    <a:pt x="211" y="323"/>
                  </a:cubicBezTo>
                  <a:cubicBezTo>
                    <a:pt x="190" y="259"/>
                    <a:pt x="170" y="202"/>
                    <a:pt x="149" y="153"/>
                  </a:cubicBezTo>
                  <a:cubicBezTo>
                    <a:pt x="109" y="59"/>
                    <a:pt x="62" y="0"/>
                    <a:pt x="2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45" name="Google Shape;1845;p18"/>
            <p:cNvSpPr/>
            <p:nvPr/>
          </p:nvSpPr>
          <p:spPr>
            <a:xfrm>
              <a:off x="1823250" y="4412475"/>
              <a:ext cx="17825" cy="4950"/>
            </a:xfrm>
            <a:custGeom>
              <a:rect b="b" l="l" r="r" t="t"/>
              <a:pathLst>
                <a:path extrusionOk="0" h="198" w="713">
                  <a:moveTo>
                    <a:pt x="489" y="1"/>
                  </a:moveTo>
                  <a:cubicBezTo>
                    <a:pt x="459" y="1"/>
                    <a:pt x="428" y="6"/>
                    <a:pt x="397" y="8"/>
                  </a:cubicBezTo>
                  <a:cubicBezTo>
                    <a:pt x="363" y="9"/>
                    <a:pt x="333" y="35"/>
                    <a:pt x="299" y="38"/>
                  </a:cubicBezTo>
                  <a:cubicBezTo>
                    <a:pt x="264" y="40"/>
                    <a:pt x="230" y="40"/>
                    <a:pt x="197" y="46"/>
                  </a:cubicBezTo>
                  <a:cubicBezTo>
                    <a:pt x="164" y="51"/>
                    <a:pt x="130" y="58"/>
                    <a:pt x="97" y="68"/>
                  </a:cubicBezTo>
                  <a:cubicBezTo>
                    <a:pt x="39" y="84"/>
                    <a:pt x="1" y="96"/>
                    <a:pt x="2" y="123"/>
                  </a:cubicBezTo>
                  <a:cubicBezTo>
                    <a:pt x="5" y="149"/>
                    <a:pt x="47" y="170"/>
                    <a:pt x="108" y="181"/>
                  </a:cubicBezTo>
                  <a:cubicBezTo>
                    <a:pt x="142" y="189"/>
                    <a:pt x="178" y="194"/>
                    <a:pt x="212" y="197"/>
                  </a:cubicBezTo>
                  <a:cubicBezTo>
                    <a:pt x="214" y="197"/>
                    <a:pt x="217" y="197"/>
                    <a:pt x="219" y="197"/>
                  </a:cubicBezTo>
                  <a:cubicBezTo>
                    <a:pt x="250" y="197"/>
                    <a:pt x="282" y="190"/>
                    <a:pt x="313" y="189"/>
                  </a:cubicBezTo>
                  <a:cubicBezTo>
                    <a:pt x="347" y="189"/>
                    <a:pt x="379" y="183"/>
                    <a:pt x="414" y="179"/>
                  </a:cubicBezTo>
                  <a:cubicBezTo>
                    <a:pt x="418" y="179"/>
                    <a:pt x="422" y="179"/>
                    <a:pt x="426" y="179"/>
                  </a:cubicBezTo>
                  <a:cubicBezTo>
                    <a:pt x="450" y="179"/>
                    <a:pt x="474" y="184"/>
                    <a:pt x="496" y="184"/>
                  </a:cubicBezTo>
                  <a:cubicBezTo>
                    <a:pt x="503" y="184"/>
                    <a:pt x="509" y="183"/>
                    <a:pt x="516" y="182"/>
                  </a:cubicBezTo>
                  <a:cubicBezTo>
                    <a:pt x="550" y="175"/>
                    <a:pt x="584" y="167"/>
                    <a:pt x="615" y="155"/>
                  </a:cubicBezTo>
                  <a:cubicBezTo>
                    <a:pt x="675" y="133"/>
                    <a:pt x="712" y="95"/>
                    <a:pt x="707" y="58"/>
                  </a:cubicBezTo>
                  <a:cubicBezTo>
                    <a:pt x="705" y="39"/>
                    <a:pt x="664" y="34"/>
                    <a:pt x="603" y="27"/>
                  </a:cubicBezTo>
                  <a:cubicBezTo>
                    <a:pt x="573" y="24"/>
                    <a:pt x="536" y="1"/>
                    <a:pt x="498" y="1"/>
                  </a:cubicBezTo>
                  <a:cubicBezTo>
                    <a:pt x="495" y="1"/>
                    <a:pt x="492" y="1"/>
                    <a:pt x="4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46" name="Google Shape;1846;p18"/>
            <p:cNvSpPr/>
            <p:nvPr/>
          </p:nvSpPr>
          <p:spPr>
            <a:xfrm>
              <a:off x="1804750" y="3788625"/>
              <a:ext cx="4725" cy="27125"/>
            </a:xfrm>
            <a:custGeom>
              <a:rect b="b" l="l" r="r" t="t"/>
              <a:pathLst>
                <a:path extrusionOk="0" h="1085" w="189">
                  <a:moveTo>
                    <a:pt x="53" y="0"/>
                  </a:moveTo>
                  <a:cubicBezTo>
                    <a:pt x="51" y="0"/>
                    <a:pt x="50" y="0"/>
                    <a:pt x="48" y="0"/>
                  </a:cubicBezTo>
                  <a:cubicBezTo>
                    <a:pt x="30" y="3"/>
                    <a:pt x="29" y="65"/>
                    <a:pt x="25" y="159"/>
                  </a:cubicBezTo>
                  <a:cubicBezTo>
                    <a:pt x="22" y="205"/>
                    <a:pt x="0" y="258"/>
                    <a:pt x="0" y="315"/>
                  </a:cubicBezTo>
                  <a:cubicBezTo>
                    <a:pt x="3" y="388"/>
                    <a:pt x="3" y="411"/>
                    <a:pt x="6" y="468"/>
                  </a:cubicBezTo>
                  <a:cubicBezTo>
                    <a:pt x="6" y="520"/>
                    <a:pt x="30" y="570"/>
                    <a:pt x="29" y="622"/>
                  </a:cubicBezTo>
                  <a:cubicBezTo>
                    <a:pt x="29" y="672"/>
                    <a:pt x="28" y="715"/>
                    <a:pt x="26" y="775"/>
                  </a:cubicBezTo>
                  <a:cubicBezTo>
                    <a:pt x="29" y="817"/>
                    <a:pt x="30" y="865"/>
                    <a:pt x="33" y="929"/>
                  </a:cubicBezTo>
                  <a:cubicBezTo>
                    <a:pt x="41" y="1021"/>
                    <a:pt x="44" y="1083"/>
                    <a:pt x="71" y="1084"/>
                  </a:cubicBezTo>
                  <a:cubicBezTo>
                    <a:pt x="72" y="1084"/>
                    <a:pt x="72" y="1084"/>
                    <a:pt x="73" y="1084"/>
                  </a:cubicBezTo>
                  <a:cubicBezTo>
                    <a:pt x="98" y="1084"/>
                    <a:pt x="126" y="1025"/>
                    <a:pt x="148" y="934"/>
                  </a:cubicBezTo>
                  <a:cubicBezTo>
                    <a:pt x="161" y="882"/>
                    <a:pt x="171" y="829"/>
                    <a:pt x="179" y="777"/>
                  </a:cubicBezTo>
                  <a:cubicBezTo>
                    <a:pt x="184" y="727"/>
                    <a:pt x="180" y="671"/>
                    <a:pt x="182" y="619"/>
                  </a:cubicBezTo>
                  <a:cubicBezTo>
                    <a:pt x="184" y="566"/>
                    <a:pt x="180" y="514"/>
                    <a:pt x="179" y="460"/>
                  </a:cubicBezTo>
                  <a:cubicBezTo>
                    <a:pt x="176" y="407"/>
                    <a:pt x="188" y="352"/>
                    <a:pt x="182" y="302"/>
                  </a:cubicBezTo>
                  <a:cubicBezTo>
                    <a:pt x="176" y="249"/>
                    <a:pt x="165" y="197"/>
                    <a:pt x="153" y="145"/>
                  </a:cubicBezTo>
                  <a:cubicBezTo>
                    <a:pt x="128" y="56"/>
                    <a:pt x="89" y="0"/>
                    <a:pt x="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47" name="Google Shape;1847;p18"/>
            <p:cNvSpPr/>
            <p:nvPr/>
          </p:nvSpPr>
          <p:spPr>
            <a:xfrm>
              <a:off x="1818275" y="3798775"/>
              <a:ext cx="25" cy="25"/>
            </a:xfrm>
            <a:custGeom>
              <a:rect b="b" l="l" r="r" t="t"/>
              <a:pathLst>
                <a:path extrusionOk="0" fill="none" h="1" w="1">
                  <a:moveTo>
                    <a:pt x="1" y="1"/>
                  </a:moveTo>
                  <a:close/>
                </a:path>
              </a:pathLst>
            </a:custGeom>
            <a:solidFill>
              <a:schemeClr val="dk2"/>
            </a:solidFill>
            <a:ln cap="flat" cmpd="sng" w="9525">
              <a:solidFill>
                <a:srgbClr val="9B9595"/>
              </a:solidFill>
              <a:prstDash val="solid"/>
              <a:miter lim="136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48" name="Google Shape;1848;p18"/>
            <p:cNvSpPr/>
            <p:nvPr/>
          </p:nvSpPr>
          <p:spPr>
            <a:xfrm>
              <a:off x="1692325" y="3912900"/>
              <a:ext cx="13550" cy="5900"/>
            </a:xfrm>
            <a:custGeom>
              <a:rect b="b" l="l" r="r" t="t"/>
              <a:pathLst>
                <a:path extrusionOk="0" h="236" w="542">
                  <a:moveTo>
                    <a:pt x="370" y="0"/>
                  </a:moveTo>
                  <a:cubicBezTo>
                    <a:pt x="368" y="0"/>
                    <a:pt x="366" y="1"/>
                    <a:pt x="364" y="1"/>
                  </a:cubicBezTo>
                  <a:cubicBezTo>
                    <a:pt x="337" y="6"/>
                    <a:pt x="311" y="12"/>
                    <a:pt x="285" y="20"/>
                  </a:cubicBezTo>
                  <a:cubicBezTo>
                    <a:pt x="258" y="25"/>
                    <a:pt x="239" y="54"/>
                    <a:pt x="213" y="62"/>
                  </a:cubicBezTo>
                  <a:cubicBezTo>
                    <a:pt x="187" y="69"/>
                    <a:pt x="161" y="78"/>
                    <a:pt x="135" y="88"/>
                  </a:cubicBezTo>
                  <a:cubicBezTo>
                    <a:pt x="111" y="99"/>
                    <a:pt x="88" y="112"/>
                    <a:pt x="66" y="129"/>
                  </a:cubicBezTo>
                  <a:cubicBezTo>
                    <a:pt x="25" y="159"/>
                    <a:pt x="1" y="179"/>
                    <a:pt x="13" y="204"/>
                  </a:cubicBezTo>
                  <a:cubicBezTo>
                    <a:pt x="24" y="227"/>
                    <a:pt x="57" y="235"/>
                    <a:pt x="100" y="235"/>
                  </a:cubicBezTo>
                  <a:cubicBezTo>
                    <a:pt x="103" y="235"/>
                    <a:pt x="106" y="235"/>
                    <a:pt x="110" y="235"/>
                  </a:cubicBezTo>
                  <a:cubicBezTo>
                    <a:pt x="137" y="235"/>
                    <a:pt x="163" y="232"/>
                    <a:pt x="189" y="230"/>
                  </a:cubicBezTo>
                  <a:cubicBezTo>
                    <a:pt x="213" y="226"/>
                    <a:pt x="235" y="213"/>
                    <a:pt x="261" y="208"/>
                  </a:cubicBezTo>
                  <a:lnTo>
                    <a:pt x="332" y="186"/>
                  </a:lnTo>
                  <a:cubicBezTo>
                    <a:pt x="344" y="182"/>
                    <a:pt x="357" y="182"/>
                    <a:pt x="370" y="182"/>
                  </a:cubicBezTo>
                  <a:cubicBezTo>
                    <a:pt x="383" y="182"/>
                    <a:pt x="396" y="182"/>
                    <a:pt x="407" y="178"/>
                  </a:cubicBezTo>
                  <a:cubicBezTo>
                    <a:pt x="431" y="170"/>
                    <a:pt x="454" y="159"/>
                    <a:pt x="476" y="147"/>
                  </a:cubicBezTo>
                  <a:cubicBezTo>
                    <a:pt x="517" y="121"/>
                    <a:pt x="542" y="82"/>
                    <a:pt x="536" y="46"/>
                  </a:cubicBezTo>
                  <a:cubicBezTo>
                    <a:pt x="533" y="28"/>
                    <a:pt x="501" y="23"/>
                    <a:pt x="452" y="20"/>
                  </a:cubicBezTo>
                  <a:cubicBezTo>
                    <a:pt x="429" y="19"/>
                    <a:pt x="398" y="0"/>
                    <a:pt x="3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49" name="Google Shape;1849;p18"/>
            <p:cNvSpPr/>
            <p:nvPr/>
          </p:nvSpPr>
          <p:spPr>
            <a:xfrm>
              <a:off x="1694950" y="3899775"/>
              <a:ext cx="24350" cy="8800"/>
            </a:xfrm>
            <a:custGeom>
              <a:rect b="b" l="l" r="r" t="t"/>
              <a:pathLst>
                <a:path extrusionOk="0" h="352" w="974">
                  <a:moveTo>
                    <a:pt x="932" y="1"/>
                  </a:moveTo>
                  <a:cubicBezTo>
                    <a:pt x="906" y="1"/>
                    <a:pt x="864" y="8"/>
                    <a:pt x="812" y="17"/>
                  </a:cubicBezTo>
                  <a:cubicBezTo>
                    <a:pt x="769" y="24"/>
                    <a:pt x="715" y="16"/>
                    <a:pt x="664" y="28"/>
                  </a:cubicBezTo>
                  <a:cubicBezTo>
                    <a:pt x="621" y="39"/>
                    <a:pt x="573" y="57"/>
                    <a:pt x="528" y="72"/>
                  </a:cubicBezTo>
                  <a:cubicBezTo>
                    <a:pt x="482" y="85"/>
                    <a:pt x="445" y="121"/>
                    <a:pt x="397" y="136"/>
                  </a:cubicBezTo>
                  <a:cubicBezTo>
                    <a:pt x="351" y="152"/>
                    <a:pt x="304" y="163"/>
                    <a:pt x="261" y="181"/>
                  </a:cubicBezTo>
                  <a:cubicBezTo>
                    <a:pt x="212" y="200"/>
                    <a:pt x="167" y="219"/>
                    <a:pt x="129" y="237"/>
                  </a:cubicBezTo>
                  <a:cubicBezTo>
                    <a:pt x="51" y="275"/>
                    <a:pt x="0" y="301"/>
                    <a:pt x="9" y="327"/>
                  </a:cubicBezTo>
                  <a:cubicBezTo>
                    <a:pt x="15" y="344"/>
                    <a:pt x="43" y="351"/>
                    <a:pt x="87" y="351"/>
                  </a:cubicBezTo>
                  <a:cubicBezTo>
                    <a:pt x="110" y="351"/>
                    <a:pt x="136" y="349"/>
                    <a:pt x="165" y="346"/>
                  </a:cubicBezTo>
                  <a:cubicBezTo>
                    <a:pt x="208" y="342"/>
                    <a:pt x="258" y="336"/>
                    <a:pt x="310" y="324"/>
                  </a:cubicBezTo>
                  <a:cubicBezTo>
                    <a:pt x="355" y="314"/>
                    <a:pt x="401" y="294"/>
                    <a:pt x="446" y="280"/>
                  </a:cubicBezTo>
                  <a:cubicBezTo>
                    <a:pt x="493" y="268"/>
                    <a:pt x="536" y="250"/>
                    <a:pt x="583" y="235"/>
                  </a:cubicBezTo>
                  <a:cubicBezTo>
                    <a:pt x="630" y="219"/>
                    <a:pt x="681" y="218"/>
                    <a:pt x="723" y="200"/>
                  </a:cubicBezTo>
                  <a:cubicBezTo>
                    <a:pt x="768" y="182"/>
                    <a:pt x="812" y="162"/>
                    <a:pt x="854" y="139"/>
                  </a:cubicBezTo>
                  <a:cubicBezTo>
                    <a:pt x="931" y="95"/>
                    <a:pt x="974" y="45"/>
                    <a:pt x="960" y="10"/>
                  </a:cubicBezTo>
                  <a:cubicBezTo>
                    <a:pt x="957" y="4"/>
                    <a:pt x="948" y="1"/>
                    <a:pt x="93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50" name="Google Shape;1850;p18"/>
            <p:cNvSpPr/>
            <p:nvPr/>
          </p:nvSpPr>
          <p:spPr>
            <a:xfrm>
              <a:off x="1708750" y="3887350"/>
              <a:ext cx="12525" cy="4975"/>
            </a:xfrm>
            <a:custGeom>
              <a:rect b="b" l="l" r="r" t="t"/>
              <a:pathLst>
                <a:path extrusionOk="0" h="199" w="501">
                  <a:moveTo>
                    <a:pt x="343" y="0"/>
                  </a:moveTo>
                  <a:cubicBezTo>
                    <a:pt x="321" y="0"/>
                    <a:pt x="296" y="7"/>
                    <a:pt x="273" y="9"/>
                  </a:cubicBezTo>
                  <a:cubicBezTo>
                    <a:pt x="250" y="10"/>
                    <a:pt x="230" y="36"/>
                    <a:pt x="206" y="40"/>
                  </a:cubicBezTo>
                  <a:cubicBezTo>
                    <a:pt x="182" y="43"/>
                    <a:pt x="157" y="43"/>
                    <a:pt x="135" y="48"/>
                  </a:cubicBezTo>
                  <a:cubicBezTo>
                    <a:pt x="112" y="54"/>
                    <a:pt x="89" y="62"/>
                    <a:pt x="67" y="71"/>
                  </a:cubicBezTo>
                  <a:cubicBezTo>
                    <a:pt x="28" y="88"/>
                    <a:pt x="1" y="100"/>
                    <a:pt x="5" y="127"/>
                  </a:cubicBezTo>
                  <a:cubicBezTo>
                    <a:pt x="9" y="153"/>
                    <a:pt x="40" y="173"/>
                    <a:pt x="85" y="184"/>
                  </a:cubicBezTo>
                  <a:cubicBezTo>
                    <a:pt x="108" y="191"/>
                    <a:pt x="133" y="195"/>
                    <a:pt x="159" y="198"/>
                  </a:cubicBezTo>
                  <a:cubicBezTo>
                    <a:pt x="182" y="197"/>
                    <a:pt x="205" y="194"/>
                    <a:pt x="228" y="190"/>
                  </a:cubicBezTo>
                  <a:cubicBezTo>
                    <a:pt x="253" y="188"/>
                    <a:pt x="276" y="184"/>
                    <a:pt x="299" y="180"/>
                  </a:cubicBezTo>
                  <a:cubicBezTo>
                    <a:pt x="304" y="179"/>
                    <a:pt x="309" y="179"/>
                    <a:pt x="314" y="179"/>
                  </a:cubicBezTo>
                  <a:cubicBezTo>
                    <a:pt x="328" y="179"/>
                    <a:pt x="342" y="182"/>
                    <a:pt x="356" y="182"/>
                  </a:cubicBezTo>
                  <a:cubicBezTo>
                    <a:pt x="361" y="182"/>
                    <a:pt x="365" y="181"/>
                    <a:pt x="370" y="180"/>
                  </a:cubicBezTo>
                  <a:cubicBezTo>
                    <a:pt x="394" y="173"/>
                    <a:pt x="416" y="164"/>
                    <a:pt x="438" y="152"/>
                  </a:cubicBezTo>
                  <a:cubicBezTo>
                    <a:pt x="479" y="130"/>
                    <a:pt x="501" y="92"/>
                    <a:pt x="494" y="55"/>
                  </a:cubicBezTo>
                  <a:cubicBezTo>
                    <a:pt x="491" y="36"/>
                    <a:pt x="463" y="30"/>
                    <a:pt x="419" y="26"/>
                  </a:cubicBezTo>
                  <a:cubicBezTo>
                    <a:pt x="397" y="22"/>
                    <a:pt x="370" y="0"/>
                    <a:pt x="3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51" name="Google Shape;1851;p18"/>
            <p:cNvSpPr/>
            <p:nvPr/>
          </p:nvSpPr>
          <p:spPr>
            <a:xfrm>
              <a:off x="1719800" y="3875600"/>
              <a:ext cx="5750" cy="4675"/>
            </a:xfrm>
            <a:custGeom>
              <a:rect b="b" l="l" r="r" t="t"/>
              <a:pathLst>
                <a:path extrusionOk="0" h="187" w="230">
                  <a:moveTo>
                    <a:pt x="138" y="1"/>
                  </a:moveTo>
                  <a:cubicBezTo>
                    <a:pt x="123" y="1"/>
                    <a:pt x="109" y="19"/>
                    <a:pt x="97" y="21"/>
                  </a:cubicBezTo>
                  <a:cubicBezTo>
                    <a:pt x="83" y="21"/>
                    <a:pt x="70" y="22"/>
                    <a:pt x="56" y="26"/>
                  </a:cubicBezTo>
                  <a:cubicBezTo>
                    <a:pt x="42" y="33"/>
                    <a:pt x="32" y="41"/>
                    <a:pt x="22" y="53"/>
                  </a:cubicBezTo>
                  <a:cubicBezTo>
                    <a:pt x="6" y="75"/>
                    <a:pt x="0" y="91"/>
                    <a:pt x="18" y="112"/>
                  </a:cubicBezTo>
                  <a:cubicBezTo>
                    <a:pt x="34" y="128"/>
                    <a:pt x="53" y="143"/>
                    <a:pt x="74" y="154"/>
                  </a:cubicBezTo>
                  <a:lnTo>
                    <a:pt x="97" y="173"/>
                  </a:lnTo>
                  <a:cubicBezTo>
                    <a:pt x="98" y="174"/>
                    <a:pt x="99" y="174"/>
                    <a:pt x="100" y="174"/>
                  </a:cubicBezTo>
                  <a:cubicBezTo>
                    <a:pt x="103" y="174"/>
                    <a:pt x="105" y="172"/>
                    <a:pt x="107" y="172"/>
                  </a:cubicBezTo>
                  <a:cubicBezTo>
                    <a:pt x="108" y="172"/>
                    <a:pt x="108" y="173"/>
                    <a:pt x="109" y="173"/>
                  </a:cubicBezTo>
                  <a:cubicBezTo>
                    <a:pt x="110" y="174"/>
                    <a:pt x="111" y="174"/>
                    <a:pt x="112" y="174"/>
                  </a:cubicBezTo>
                  <a:cubicBezTo>
                    <a:pt x="115" y="174"/>
                    <a:pt x="117" y="173"/>
                    <a:pt x="120" y="173"/>
                  </a:cubicBezTo>
                  <a:cubicBezTo>
                    <a:pt x="121" y="173"/>
                    <a:pt x="122" y="173"/>
                    <a:pt x="123" y="173"/>
                  </a:cubicBezTo>
                  <a:cubicBezTo>
                    <a:pt x="127" y="173"/>
                    <a:pt x="128" y="187"/>
                    <a:pt x="131" y="187"/>
                  </a:cubicBezTo>
                  <a:cubicBezTo>
                    <a:pt x="131" y="187"/>
                    <a:pt x="131" y="187"/>
                    <a:pt x="131" y="187"/>
                  </a:cubicBezTo>
                  <a:lnTo>
                    <a:pt x="149" y="175"/>
                  </a:lnTo>
                  <a:cubicBezTo>
                    <a:pt x="172" y="157"/>
                    <a:pt x="195" y="138"/>
                    <a:pt x="217" y="116"/>
                  </a:cubicBezTo>
                  <a:cubicBezTo>
                    <a:pt x="229" y="102"/>
                    <a:pt x="225" y="86"/>
                    <a:pt x="210" y="63"/>
                  </a:cubicBezTo>
                  <a:cubicBezTo>
                    <a:pt x="205" y="52"/>
                    <a:pt x="201" y="22"/>
                    <a:pt x="186" y="14"/>
                  </a:cubicBezTo>
                  <a:cubicBezTo>
                    <a:pt x="172" y="7"/>
                    <a:pt x="157" y="3"/>
                    <a:pt x="142" y="1"/>
                  </a:cubicBezTo>
                  <a:cubicBezTo>
                    <a:pt x="141" y="1"/>
                    <a:pt x="139" y="1"/>
                    <a:pt x="13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52" name="Google Shape;1852;p18"/>
            <p:cNvSpPr/>
            <p:nvPr/>
          </p:nvSpPr>
          <p:spPr>
            <a:xfrm>
              <a:off x="1831150" y="4426225"/>
              <a:ext cx="8425" cy="10950"/>
            </a:xfrm>
            <a:custGeom>
              <a:rect b="b" l="l" r="r" t="t"/>
              <a:pathLst>
                <a:path extrusionOk="0" h="438" w="337">
                  <a:moveTo>
                    <a:pt x="71" y="1"/>
                  </a:moveTo>
                  <a:cubicBezTo>
                    <a:pt x="48" y="1"/>
                    <a:pt x="29" y="8"/>
                    <a:pt x="14" y="23"/>
                  </a:cubicBezTo>
                  <a:cubicBezTo>
                    <a:pt x="1" y="37"/>
                    <a:pt x="13" y="63"/>
                    <a:pt x="33" y="104"/>
                  </a:cubicBezTo>
                  <a:cubicBezTo>
                    <a:pt x="42" y="123"/>
                    <a:pt x="38" y="157"/>
                    <a:pt x="50" y="180"/>
                  </a:cubicBezTo>
                  <a:lnTo>
                    <a:pt x="91" y="236"/>
                  </a:lnTo>
                  <a:cubicBezTo>
                    <a:pt x="103" y="255"/>
                    <a:pt x="134" y="262"/>
                    <a:pt x="147" y="281"/>
                  </a:cubicBezTo>
                  <a:lnTo>
                    <a:pt x="183" y="340"/>
                  </a:lnTo>
                  <a:cubicBezTo>
                    <a:pt x="197" y="359"/>
                    <a:pt x="213" y="378"/>
                    <a:pt x="230" y="394"/>
                  </a:cubicBezTo>
                  <a:cubicBezTo>
                    <a:pt x="254" y="420"/>
                    <a:pt x="271" y="438"/>
                    <a:pt x="290" y="438"/>
                  </a:cubicBezTo>
                  <a:cubicBezTo>
                    <a:pt x="294" y="438"/>
                    <a:pt x="299" y="437"/>
                    <a:pt x="303" y="435"/>
                  </a:cubicBezTo>
                  <a:cubicBezTo>
                    <a:pt x="328" y="424"/>
                    <a:pt x="336" y="387"/>
                    <a:pt x="329" y="338"/>
                  </a:cubicBezTo>
                  <a:cubicBezTo>
                    <a:pt x="327" y="312"/>
                    <a:pt x="321" y="286"/>
                    <a:pt x="313" y="260"/>
                  </a:cubicBezTo>
                  <a:cubicBezTo>
                    <a:pt x="301" y="237"/>
                    <a:pt x="288" y="216"/>
                    <a:pt x="273" y="195"/>
                  </a:cubicBezTo>
                  <a:cubicBezTo>
                    <a:pt x="260" y="173"/>
                    <a:pt x="245" y="153"/>
                    <a:pt x="228" y="132"/>
                  </a:cubicBezTo>
                  <a:cubicBezTo>
                    <a:pt x="213" y="111"/>
                    <a:pt x="208" y="82"/>
                    <a:pt x="192" y="64"/>
                  </a:cubicBezTo>
                  <a:cubicBezTo>
                    <a:pt x="173" y="46"/>
                    <a:pt x="151" y="30"/>
                    <a:pt x="129" y="17"/>
                  </a:cubicBezTo>
                  <a:cubicBezTo>
                    <a:pt x="109" y="6"/>
                    <a:pt x="89" y="1"/>
                    <a:pt x="7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53" name="Google Shape;1853;p18"/>
            <p:cNvSpPr/>
            <p:nvPr/>
          </p:nvSpPr>
          <p:spPr>
            <a:xfrm>
              <a:off x="1890825" y="4306950"/>
              <a:ext cx="4775" cy="4175"/>
            </a:xfrm>
            <a:custGeom>
              <a:rect b="b" l="l" r="r" t="t"/>
              <a:pathLst>
                <a:path extrusionOk="0" h="167" w="191">
                  <a:moveTo>
                    <a:pt x="86" y="1"/>
                  </a:moveTo>
                  <a:cubicBezTo>
                    <a:pt x="73" y="1"/>
                    <a:pt x="60" y="6"/>
                    <a:pt x="51" y="15"/>
                  </a:cubicBezTo>
                  <a:cubicBezTo>
                    <a:pt x="43" y="22"/>
                    <a:pt x="16" y="26"/>
                    <a:pt x="11" y="33"/>
                  </a:cubicBezTo>
                  <a:cubicBezTo>
                    <a:pt x="6" y="40"/>
                    <a:pt x="7" y="48"/>
                    <a:pt x="3" y="56"/>
                  </a:cubicBezTo>
                  <a:cubicBezTo>
                    <a:pt x="1" y="63"/>
                    <a:pt x="21" y="75"/>
                    <a:pt x="20" y="83"/>
                  </a:cubicBezTo>
                  <a:cubicBezTo>
                    <a:pt x="17" y="92"/>
                    <a:pt x="13" y="98"/>
                    <a:pt x="13" y="107"/>
                  </a:cubicBezTo>
                  <a:cubicBezTo>
                    <a:pt x="14" y="115"/>
                    <a:pt x="16" y="124"/>
                    <a:pt x="20" y="133"/>
                  </a:cubicBezTo>
                  <a:cubicBezTo>
                    <a:pt x="26" y="150"/>
                    <a:pt x="43" y="162"/>
                    <a:pt x="62" y="164"/>
                  </a:cubicBezTo>
                  <a:cubicBezTo>
                    <a:pt x="69" y="166"/>
                    <a:pt x="77" y="167"/>
                    <a:pt x="85" y="167"/>
                  </a:cubicBezTo>
                  <a:cubicBezTo>
                    <a:pt x="101" y="167"/>
                    <a:pt x="118" y="163"/>
                    <a:pt x="133" y="154"/>
                  </a:cubicBezTo>
                  <a:cubicBezTo>
                    <a:pt x="144" y="150"/>
                    <a:pt x="153" y="143"/>
                    <a:pt x="161" y="137"/>
                  </a:cubicBezTo>
                  <a:cubicBezTo>
                    <a:pt x="168" y="130"/>
                    <a:pt x="166" y="120"/>
                    <a:pt x="168" y="113"/>
                  </a:cubicBezTo>
                  <a:cubicBezTo>
                    <a:pt x="171" y="105"/>
                    <a:pt x="172" y="98"/>
                    <a:pt x="174" y="90"/>
                  </a:cubicBezTo>
                  <a:cubicBezTo>
                    <a:pt x="175" y="82"/>
                    <a:pt x="190" y="77"/>
                    <a:pt x="189" y="68"/>
                  </a:cubicBezTo>
                  <a:cubicBezTo>
                    <a:pt x="187" y="59"/>
                    <a:pt x="183" y="49"/>
                    <a:pt x="178" y="43"/>
                  </a:cubicBezTo>
                  <a:cubicBezTo>
                    <a:pt x="155" y="19"/>
                    <a:pt x="126" y="6"/>
                    <a:pt x="95" y="2"/>
                  </a:cubicBezTo>
                  <a:cubicBezTo>
                    <a:pt x="92" y="1"/>
                    <a:pt x="89" y="1"/>
                    <a:pt x="8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54" name="Google Shape;1854;p18"/>
            <p:cNvSpPr/>
            <p:nvPr/>
          </p:nvSpPr>
          <p:spPr>
            <a:xfrm>
              <a:off x="1879725" y="4226900"/>
              <a:ext cx="5025" cy="10700"/>
            </a:xfrm>
            <a:custGeom>
              <a:rect b="b" l="l" r="r" t="t"/>
              <a:pathLst>
                <a:path extrusionOk="0" h="428" w="201">
                  <a:moveTo>
                    <a:pt x="128" y="1"/>
                  </a:moveTo>
                  <a:cubicBezTo>
                    <a:pt x="113" y="1"/>
                    <a:pt x="96" y="19"/>
                    <a:pt x="75" y="48"/>
                  </a:cubicBezTo>
                  <a:cubicBezTo>
                    <a:pt x="64" y="64"/>
                    <a:pt x="33" y="78"/>
                    <a:pt x="23" y="101"/>
                  </a:cubicBezTo>
                  <a:cubicBezTo>
                    <a:pt x="15" y="123"/>
                    <a:pt x="10" y="145"/>
                    <a:pt x="6" y="167"/>
                  </a:cubicBezTo>
                  <a:cubicBezTo>
                    <a:pt x="0" y="188"/>
                    <a:pt x="19" y="213"/>
                    <a:pt x="17" y="235"/>
                  </a:cubicBezTo>
                  <a:cubicBezTo>
                    <a:pt x="12" y="257"/>
                    <a:pt x="11" y="278"/>
                    <a:pt x="10" y="300"/>
                  </a:cubicBezTo>
                  <a:cubicBezTo>
                    <a:pt x="11" y="323"/>
                    <a:pt x="15" y="345"/>
                    <a:pt x="22" y="367"/>
                  </a:cubicBezTo>
                  <a:cubicBezTo>
                    <a:pt x="34" y="403"/>
                    <a:pt x="43" y="427"/>
                    <a:pt x="67" y="427"/>
                  </a:cubicBezTo>
                  <a:cubicBezTo>
                    <a:pt x="68" y="427"/>
                    <a:pt x="70" y="427"/>
                    <a:pt x="71" y="427"/>
                  </a:cubicBezTo>
                  <a:cubicBezTo>
                    <a:pt x="98" y="424"/>
                    <a:pt x="119" y="398"/>
                    <a:pt x="137" y="364"/>
                  </a:cubicBezTo>
                  <a:cubicBezTo>
                    <a:pt x="146" y="345"/>
                    <a:pt x="154" y="326"/>
                    <a:pt x="161" y="307"/>
                  </a:cubicBezTo>
                  <a:cubicBezTo>
                    <a:pt x="168" y="289"/>
                    <a:pt x="164" y="270"/>
                    <a:pt x="168" y="253"/>
                  </a:cubicBezTo>
                  <a:cubicBezTo>
                    <a:pt x="173" y="214"/>
                    <a:pt x="173" y="216"/>
                    <a:pt x="176" y="197"/>
                  </a:cubicBezTo>
                  <a:cubicBezTo>
                    <a:pt x="180" y="178"/>
                    <a:pt x="198" y="163"/>
                    <a:pt x="199" y="146"/>
                  </a:cubicBezTo>
                  <a:cubicBezTo>
                    <a:pt x="201" y="126"/>
                    <a:pt x="201" y="107"/>
                    <a:pt x="198" y="88"/>
                  </a:cubicBezTo>
                  <a:cubicBezTo>
                    <a:pt x="194" y="49"/>
                    <a:pt x="169" y="17"/>
                    <a:pt x="134" y="2"/>
                  </a:cubicBezTo>
                  <a:cubicBezTo>
                    <a:pt x="132" y="1"/>
                    <a:pt x="130" y="1"/>
                    <a:pt x="1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55" name="Google Shape;1855;p18"/>
            <p:cNvSpPr/>
            <p:nvPr/>
          </p:nvSpPr>
          <p:spPr>
            <a:xfrm>
              <a:off x="1832375" y="4059700"/>
              <a:ext cx="6775" cy="10550"/>
            </a:xfrm>
            <a:custGeom>
              <a:rect b="b" l="l" r="r" t="t"/>
              <a:pathLst>
                <a:path extrusionOk="0" h="422" w="271">
                  <a:moveTo>
                    <a:pt x="58" y="0"/>
                  </a:moveTo>
                  <a:cubicBezTo>
                    <a:pt x="48" y="0"/>
                    <a:pt x="37" y="2"/>
                    <a:pt x="27" y="5"/>
                  </a:cubicBezTo>
                  <a:cubicBezTo>
                    <a:pt x="9" y="12"/>
                    <a:pt x="10" y="40"/>
                    <a:pt x="13" y="83"/>
                  </a:cubicBezTo>
                  <a:cubicBezTo>
                    <a:pt x="16" y="105"/>
                    <a:pt x="1" y="136"/>
                    <a:pt x="9" y="160"/>
                  </a:cubicBezTo>
                  <a:cubicBezTo>
                    <a:pt x="16" y="182"/>
                    <a:pt x="25" y="204"/>
                    <a:pt x="36" y="225"/>
                  </a:cubicBezTo>
                  <a:cubicBezTo>
                    <a:pt x="46" y="246"/>
                    <a:pt x="76" y="256"/>
                    <a:pt x="88" y="276"/>
                  </a:cubicBezTo>
                  <a:cubicBezTo>
                    <a:pt x="98" y="297"/>
                    <a:pt x="109" y="317"/>
                    <a:pt x="122" y="336"/>
                  </a:cubicBezTo>
                  <a:cubicBezTo>
                    <a:pt x="136" y="355"/>
                    <a:pt x="151" y="372"/>
                    <a:pt x="169" y="388"/>
                  </a:cubicBezTo>
                  <a:cubicBezTo>
                    <a:pt x="192" y="408"/>
                    <a:pt x="211" y="422"/>
                    <a:pt x="228" y="422"/>
                  </a:cubicBezTo>
                  <a:cubicBezTo>
                    <a:pt x="234" y="422"/>
                    <a:pt x="240" y="420"/>
                    <a:pt x="246" y="415"/>
                  </a:cubicBezTo>
                  <a:cubicBezTo>
                    <a:pt x="268" y="400"/>
                    <a:pt x="271" y="365"/>
                    <a:pt x="264" y="324"/>
                  </a:cubicBezTo>
                  <a:cubicBezTo>
                    <a:pt x="261" y="301"/>
                    <a:pt x="257" y="279"/>
                    <a:pt x="250" y="257"/>
                  </a:cubicBezTo>
                  <a:cubicBezTo>
                    <a:pt x="245" y="237"/>
                    <a:pt x="228" y="220"/>
                    <a:pt x="220" y="201"/>
                  </a:cubicBezTo>
                  <a:cubicBezTo>
                    <a:pt x="212" y="181"/>
                    <a:pt x="201" y="165"/>
                    <a:pt x="190" y="145"/>
                  </a:cubicBezTo>
                  <a:cubicBezTo>
                    <a:pt x="181" y="126"/>
                    <a:pt x="185" y="100"/>
                    <a:pt x="174" y="84"/>
                  </a:cubicBezTo>
                  <a:cubicBezTo>
                    <a:pt x="162" y="65"/>
                    <a:pt x="148" y="47"/>
                    <a:pt x="133" y="32"/>
                  </a:cubicBezTo>
                  <a:cubicBezTo>
                    <a:pt x="113" y="12"/>
                    <a:pt x="86" y="0"/>
                    <a:pt x="5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56" name="Google Shape;1856;p18"/>
            <p:cNvSpPr/>
            <p:nvPr/>
          </p:nvSpPr>
          <p:spPr>
            <a:xfrm>
              <a:off x="1639650" y="3984725"/>
              <a:ext cx="4950" cy="5000"/>
            </a:xfrm>
            <a:custGeom>
              <a:rect b="b" l="l" r="r" t="t"/>
              <a:pathLst>
                <a:path extrusionOk="0" h="200" w="198">
                  <a:moveTo>
                    <a:pt x="96" y="1"/>
                  </a:moveTo>
                  <a:cubicBezTo>
                    <a:pt x="93" y="1"/>
                    <a:pt x="90" y="1"/>
                    <a:pt x="87" y="1"/>
                  </a:cubicBezTo>
                  <a:cubicBezTo>
                    <a:pt x="56" y="9"/>
                    <a:pt x="29" y="28"/>
                    <a:pt x="11" y="56"/>
                  </a:cubicBezTo>
                  <a:cubicBezTo>
                    <a:pt x="0" y="71"/>
                    <a:pt x="4" y="84"/>
                    <a:pt x="11" y="105"/>
                  </a:cubicBezTo>
                  <a:cubicBezTo>
                    <a:pt x="15" y="114"/>
                    <a:pt x="8" y="143"/>
                    <a:pt x="14" y="151"/>
                  </a:cubicBezTo>
                  <a:cubicBezTo>
                    <a:pt x="19" y="159"/>
                    <a:pt x="29" y="163"/>
                    <a:pt x="36" y="170"/>
                  </a:cubicBezTo>
                  <a:cubicBezTo>
                    <a:pt x="37" y="172"/>
                    <a:pt x="40" y="173"/>
                    <a:pt x="44" y="173"/>
                  </a:cubicBezTo>
                  <a:cubicBezTo>
                    <a:pt x="51" y="173"/>
                    <a:pt x="60" y="170"/>
                    <a:pt x="66" y="170"/>
                  </a:cubicBezTo>
                  <a:cubicBezTo>
                    <a:pt x="69" y="170"/>
                    <a:pt x="71" y="170"/>
                    <a:pt x="72" y="172"/>
                  </a:cubicBezTo>
                  <a:cubicBezTo>
                    <a:pt x="79" y="178"/>
                    <a:pt x="86" y="185"/>
                    <a:pt x="94" y="191"/>
                  </a:cubicBezTo>
                  <a:cubicBezTo>
                    <a:pt x="104" y="195"/>
                    <a:pt x="115" y="197"/>
                    <a:pt x="126" y="199"/>
                  </a:cubicBezTo>
                  <a:cubicBezTo>
                    <a:pt x="130" y="199"/>
                    <a:pt x="134" y="199"/>
                    <a:pt x="137" y="199"/>
                  </a:cubicBezTo>
                  <a:cubicBezTo>
                    <a:pt x="152" y="199"/>
                    <a:pt x="164" y="196"/>
                    <a:pt x="177" y="178"/>
                  </a:cubicBezTo>
                  <a:cubicBezTo>
                    <a:pt x="192" y="158"/>
                    <a:pt x="198" y="132"/>
                    <a:pt x="194" y="106"/>
                  </a:cubicBezTo>
                  <a:cubicBezTo>
                    <a:pt x="192" y="94"/>
                    <a:pt x="190" y="82"/>
                    <a:pt x="186" y="69"/>
                  </a:cubicBezTo>
                  <a:cubicBezTo>
                    <a:pt x="180" y="60"/>
                    <a:pt x="169" y="57"/>
                    <a:pt x="162" y="49"/>
                  </a:cubicBezTo>
                  <a:cubicBezTo>
                    <a:pt x="156" y="43"/>
                    <a:pt x="147" y="37"/>
                    <a:pt x="139" y="32"/>
                  </a:cubicBezTo>
                  <a:cubicBezTo>
                    <a:pt x="131" y="27"/>
                    <a:pt x="131" y="9"/>
                    <a:pt x="121" y="5"/>
                  </a:cubicBezTo>
                  <a:cubicBezTo>
                    <a:pt x="113" y="2"/>
                    <a:pt x="105" y="1"/>
                    <a:pt x="9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57" name="Google Shape;1857;p18"/>
            <p:cNvSpPr/>
            <p:nvPr/>
          </p:nvSpPr>
          <p:spPr>
            <a:xfrm>
              <a:off x="1631475" y="4312100"/>
              <a:ext cx="121950" cy="77175"/>
            </a:xfrm>
            <a:custGeom>
              <a:rect b="b" l="l" r="r" t="t"/>
              <a:pathLst>
                <a:path extrusionOk="0" h="3087" w="4878">
                  <a:moveTo>
                    <a:pt x="18" y="1"/>
                  </a:moveTo>
                  <a:cubicBezTo>
                    <a:pt x="14" y="1"/>
                    <a:pt x="11" y="2"/>
                    <a:pt x="10" y="4"/>
                  </a:cubicBezTo>
                  <a:cubicBezTo>
                    <a:pt x="0" y="19"/>
                    <a:pt x="221" y="259"/>
                    <a:pt x="586" y="597"/>
                  </a:cubicBezTo>
                  <a:cubicBezTo>
                    <a:pt x="765" y="761"/>
                    <a:pt x="964" y="965"/>
                    <a:pt x="1206" y="1155"/>
                  </a:cubicBezTo>
                  <a:cubicBezTo>
                    <a:pt x="1412" y="1321"/>
                    <a:pt x="1644" y="1482"/>
                    <a:pt x="1880" y="1647"/>
                  </a:cubicBezTo>
                  <a:cubicBezTo>
                    <a:pt x="2109" y="1803"/>
                    <a:pt x="2357" y="1936"/>
                    <a:pt x="2595" y="2076"/>
                  </a:cubicBezTo>
                  <a:cubicBezTo>
                    <a:pt x="2843" y="2221"/>
                    <a:pt x="3089" y="2361"/>
                    <a:pt x="3326" y="2478"/>
                  </a:cubicBezTo>
                  <a:cubicBezTo>
                    <a:pt x="3600" y="2616"/>
                    <a:pt x="3860" y="2730"/>
                    <a:pt x="4084" y="2822"/>
                  </a:cubicBezTo>
                  <a:cubicBezTo>
                    <a:pt x="4503" y="2991"/>
                    <a:pt x="4796" y="3087"/>
                    <a:pt x="4855" y="3087"/>
                  </a:cubicBezTo>
                  <a:cubicBezTo>
                    <a:pt x="4862" y="3087"/>
                    <a:pt x="4865" y="3086"/>
                    <a:pt x="4866" y="3083"/>
                  </a:cubicBezTo>
                  <a:cubicBezTo>
                    <a:pt x="4877" y="3056"/>
                    <a:pt x="4579" y="2929"/>
                    <a:pt x="4130" y="2717"/>
                  </a:cubicBezTo>
                  <a:cubicBezTo>
                    <a:pt x="3912" y="2613"/>
                    <a:pt x="3660" y="2486"/>
                    <a:pt x="3393" y="2342"/>
                  </a:cubicBezTo>
                  <a:cubicBezTo>
                    <a:pt x="3161" y="2221"/>
                    <a:pt x="2916" y="2088"/>
                    <a:pt x="2672" y="1943"/>
                  </a:cubicBezTo>
                  <a:cubicBezTo>
                    <a:pt x="2437" y="1802"/>
                    <a:pt x="2200" y="1655"/>
                    <a:pt x="1974" y="1501"/>
                  </a:cubicBezTo>
                  <a:cubicBezTo>
                    <a:pt x="1739" y="1340"/>
                    <a:pt x="1521" y="1166"/>
                    <a:pt x="1314" y="1007"/>
                  </a:cubicBezTo>
                  <a:cubicBezTo>
                    <a:pt x="1070" y="826"/>
                    <a:pt x="852" y="648"/>
                    <a:pt x="667" y="496"/>
                  </a:cubicBezTo>
                  <a:cubicBezTo>
                    <a:pt x="308" y="201"/>
                    <a:pt x="68" y="1"/>
                    <a:pt x="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58" name="Google Shape;1858;p18"/>
            <p:cNvSpPr/>
            <p:nvPr/>
          </p:nvSpPr>
          <p:spPr>
            <a:xfrm>
              <a:off x="1753775" y="4377700"/>
              <a:ext cx="26050" cy="24450"/>
            </a:xfrm>
            <a:custGeom>
              <a:rect b="b" l="l" r="r" t="t"/>
              <a:pathLst>
                <a:path extrusionOk="0" h="978" w="1042">
                  <a:moveTo>
                    <a:pt x="42" y="1"/>
                  </a:moveTo>
                  <a:cubicBezTo>
                    <a:pt x="29" y="1"/>
                    <a:pt x="19" y="4"/>
                    <a:pt x="12" y="12"/>
                  </a:cubicBezTo>
                  <a:cubicBezTo>
                    <a:pt x="0" y="27"/>
                    <a:pt x="52" y="87"/>
                    <a:pt x="130" y="179"/>
                  </a:cubicBezTo>
                  <a:cubicBezTo>
                    <a:pt x="166" y="222"/>
                    <a:pt x="198" y="289"/>
                    <a:pt x="248" y="342"/>
                  </a:cubicBezTo>
                  <a:cubicBezTo>
                    <a:pt x="308" y="401"/>
                    <a:pt x="338" y="429"/>
                    <a:pt x="391" y="481"/>
                  </a:cubicBezTo>
                  <a:cubicBezTo>
                    <a:pt x="438" y="528"/>
                    <a:pt x="502" y="558"/>
                    <a:pt x="550" y="604"/>
                  </a:cubicBezTo>
                  <a:lnTo>
                    <a:pt x="693" y="742"/>
                  </a:lnTo>
                  <a:cubicBezTo>
                    <a:pt x="749" y="791"/>
                    <a:pt x="800" y="834"/>
                    <a:pt x="847" y="870"/>
                  </a:cubicBezTo>
                  <a:cubicBezTo>
                    <a:pt x="928" y="934"/>
                    <a:pt x="984" y="978"/>
                    <a:pt x="1011" y="978"/>
                  </a:cubicBezTo>
                  <a:cubicBezTo>
                    <a:pt x="1016" y="978"/>
                    <a:pt x="1020" y="976"/>
                    <a:pt x="1023" y="973"/>
                  </a:cubicBezTo>
                  <a:cubicBezTo>
                    <a:pt x="1042" y="954"/>
                    <a:pt x="1002" y="883"/>
                    <a:pt x="927" y="788"/>
                  </a:cubicBezTo>
                  <a:cubicBezTo>
                    <a:pt x="890" y="743"/>
                    <a:pt x="849" y="687"/>
                    <a:pt x="799" y="633"/>
                  </a:cubicBezTo>
                  <a:cubicBezTo>
                    <a:pt x="757" y="585"/>
                    <a:pt x="704" y="541"/>
                    <a:pt x="656" y="492"/>
                  </a:cubicBezTo>
                  <a:lnTo>
                    <a:pt x="510" y="354"/>
                  </a:lnTo>
                  <a:cubicBezTo>
                    <a:pt x="460" y="307"/>
                    <a:pt x="420" y="250"/>
                    <a:pt x="372" y="207"/>
                  </a:cubicBezTo>
                  <a:cubicBezTo>
                    <a:pt x="316" y="160"/>
                    <a:pt x="263" y="116"/>
                    <a:pt x="216" y="82"/>
                  </a:cubicBezTo>
                  <a:cubicBezTo>
                    <a:pt x="142" y="30"/>
                    <a:pt x="80" y="1"/>
                    <a:pt x="4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59" name="Google Shape;1859;p18"/>
            <p:cNvSpPr/>
            <p:nvPr/>
          </p:nvSpPr>
          <p:spPr>
            <a:xfrm>
              <a:off x="1778125" y="4391900"/>
              <a:ext cx="15500" cy="16650"/>
            </a:xfrm>
            <a:custGeom>
              <a:rect b="b" l="l" r="r" t="t"/>
              <a:pathLst>
                <a:path extrusionOk="0" h="666" w="620">
                  <a:moveTo>
                    <a:pt x="64" y="1"/>
                  </a:moveTo>
                  <a:cubicBezTo>
                    <a:pt x="40" y="1"/>
                    <a:pt x="22" y="8"/>
                    <a:pt x="13" y="22"/>
                  </a:cubicBezTo>
                  <a:cubicBezTo>
                    <a:pt x="1" y="37"/>
                    <a:pt x="35" y="74"/>
                    <a:pt x="83" y="131"/>
                  </a:cubicBezTo>
                  <a:cubicBezTo>
                    <a:pt x="106" y="159"/>
                    <a:pt x="121" y="205"/>
                    <a:pt x="149" y="239"/>
                  </a:cubicBezTo>
                  <a:lnTo>
                    <a:pt x="234" y="326"/>
                  </a:lnTo>
                  <a:cubicBezTo>
                    <a:pt x="260" y="356"/>
                    <a:pt x="303" y="371"/>
                    <a:pt x="331" y="401"/>
                  </a:cubicBezTo>
                  <a:lnTo>
                    <a:pt x="407" y="497"/>
                  </a:lnTo>
                  <a:lnTo>
                    <a:pt x="490" y="587"/>
                  </a:lnTo>
                  <a:cubicBezTo>
                    <a:pt x="534" y="633"/>
                    <a:pt x="565" y="666"/>
                    <a:pt x="586" y="666"/>
                  </a:cubicBezTo>
                  <a:cubicBezTo>
                    <a:pt x="590" y="666"/>
                    <a:pt x="593" y="665"/>
                    <a:pt x="596" y="663"/>
                  </a:cubicBezTo>
                  <a:cubicBezTo>
                    <a:pt x="620" y="648"/>
                    <a:pt x="613" y="593"/>
                    <a:pt x="583" y="521"/>
                  </a:cubicBezTo>
                  <a:cubicBezTo>
                    <a:pt x="568" y="480"/>
                    <a:pt x="549" y="441"/>
                    <a:pt x="526" y="403"/>
                  </a:cubicBezTo>
                  <a:cubicBezTo>
                    <a:pt x="501" y="367"/>
                    <a:pt x="474" y="333"/>
                    <a:pt x="445" y="302"/>
                  </a:cubicBezTo>
                  <a:cubicBezTo>
                    <a:pt x="418" y="268"/>
                    <a:pt x="389" y="236"/>
                    <a:pt x="358" y="206"/>
                  </a:cubicBezTo>
                  <a:cubicBezTo>
                    <a:pt x="327" y="175"/>
                    <a:pt x="306" y="133"/>
                    <a:pt x="273" y="107"/>
                  </a:cubicBezTo>
                  <a:cubicBezTo>
                    <a:pt x="239" y="78"/>
                    <a:pt x="204" y="54"/>
                    <a:pt x="166" y="32"/>
                  </a:cubicBezTo>
                  <a:cubicBezTo>
                    <a:pt x="127" y="11"/>
                    <a:pt x="9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60" name="Google Shape;1860;p18"/>
            <p:cNvSpPr/>
            <p:nvPr/>
          </p:nvSpPr>
          <p:spPr>
            <a:xfrm>
              <a:off x="1616200" y="4292925"/>
              <a:ext cx="4575" cy="4800"/>
            </a:xfrm>
            <a:custGeom>
              <a:rect b="b" l="l" r="r" t="t"/>
              <a:pathLst>
                <a:path extrusionOk="0" h="192" w="183">
                  <a:moveTo>
                    <a:pt x="110" y="1"/>
                  </a:moveTo>
                  <a:cubicBezTo>
                    <a:pt x="89" y="1"/>
                    <a:pt x="58" y="14"/>
                    <a:pt x="32" y="35"/>
                  </a:cubicBezTo>
                  <a:cubicBezTo>
                    <a:pt x="17" y="46"/>
                    <a:pt x="15" y="60"/>
                    <a:pt x="15" y="80"/>
                  </a:cubicBezTo>
                  <a:cubicBezTo>
                    <a:pt x="14" y="90"/>
                    <a:pt x="0" y="114"/>
                    <a:pt x="2" y="122"/>
                  </a:cubicBezTo>
                  <a:cubicBezTo>
                    <a:pt x="4" y="131"/>
                    <a:pt x="13" y="136"/>
                    <a:pt x="15" y="144"/>
                  </a:cubicBezTo>
                  <a:cubicBezTo>
                    <a:pt x="19" y="152"/>
                    <a:pt x="43" y="146"/>
                    <a:pt x="48" y="152"/>
                  </a:cubicBezTo>
                  <a:cubicBezTo>
                    <a:pt x="53" y="159"/>
                    <a:pt x="56" y="169"/>
                    <a:pt x="63" y="174"/>
                  </a:cubicBezTo>
                  <a:cubicBezTo>
                    <a:pt x="70" y="180"/>
                    <a:pt x="79" y="184"/>
                    <a:pt x="88" y="186"/>
                  </a:cubicBezTo>
                  <a:cubicBezTo>
                    <a:pt x="94" y="189"/>
                    <a:pt x="101" y="191"/>
                    <a:pt x="108" y="191"/>
                  </a:cubicBezTo>
                  <a:cubicBezTo>
                    <a:pt x="120" y="191"/>
                    <a:pt x="131" y="187"/>
                    <a:pt x="141" y="178"/>
                  </a:cubicBezTo>
                  <a:cubicBezTo>
                    <a:pt x="161" y="163"/>
                    <a:pt x="173" y="141"/>
                    <a:pt x="179" y="117"/>
                  </a:cubicBezTo>
                  <a:cubicBezTo>
                    <a:pt x="182" y="105"/>
                    <a:pt x="183" y="92"/>
                    <a:pt x="183" y="81"/>
                  </a:cubicBezTo>
                  <a:cubicBezTo>
                    <a:pt x="182" y="72"/>
                    <a:pt x="172" y="68"/>
                    <a:pt x="169" y="58"/>
                  </a:cubicBezTo>
                  <a:cubicBezTo>
                    <a:pt x="164" y="51"/>
                    <a:pt x="158" y="45"/>
                    <a:pt x="153" y="38"/>
                  </a:cubicBezTo>
                  <a:cubicBezTo>
                    <a:pt x="148" y="31"/>
                    <a:pt x="153" y="16"/>
                    <a:pt x="146" y="11"/>
                  </a:cubicBezTo>
                  <a:cubicBezTo>
                    <a:pt x="137" y="5"/>
                    <a:pt x="127" y="2"/>
                    <a:pt x="116" y="1"/>
                  </a:cubicBezTo>
                  <a:cubicBezTo>
                    <a:pt x="114" y="1"/>
                    <a:pt x="112" y="1"/>
                    <a:pt x="1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61" name="Google Shape;1861;p18"/>
            <p:cNvSpPr/>
            <p:nvPr/>
          </p:nvSpPr>
          <p:spPr>
            <a:xfrm>
              <a:off x="1752500" y="4317950"/>
              <a:ext cx="4700" cy="3750"/>
            </a:xfrm>
            <a:custGeom>
              <a:rect b="b" l="l" r="r" t="t"/>
              <a:pathLst>
                <a:path extrusionOk="0" h="150" w="188">
                  <a:moveTo>
                    <a:pt x="102" y="1"/>
                  </a:moveTo>
                  <a:cubicBezTo>
                    <a:pt x="93" y="1"/>
                    <a:pt x="83" y="2"/>
                    <a:pt x="73" y="3"/>
                  </a:cubicBezTo>
                  <a:cubicBezTo>
                    <a:pt x="57" y="6"/>
                    <a:pt x="43" y="16"/>
                    <a:pt x="35" y="31"/>
                  </a:cubicBezTo>
                  <a:cubicBezTo>
                    <a:pt x="31" y="36"/>
                    <a:pt x="5" y="48"/>
                    <a:pt x="2" y="55"/>
                  </a:cubicBezTo>
                  <a:cubicBezTo>
                    <a:pt x="1" y="62"/>
                    <a:pt x="3" y="69"/>
                    <a:pt x="2" y="77"/>
                  </a:cubicBezTo>
                  <a:cubicBezTo>
                    <a:pt x="2" y="84"/>
                    <a:pt x="24" y="88"/>
                    <a:pt x="27" y="95"/>
                  </a:cubicBezTo>
                  <a:cubicBezTo>
                    <a:pt x="28" y="101"/>
                    <a:pt x="24" y="108"/>
                    <a:pt x="28" y="115"/>
                  </a:cubicBezTo>
                  <a:cubicBezTo>
                    <a:pt x="31" y="123"/>
                    <a:pt x="36" y="129"/>
                    <a:pt x="43" y="134"/>
                  </a:cubicBezTo>
                  <a:cubicBezTo>
                    <a:pt x="52" y="144"/>
                    <a:pt x="65" y="150"/>
                    <a:pt x="78" y="150"/>
                  </a:cubicBezTo>
                  <a:cubicBezTo>
                    <a:pt x="83" y="150"/>
                    <a:pt x="87" y="149"/>
                    <a:pt x="92" y="148"/>
                  </a:cubicBezTo>
                  <a:cubicBezTo>
                    <a:pt x="115" y="145"/>
                    <a:pt x="138" y="136"/>
                    <a:pt x="156" y="119"/>
                  </a:cubicBezTo>
                  <a:cubicBezTo>
                    <a:pt x="164" y="112"/>
                    <a:pt x="171" y="104"/>
                    <a:pt x="178" y="95"/>
                  </a:cubicBezTo>
                  <a:cubicBezTo>
                    <a:pt x="182" y="88"/>
                    <a:pt x="177" y="81"/>
                    <a:pt x="178" y="73"/>
                  </a:cubicBezTo>
                  <a:cubicBezTo>
                    <a:pt x="178" y="66"/>
                    <a:pt x="177" y="59"/>
                    <a:pt x="175" y="52"/>
                  </a:cubicBezTo>
                  <a:cubicBezTo>
                    <a:pt x="174" y="46"/>
                    <a:pt x="187" y="37"/>
                    <a:pt x="183" y="31"/>
                  </a:cubicBezTo>
                  <a:cubicBezTo>
                    <a:pt x="178" y="22"/>
                    <a:pt x="171" y="17"/>
                    <a:pt x="163" y="13"/>
                  </a:cubicBezTo>
                  <a:cubicBezTo>
                    <a:pt x="144" y="5"/>
                    <a:pt x="123" y="1"/>
                    <a:pt x="1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grpSp>
        <p:nvGrpSpPr>
          <p:cNvPr id="1862" name="Google Shape;1862;p18"/>
          <p:cNvGrpSpPr/>
          <p:nvPr/>
        </p:nvGrpSpPr>
        <p:grpSpPr>
          <a:xfrm>
            <a:off x="1948812" y="3907238"/>
            <a:ext cx="982297" cy="982250"/>
            <a:chOff x="1416675" y="4534375"/>
            <a:chExt cx="517625" cy="517600"/>
          </a:xfrm>
        </p:grpSpPr>
        <p:sp>
          <p:nvSpPr>
            <p:cNvPr id="1863" name="Google Shape;1863;p18"/>
            <p:cNvSpPr/>
            <p:nvPr/>
          </p:nvSpPr>
          <p:spPr>
            <a:xfrm>
              <a:off x="1432800" y="4550475"/>
              <a:ext cx="152500" cy="152500"/>
            </a:xfrm>
            <a:custGeom>
              <a:rect b="b" l="l" r="r" t="t"/>
              <a:pathLst>
                <a:path extrusionOk="0" h="6100" w="610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p18"/>
            <p:cNvSpPr/>
            <p:nvPr/>
          </p:nvSpPr>
          <p:spPr>
            <a:xfrm>
              <a:off x="1416675" y="4534375"/>
              <a:ext cx="254375" cy="254350"/>
            </a:xfrm>
            <a:custGeom>
              <a:rect b="b" l="l" r="r" t="t"/>
              <a:pathLst>
                <a:path extrusionOk="0" h="10174" w="10175">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18"/>
            <p:cNvSpPr/>
            <p:nvPr/>
          </p:nvSpPr>
          <p:spPr>
            <a:xfrm>
              <a:off x="1420050" y="4537750"/>
              <a:ext cx="314000" cy="314025"/>
            </a:xfrm>
            <a:custGeom>
              <a:rect b="b" l="l" r="r" t="t"/>
              <a:pathLst>
                <a:path extrusionOk="0" h="12561" w="1256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18"/>
            <p:cNvSpPr/>
            <p:nvPr/>
          </p:nvSpPr>
          <p:spPr>
            <a:xfrm>
              <a:off x="1435300" y="4553025"/>
              <a:ext cx="350525" cy="350475"/>
            </a:xfrm>
            <a:custGeom>
              <a:rect b="b" l="l" r="r" t="t"/>
              <a:pathLst>
                <a:path extrusionOk="0" h="14019" w="14021">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p18"/>
            <p:cNvSpPr/>
            <p:nvPr/>
          </p:nvSpPr>
          <p:spPr>
            <a:xfrm>
              <a:off x="1459225" y="4576900"/>
              <a:ext cx="370175" cy="370225"/>
            </a:xfrm>
            <a:custGeom>
              <a:rect b="b" l="l" r="r" t="t"/>
              <a:pathLst>
                <a:path extrusionOk="0" h="14809" w="14807">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18"/>
            <p:cNvSpPr/>
            <p:nvPr/>
          </p:nvSpPr>
          <p:spPr>
            <a:xfrm>
              <a:off x="1490325" y="4608025"/>
              <a:ext cx="375775" cy="375800"/>
            </a:xfrm>
            <a:custGeom>
              <a:rect b="b" l="l" r="r" t="t"/>
              <a:pathLst>
                <a:path extrusionOk="0" h="15032" w="15031">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18"/>
            <p:cNvSpPr/>
            <p:nvPr/>
          </p:nvSpPr>
          <p:spPr>
            <a:xfrm>
              <a:off x="1528000" y="4645700"/>
              <a:ext cx="368175" cy="368175"/>
            </a:xfrm>
            <a:custGeom>
              <a:rect b="b" l="l" r="r" t="t"/>
              <a:pathLst>
                <a:path extrusionOk="0" h="14727" w="14727">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18"/>
            <p:cNvSpPr/>
            <p:nvPr/>
          </p:nvSpPr>
          <p:spPr>
            <a:xfrm>
              <a:off x="1572675" y="4690375"/>
              <a:ext cx="346325" cy="346300"/>
            </a:xfrm>
            <a:custGeom>
              <a:rect b="b" l="l" r="r" t="t"/>
              <a:pathLst>
                <a:path extrusionOk="0" h="13852" w="13853">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p18"/>
            <p:cNvSpPr/>
            <p:nvPr/>
          </p:nvSpPr>
          <p:spPr>
            <a:xfrm>
              <a:off x="1625800" y="4743525"/>
              <a:ext cx="306800" cy="306750"/>
            </a:xfrm>
            <a:custGeom>
              <a:rect b="b" l="l" r="r" t="t"/>
              <a:pathLst>
                <a:path extrusionOk="0" h="12270" w="12272">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p18"/>
            <p:cNvSpPr/>
            <p:nvPr/>
          </p:nvSpPr>
          <p:spPr>
            <a:xfrm>
              <a:off x="1691075" y="4808775"/>
              <a:ext cx="243225" cy="243200"/>
            </a:xfrm>
            <a:custGeom>
              <a:rect b="b" l="l" r="r" t="t"/>
              <a:pathLst>
                <a:path extrusionOk="0" h="9728" w="9729">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18"/>
            <p:cNvSpPr/>
            <p:nvPr/>
          </p:nvSpPr>
          <p:spPr>
            <a:xfrm>
              <a:off x="1783850" y="4901575"/>
              <a:ext cx="127250" cy="127225"/>
            </a:xfrm>
            <a:custGeom>
              <a:rect b="b" l="l" r="r" t="t"/>
              <a:pathLst>
                <a:path extrusionOk="0" h="5089" w="509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74" name="Google Shape;1874;p18"/>
          <p:cNvGrpSpPr/>
          <p:nvPr/>
        </p:nvGrpSpPr>
        <p:grpSpPr>
          <a:xfrm>
            <a:off x="6278962" y="-447262"/>
            <a:ext cx="982297" cy="982250"/>
            <a:chOff x="1416675" y="4534375"/>
            <a:chExt cx="517625" cy="517600"/>
          </a:xfrm>
        </p:grpSpPr>
        <p:sp>
          <p:nvSpPr>
            <p:cNvPr id="1875" name="Google Shape;1875;p18"/>
            <p:cNvSpPr/>
            <p:nvPr/>
          </p:nvSpPr>
          <p:spPr>
            <a:xfrm>
              <a:off x="1432800" y="4550475"/>
              <a:ext cx="152500" cy="152500"/>
            </a:xfrm>
            <a:custGeom>
              <a:rect b="b" l="l" r="r" t="t"/>
              <a:pathLst>
                <a:path extrusionOk="0" h="6100" w="610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6" name="Google Shape;1876;p18"/>
            <p:cNvSpPr/>
            <p:nvPr/>
          </p:nvSpPr>
          <p:spPr>
            <a:xfrm>
              <a:off x="1416675" y="4534375"/>
              <a:ext cx="254375" cy="254350"/>
            </a:xfrm>
            <a:custGeom>
              <a:rect b="b" l="l" r="r" t="t"/>
              <a:pathLst>
                <a:path extrusionOk="0" h="10174" w="10175">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p18"/>
            <p:cNvSpPr/>
            <p:nvPr/>
          </p:nvSpPr>
          <p:spPr>
            <a:xfrm>
              <a:off x="1420050" y="4537750"/>
              <a:ext cx="314000" cy="314025"/>
            </a:xfrm>
            <a:custGeom>
              <a:rect b="b" l="l" r="r" t="t"/>
              <a:pathLst>
                <a:path extrusionOk="0" h="12561" w="1256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p18"/>
            <p:cNvSpPr/>
            <p:nvPr/>
          </p:nvSpPr>
          <p:spPr>
            <a:xfrm>
              <a:off x="1435300" y="4553025"/>
              <a:ext cx="350525" cy="350475"/>
            </a:xfrm>
            <a:custGeom>
              <a:rect b="b" l="l" r="r" t="t"/>
              <a:pathLst>
                <a:path extrusionOk="0" h="14019" w="14021">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18"/>
            <p:cNvSpPr/>
            <p:nvPr/>
          </p:nvSpPr>
          <p:spPr>
            <a:xfrm>
              <a:off x="1459225" y="4576900"/>
              <a:ext cx="370175" cy="370225"/>
            </a:xfrm>
            <a:custGeom>
              <a:rect b="b" l="l" r="r" t="t"/>
              <a:pathLst>
                <a:path extrusionOk="0" h="14809" w="14807">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p18"/>
            <p:cNvSpPr/>
            <p:nvPr/>
          </p:nvSpPr>
          <p:spPr>
            <a:xfrm>
              <a:off x="1490325" y="4608025"/>
              <a:ext cx="375775" cy="375800"/>
            </a:xfrm>
            <a:custGeom>
              <a:rect b="b" l="l" r="r" t="t"/>
              <a:pathLst>
                <a:path extrusionOk="0" h="15032" w="15031">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p18"/>
            <p:cNvSpPr/>
            <p:nvPr/>
          </p:nvSpPr>
          <p:spPr>
            <a:xfrm>
              <a:off x="1528000" y="4645700"/>
              <a:ext cx="368175" cy="368175"/>
            </a:xfrm>
            <a:custGeom>
              <a:rect b="b" l="l" r="r" t="t"/>
              <a:pathLst>
                <a:path extrusionOk="0" h="14727" w="14727">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2" name="Google Shape;1882;p18"/>
            <p:cNvSpPr/>
            <p:nvPr/>
          </p:nvSpPr>
          <p:spPr>
            <a:xfrm>
              <a:off x="1572675" y="4690375"/>
              <a:ext cx="346325" cy="346300"/>
            </a:xfrm>
            <a:custGeom>
              <a:rect b="b" l="l" r="r" t="t"/>
              <a:pathLst>
                <a:path extrusionOk="0" h="13852" w="13853">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p18"/>
            <p:cNvSpPr/>
            <p:nvPr/>
          </p:nvSpPr>
          <p:spPr>
            <a:xfrm>
              <a:off x="1625800" y="4743525"/>
              <a:ext cx="306800" cy="306750"/>
            </a:xfrm>
            <a:custGeom>
              <a:rect b="b" l="l" r="r" t="t"/>
              <a:pathLst>
                <a:path extrusionOk="0" h="12270" w="12272">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p18"/>
            <p:cNvSpPr/>
            <p:nvPr/>
          </p:nvSpPr>
          <p:spPr>
            <a:xfrm>
              <a:off x="1691075" y="4808775"/>
              <a:ext cx="243225" cy="243200"/>
            </a:xfrm>
            <a:custGeom>
              <a:rect b="b" l="l" r="r" t="t"/>
              <a:pathLst>
                <a:path extrusionOk="0" h="9728" w="9729">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p18"/>
            <p:cNvSpPr/>
            <p:nvPr/>
          </p:nvSpPr>
          <p:spPr>
            <a:xfrm>
              <a:off x="1783850" y="4901575"/>
              <a:ext cx="127250" cy="127225"/>
            </a:xfrm>
            <a:custGeom>
              <a:rect b="b" l="l" r="r" t="t"/>
              <a:pathLst>
                <a:path extrusionOk="0" h="5089" w="509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
    <p:spTree>
      <p:nvGrpSpPr>
        <p:cNvPr id="1886" name="Shape 1886"/>
        <p:cNvGrpSpPr/>
        <p:nvPr/>
      </p:nvGrpSpPr>
      <p:grpSpPr>
        <a:xfrm>
          <a:off x="0" y="0"/>
          <a:ext cx="0" cy="0"/>
          <a:chOff x="0" y="0"/>
          <a:chExt cx="0" cy="0"/>
        </a:xfrm>
      </p:grpSpPr>
      <p:sp>
        <p:nvSpPr>
          <p:cNvPr id="1887" name="Google Shape;1887;p19"/>
          <p:cNvSpPr/>
          <p:nvPr/>
        </p:nvSpPr>
        <p:spPr>
          <a:xfrm flipH="1" rot="-5400000">
            <a:off x="-2220647" y="2219325"/>
            <a:ext cx="5146134" cy="704859"/>
          </a:xfrm>
          <a:custGeom>
            <a:rect b="b" l="l" r="r" t="t"/>
            <a:pathLst>
              <a:path extrusionOk="0" h="7790" w="67882">
                <a:moveTo>
                  <a:pt x="1" y="1"/>
                </a:moveTo>
                <a:lnTo>
                  <a:pt x="1" y="7790"/>
                </a:lnTo>
                <a:lnTo>
                  <a:pt x="67882" y="7790"/>
                </a:lnTo>
                <a:lnTo>
                  <a:pt x="678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88" name="Google Shape;1888;p19"/>
          <p:cNvGrpSpPr/>
          <p:nvPr/>
        </p:nvGrpSpPr>
        <p:grpSpPr>
          <a:xfrm rot="5400000">
            <a:off x="-838567" y="1589015"/>
            <a:ext cx="2146582" cy="38557"/>
            <a:chOff x="727444" y="4879925"/>
            <a:chExt cx="2146582" cy="38557"/>
          </a:xfrm>
        </p:grpSpPr>
        <p:sp>
          <p:nvSpPr>
            <p:cNvPr id="1889" name="Google Shape;1889;p19"/>
            <p:cNvSpPr/>
            <p:nvPr/>
          </p:nvSpPr>
          <p:spPr>
            <a:xfrm rot="-5400000">
              <a:off x="724678" y="4882746"/>
              <a:ext cx="38446" cy="32915"/>
            </a:xfrm>
            <a:custGeom>
              <a:rect b="b" l="l" r="r" t="t"/>
              <a:pathLst>
                <a:path extrusionOk="0" h="595" w="695">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p19"/>
            <p:cNvSpPr/>
            <p:nvPr/>
          </p:nvSpPr>
          <p:spPr>
            <a:xfrm rot="-5400000">
              <a:off x="855953" y="4882746"/>
              <a:ext cx="38501" cy="32971"/>
            </a:xfrm>
            <a:custGeom>
              <a:rect b="b" l="l" r="r" t="t"/>
              <a:pathLst>
                <a:path extrusionOk="0" h="596" w="696">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p19"/>
            <p:cNvSpPr/>
            <p:nvPr/>
          </p:nvSpPr>
          <p:spPr>
            <a:xfrm rot="-5400000">
              <a:off x="987448"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2" name="Google Shape;1892;p19"/>
            <p:cNvSpPr/>
            <p:nvPr/>
          </p:nvSpPr>
          <p:spPr>
            <a:xfrm rot="-5400000">
              <a:off x="1118916" y="4882718"/>
              <a:ext cx="38446" cy="32971"/>
            </a:xfrm>
            <a:custGeom>
              <a:rect b="b" l="l" r="r" t="t"/>
              <a:pathLst>
                <a:path extrusionOk="0" h="596" w="695">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19"/>
            <p:cNvSpPr/>
            <p:nvPr/>
          </p:nvSpPr>
          <p:spPr>
            <a:xfrm rot="-5400000">
              <a:off x="1250329" y="4882746"/>
              <a:ext cx="38446" cy="32915"/>
            </a:xfrm>
            <a:custGeom>
              <a:rect b="b" l="l" r="r" t="t"/>
              <a:pathLst>
                <a:path extrusionOk="0" h="595" w="695">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p19"/>
            <p:cNvSpPr/>
            <p:nvPr/>
          </p:nvSpPr>
          <p:spPr>
            <a:xfrm rot="-5400000">
              <a:off x="1381769" y="4882746"/>
              <a:ext cx="38446" cy="32915"/>
            </a:xfrm>
            <a:custGeom>
              <a:rect b="b" l="l" r="r" t="t"/>
              <a:pathLst>
                <a:path extrusionOk="0" h="595" w="695">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p19"/>
            <p:cNvSpPr/>
            <p:nvPr/>
          </p:nvSpPr>
          <p:spPr>
            <a:xfrm rot="-5400000">
              <a:off x="1513154" y="4882746"/>
              <a:ext cx="38501" cy="32971"/>
            </a:xfrm>
            <a:custGeom>
              <a:rect b="b" l="l" r="r" t="t"/>
              <a:pathLst>
                <a:path extrusionOk="0" h="596" w="696">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19"/>
            <p:cNvSpPr/>
            <p:nvPr/>
          </p:nvSpPr>
          <p:spPr>
            <a:xfrm rot="-5400000">
              <a:off x="1655493" y="4882690"/>
              <a:ext cx="38556" cy="33026"/>
            </a:xfrm>
            <a:custGeom>
              <a:rect b="b" l="l" r="r" t="t"/>
              <a:pathLst>
                <a:path extrusionOk="0" h="597" w="697">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p19"/>
            <p:cNvSpPr/>
            <p:nvPr/>
          </p:nvSpPr>
          <p:spPr>
            <a:xfrm rot="-5400000">
              <a:off x="1787016" y="4882718"/>
              <a:ext cx="38446" cy="32971"/>
            </a:xfrm>
            <a:custGeom>
              <a:rect b="b" l="l" r="r" t="t"/>
              <a:pathLst>
                <a:path extrusionOk="0" h="596" w="695">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p19"/>
            <p:cNvSpPr/>
            <p:nvPr/>
          </p:nvSpPr>
          <p:spPr>
            <a:xfrm rot="-5400000">
              <a:off x="1918346" y="4882718"/>
              <a:ext cx="38556" cy="32971"/>
            </a:xfrm>
            <a:custGeom>
              <a:rect b="b" l="l" r="r" t="t"/>
              <a:pathLst>
                <a:path extrusionOk="0" h="596" w="697">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19"/>
            <p:cNvSpPr/>
            <p:nvPr/>
          </p:nvSpPr>
          <p:spPr>
            <a:xfrm rot="-5400000">
              <a:off x="2049731" y="4882718"/>
              <a:ext cx="38501" cy="33026"/>
            </a:xfrm>
            <a:custGeom>
              <a:rect b="b" l="l" r="r" t="t"/>
              <a:pathLst>
                <a:path extrusionOk="0" h="597" w="696">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p19"/>
            <p:cNvSpPr/>
            <p:nvPr/>
          </p:nvSpPr>
          <p:spPr>
            <a:xfrm rot="-5400000">
              <a:off x="2181171" y="4882718"/>
              <a:ext cx="38501" cy="33026"/>
            </a:xfrm>
            <a:custGeom>
              <a:rect b="b" l="l" r="r" t="t"/>
              <a:pathLst>
                <a:path extrusionOk="0" h="597" w="696">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p19"/>
            <p:cNvSpPr/>
            <p:nvPr/>
          </p:nvSpPr>
          <p:spPr>
            <a:xfrm rot="-5400000">
              <a:off x="2312584"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p19"/>
            <p:cNvSpPr/>
            <p:nvPr/>
          </p:nvSpPr>
          <p:spPr>
            <a:xfrm rot="-5400000">
              <a:off x="2443969" y="4882746"/>
              <a:ext cx="38501" cy="32971"/>
            </a:xfrm>
            <a:custGeom>
              <a:rect b="b" l="l" r="r" t="t"/>
              <a:pathLst>
                <a:path extrusionOk="0" h="596" w="696">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3" name="Google Shape;1903;p19"/>
            <p:cNvSpPr/>
            <p:nvPr/>
          </p:nvSpPr>
          <p:spPr>
            <a:xfrm rot="-5400000">
              <a:off x="2575464" y="4882746"/>
              <a:ext cx="38446" cy="32915"/>
            </a:xfrm>
            <a:custGeom>
              <a:rect b="b" l="l" r="r" t="t"/>
              <a:pathLst>
                <a:path extrusionOk="0" h="595" w="695">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p19"/>
            <p:cNvSpPr/>
            <p:nvPr/>
          </p:nvSpPr>
          <p:spPr>
            <a:xfrm rot="-5400000">
              <a:off x="270690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5" name="Google Shape;1905;p19"/>
            <p:cNvSpPr/>
            <p:nvPr/>
          </p:nvSpPr>
          <p:spPr>
            <a:xfrm rot="-5400000">
              <a:off x="283834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06" name="Google Shape;1906;p19"/>
          <p:cNvGrpSpPr/>
          <p:nvPr/>
        </p:nvGrpSpPr>
        <p:grpSpPr>
          <a:xfrm rot="5400000">
            <a:off x="-603051" y="1589097"/>
            <a:ext cx="2146527" cy="38391"/>
            <a:chOff x="1003048" y="4639073"/>
            <a:chExt cx="2146527" cy="38391"/>
          </a:xfrm>
        </p:grpSpPr>
        <p:sp>
          <p:nvSpPr>
            <p:cNvPr id="1907" name="Google Shape;1907;p19"/>
            <p:cNvSpPr/>
            <p:nvPr/>
          </p:nvSpPr>
          <p:spPr>
            <a:xfrm rot="-5400000">
              <a:off x="1000310" y="4641810"/>
              <a:ext cx="38390" cy="32915"/>
            </a:xfrm>
            <a:custGeom>
              <a:rect b="b" l="l" r="r" t="t"/>
              <a:pathLst>
                <a:path extrusionOk="0" h="595" w="694">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8" name="Google Shape;1908;p19"/>
            <p:cNvSpPr/>
            <p:nvPr/>
          </p:nvSpPr>
          <p:spPr>
            <a:xfrm rot="-5400000">
              <a:off x="1131751" y="4641810"/>
              <a:ext cx="38390" cy="32915"/>
            </a:xfrm>
            <a:custGeom>
              <a:rect b="b" l="l" r="r" t="t"/>
              <a:pathLst>
                <a:path extrusionOk="0" h="595" w="694">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9" name="Google Shape;1909;p19"/>
            <p:cNvSpPr/>
            <p:nvPr/>
          </p:nvSpPr>
          <p:spPr>
            <a:xfrm rot="-5400000">
              <a:off x="1263163" y="4641838"/>
              <a:ext cx="38390" cy="32860"/>
            </a:xfrm>
            <a:custGeom>
              <a:rect b="b" l="l" r="r" t="t"/>
              <a:pathLst>
                <a:path extrusionOk="0" h="594" w="694">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0" name="Google Shape;1910;p19"/>
            <p:cNvSpPr/>
            <p:nvPr/>
          </p:nvSpPr>
          <p:spPr>
            <a:xfrm rot="-5400000">
              <a:off x="1394521" y="4641810"/>
              <a:ext cx="38390" cy="32915"/>
            </a:xfrm>
            <a:custGeom>
              <a:rect b="b" l="l" r="r" t="t"/>
              <a:pathLst>
                <a:path extrusionOk="0" h="595" w="694">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p19"/>
            <p:cNvSpPr/>
            <p:nvPr/>
          </p:nvSpPr>
          <p:spPr>
            <a:xfrm rot="-5400000">
              <a:off x="1525961" y="4641810"/>
              <a:ext cx="38390" cy="32915"/>
            </a:xfrm>
            <a:custGeom>
              <a:rect b="b" l="l" r="r" t="t"/>
              <a:pathLst>
                <a:path extrusionOk="0" h="595" w="694">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2" name="Google Shape;1912;p19"/>
            <p:cNvSpPr/>
            <p:nvPr/>
          </p:nvSpPr>
          <p:spPr>
            <a:xfrm rot="-5400000">
              <a:off x="1657401" y="4641810"/>
              <a:ext cx="38390" cy="32915"/>
            </a:xfrm>
            <a:custGeom>
              <a:rect b="b" l="l" r="r" t="t"/>
              <a:pathLst>
                <a:path extrusionOk="0" h="595" w="694">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3" name="Google Shape;1913;p19"/>
            <p:cNvSpPr/>
            <p:nvPr/>
          </p:nvSpPr>
          <p:spPr>
            <a:xfrm rot="-5400000">
              <a:off x="1788842" y="4641810"/>
              <a:ext cx="38390" cy="32915"/>
            </a:xfrm>
            <a:custGeom>
              <a:rect b="b" l="l" r="r" t="t"/>
              <a:pathLst>
                <a:path extrusionOk="0" h="595" w="694">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p19"/>
            <p:cNvSpPr/>
            <p:nvPr/>
          </p:nvSpPr>
          <p:spPr>
            <a:xfrm rot="-5400000">
              <a:off x="1931208" y="4641838"/>
              <a:ext cx="38390" cy="32860"/>
            </a:xfrm>
            <a:custGeom>
              <a:rect b="b" l="l" r="r" t="t"/>
              <a:pathLst>
                <a:path extrusionOk="0" h="594" w="694">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19"/>
            <p:cNvSpPr/>
            <p:nvPr/>
          </p:nvSpPr>
          <p:spPr>
            <a:xfrm rot="-5400000">
              <a:off x="2062620" y="4641810"/>
              <a:ext cx="38390" cy="32915"/>
            </a:xfrm>
            <a:custGeom>
              <a:rect b="b" l="l" r="r" t="t"/>
              <a:pathLst>
                <a:path extrusionOk="0" h="595" w="694">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p19"/>
            <p:cNvSpPr/>
            <p:nvPr/>
          </p:nvSpPr>
          <p:spPr>
            <a:xfrm rot="-5400000">
              <a:off x="2194088" y="4641783"/>
              <a:ext cx="38390" cy="32971"/>
            </a:xfrm>
            <a:custGeom>
              <a:rect b="b" l="l" r="r" t="t"/>
              <a:pathLst>
                <a:path extrusionOk="0" h="596" w="694">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7" name="Google Shape;1917;p19"/>
            <p:cNvSpPr/>
            <p:nvPr/>
          </p:nvSpPr>
          <p:spPr>
            <a:xfrm rot="-5400000">
              <a:off x="2325446" y="4641810"/>
              <a:ext cx="38390" cy="32915"/>
            </a:xfrm>
            <a:custGeom>
              <a:rect b="b" l="l" r="r" t="t"/>
              <a:pathLst>
                <a:path extrusionOk="0" h="595" w="694">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8" name="Google Shape;1918;p19"/>
            <p:cNvSpPr/>
            <p:nvPr/>
          </p:nvSpPr>
          <p:spPr>
            <a:xfrm rot="-5400000">
              <a:off x="2456886" y="4641810"/>
              <a:ext cx="38390" cy="32915"/>
            </a:xfrm>
            <a:custGeom>
              <a:rect b="b" l="l" r="r" t="t"/>
              <a:pathLst>
                <a:path extrusionOk="0" h="595" w="694">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9" name="Google Shape;1919;p19"/>
            <p:cNvSpPr/>
            <p:nvPr/>
          </p:nvSpPr>
          <p:spPr>
            <a:xfrm rot="-5400000">
              <a:off x="2588326" y="4641810"/>
              <a:ext cx="38390" cy="32915"/>
            </a:xfrm>
            <a:custGeom>
              <a:rect b="b" l="l" r="r" t="t"/>
              <a:pathLst>
                <a:path extrusionOk="0" h="595" w="694">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p19"/>
            <p:cNvSpPr/>
            <p:nvPr/>
          </p:nvSpPr>
          <p:spPr>
            <a:xfrm rot="-5400000">
              <a:off x="2719739" y="4641838"/>
              <a:ext cx="38390" cy="32860"/>
            </a:xfrm>
            <a:custGeom>
              <a:rect b="b" l="l" r="r" t="t"/>
              <a:pathLst>
                <a:path extrusionOk="0" h="594" w="694">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p19"/>
            <p:cNvSpPr/>
            <p:nvPr/>
          </p:nvSpPr>
          <p:spPr>
            <a:xfrm rot="-5400000">
              <a:off x="2851124" y="4641838"/>
              <a:ext cx="38390" cy="32860"/>
            </a:xfrm>
            <a:custGeom>
              <a:rect b="b" l="l" r="r" t="t"/>
              <a:pathLst>
                <a:path extrusionOk="0" h="594" w="694">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2" name="Google Shape;1922;p19"/>
            <p:cNvSpPr/>
            <p:nvPr/>
          </p:nvSpPr>
          <p:spPr>
            <a:xfrm rot="-5400000">
              <a:off x="2982564" y="4641838"/>
              <a:ext cx="38390" cy="32860"/>
            </a:xfrm>
            <a:custGeom>
              <a:rect b="b" l="l" r="r" t="t"/>
              <a:pathLst>
                <a:path extrusionOk="0" h="594" w="694">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3" name="Google Shape;1923;p19"/>
            <p:cNvSpPr/>
            <p:nvPr/>
          </p:nvSpPr>
          <p:spPr>
            <a:xfrm rot="-5400000">
              <a:off x="3113949" y="4641838"/>
              <a:ext cx="38390" cy="32860"/>
            </a:xfrm>
            <a:custGeom>
              <a:rect b="b" l="l" r="r" t="t"/>
              <a:pathLst>
                <a:path extrusionOk="0" h="594" w="694">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24" name="Google Shape;1924;p19"/>
          <p:cNvSpPr/>
          <p:nvPr/>
        </p:nvSpPr>
        <p:spPr>
          <a:xfrm rot="5828490">
            <a:off x="7686000" y="3073905"/>
            <a:ext cx="2199705" cy="2939766"/>
          </a:xfrm>
          <a:custGeom>
            <a:rect b="b" l="l" r="r" t="t"/>
            <a:pathLst>
              <a:path extrusionOk="0" h="50532" w="37811">
                <a:moveTo>
                  <a:pt x="13391" y="0"/>
                </a:moveTo>
                <a:lnTo>
                  <a:pt x="1" y="50532"/>
                </a:lnTo>
                <a:lnTo>
                  <a:pt x="37811" y="19957"/>
                </a:lnTo>
                <a:lnTo>
                  <a:pt x="1339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25" name="Google Shape;1925;p19"/>
          <p:cNvGrpSpPr/>
          <p:nvPr/>
        </p:nvGrpSpPr>
        <p:grpSpPr>
          <a:xfrm flipH="1" rot="3185873">
            <a:off x="7456860" y="3659092"/>
            <a:ext cx="2392664" cy="1207924"/>
            <a:chOff x="-6052225" y="1317513"/>
            <a:chExt cx="5175342" cy="2612744"/>
          </a:xfrm>
        </p:grpSpPr>
        <p:sp>
          <p:nvSpPr>
            <p:cNvPr id="1926" name="Google Shape;1926;p19"/>
            <p:cNvSpPr/>
            <p:nvPr/>
          </p:nvSpPr>
          <p:spPr>
            <a:xfrm>
              <a:off x="-1910958" y="3498683"/>
              <a:ext cx="65208" cy="55665"/>
            </a:xfrm>
            <a:custGeom>
              <a:rect b="b" l="l" r="r" t="t"/>
              <a:pathLst>
                <a:path extrusionOk="0" h="595" w="697">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27" name="Google Shape;1927;p19"/>
            <p:cNvSpPr/>
            <p:nvPr/>
          </p:nvSpPr>
          <p:spPr>
            <a:xfrm>
              <a:off x="-4750016" y="2545532"/>
              <a:ext cx="775290" cy="648617"/>
            </a:xfrm>
            <a:custGeom>
              <a:rect b="b" l="l" r="r" t="t"/>
              <a:pathLst>
                <a:path extrusionOk="0" h="6933" w="8287">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28" name="Google Shape;1928;p19"/>
            <p:cNvSpPr/>
            <p:nvPr/>
          </p:nvSpPr>
          <p:spPr>
            <a:xfrm>
              <a:off x="-4250145" y="2617197"/>
              <a:ext cx="875675" cy="697920"/>
            </a:xfrm>
            <a:custGeom>
              <a:rect b="b" l="l" r="r" t="t"/>
              <a:pathLst>
                <a:path extrusionOk="0" h="7460" w="936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29" name="Google Shape;1929;p19"/>
            <p:cNvSpPr/>
            <p:nvPr/>
          </p:nvSpPr>
          <p:spPr>
            <a:xfrm>
              <a:off x="-3277908" y="3334212"/>
              <a:ext cx="490602" cy="107588"/>
            </a:xfrm>
            <a:custGeom>
              <a:rect b="b" l="l" r="r" t="t"/>
              <a:pathLst>
                <a:path extrusionOk="0" h="1150" w="5244">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30" name="Google Shape;1930;p19"/>
            <p:cNvSpPr/>
            <p:nvPr/>
          </p:nvSpPr>
          <p:spPr>
            <a:xfrm>
              <a:off x="-3117085" y="2958957"/>
              <a:ext cx="369823" cy="400790"/>
            </a:xfrm>
            <a:custGeom>
              <a:rect b="b" l="l" r="r" t="t"/>
              <a:pathLst>
                <a:path extrusionOk="0" h="4284" w="3953">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31" name="Google Shape;1931;p19"/>
            <p:cNvSpPr/>
            <p:nvPr/>
          </p:nvSpPr>
          <p:spPr>
            <a:xfrm>
              <a:off x="-3076763" y="2874196"/>
              <a:ext cx="513523" cy="514459"/>
            </a:xfrm>
            <a:custGeom>
              <a:rect b="b" l="l" r="r" t="t"/>
              <a:pathLst>
                <a:path extrusionOk="0" h="5499" w="5489">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32" name="Google Shape;1932;p19"/>
            <p:cNvSpPr/>
            <p:nvPr/>
          </p:nvSpPr>
          <p:spPr>
            <a:xfrm>
              <a:off x="-2522161" y="3400449"/>
              <a:ext cx="1547774" cy="444012"/>
            </a:xfrm>
            <a:custGeom>
              <a:rect b="b" l="l" r="r" t="t"/>
              <a:pathLst>
                <a:path extrusionOk="0" h="4746" w="16544">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33" name="Google Shape;1933;p19"/>
            <p:cNvSpPr/>
            <p:nvPr/>
          </p:nvSpPr>
          <p:spPr>
            <a:xfrm>
              <a:off x="-1689043" y="2435136"/>
              <a:ext cx="733658" cy="1366464"/>
            </a:xfrm>
            <a:custGeom>
              <a:rect b="b" l="l" r="r" t="t"/>
              <a:pathLst>
                <a:path extrusionOk="0" h="14606" w="7842">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34" name="Google Shape;1934;p19"/>
            <p:cNvSpPr/>
            <p:nvPr/>
          </p:nvSpPr>
          <p:spPr>
            <a:xfrm>
              <a:off x="-2050170" y="2449170"/>
              <a:ext cx="332120" cy="161944"/>
            </a:xfrm>
            <a:custGeom>
              <a:rect b="b" l="l" r="r" t="t"/>
              <a:pathLst>
                <a:path extrusionOk="0" h="1731" w="355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35" name="Google Shape;1935;p19"/>
            <p:cNvSpPr/>
            <p:nvPr/>
          </p:nvSpPr>
          <p:spPr>
            <a:xfrm>
              <a:off x="-3202409" y="1441569"/>
              <a:ext cx="1418855" cy="1185342"/>
            </a:xfrm>
            <a:custGeom>
              <a:rect b="b" l="l" r="r" t="t"/>
              <a:pathLst>
                <a:path extrusionOk="0" h="12670" w="15166">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36" name="Google Shape;1936;p19"/>
            <p:cNvSpPr/>
            <p:nvPr/>
          </p:nvSpPr>
          <p:spPr>
            <a:xfrm>
              <a:off x="-3891450" y="1465800"/>
              <a:ext cx="668263" cy="592297"/>
            </a:xfrm>
            <a:custGeom>
              <a:rect b="b" l="l" r="r" t="t"/>
              <a:pathLst>
                <a:path extrusionOk="0" h="6331" w="7143">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37" name="Google Shape;1937;p19"/>
            <p:cNvSpPr/>
            <p:nvPr/>
          </p:nvSpPr>
          <p:spPr>
            <a:xfrm>
              <a:off x="-3836813" y="1503129"/>
              <a:ext cx="423804" cy="532702"/>
            </a:xfrm>
            <a:custGeom>
              <a:rect b="b" l="l" r="r" t="t"/>
              <a:pathLst>
                <a:path extrusionOk="0" h="5694" w="453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38" name="Google Shape;1938;p19"/>
            <p:cNvSpPr/>
            <p:nvPr/>
          </p:nvSpPr>
          <p:spPr>
            <a:xfrm>
              <a:off x="-4819060" y="1317513"/>
              <a:ext cx="1406599" cy="937702"/>
            </a:xfrm>
            <a:custGeom>
              <a:rect b="b" l="l" r="r" t="t"/>
              <a:pathLst>
                <a:path extrusionOk="0" h="10023" w="15035">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39" name="Google Shape;1939;p19"/>
            <p:cNvSpPr/>
            <p:nvPr/>
          </p:nvSpPr>
          <p:spPr>
            <a:xfrm>
              <a:off x="-6052225" y="2299199"/>
              <a:ext cx="4940265" cy="1322306"/>
            </a:xfrm>
            <a:custGeom>
              <a:rect b="b" l="l" r="r" t="t"/>
              <a:pathLst>
                <a:path extrusionOk="0" h="14134" w="52806">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40" name="Google Shape;1940;p19"/>
            <p:cNvSpPr/>
            <p:nvPr/>
          </p:nvSpPr>
          <p:spPr>
            <a:xfrm>
              <a:off x="-4804278" y="2516811"/>
              <a:ext cx="396486" cy="588555"/>
            </a:xfrm>
            <a:custGeom>
              <a:rect b="b" l="l" r="r" t="t"/>
              <a:pathLst>
                <a:path extrusionOk="0" h="6291" w="4238">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41" name="Google Shape;1941;p19"/>
            <p:cNvSpPr/>
            <p:nvPr/>
          </p:nvSpPr>
          <p:spPr>
            <a:xfrm>
              <a:off x="-4295145" y="2469097"/>
              <a:ext cx="65582" cy="102162"/>
            </a:xfrm>
            <a:custGeom>
              <a:rect b="b" l="l" r="r" t="t"/>
              <a:pathLst>
                <a:path extrusionOk="0" h="1092" w="701">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42" name="Google Shape;1942;p19"/>
            <p:cNvSpPr/>
            <p:nvPr/>
          </p:nvSpPr>
          <p:spPr>
            <a:xfrm>
              <a:off x="-3281276" y="2717676"/>
              <a:ext cx="138836" cy="142391"/>
            </a:xfrm>
            <a:custGeom>
              <a:rect b="b" l="l" r="r" t="t"/>
              <a:pathLst>
                <a:path extrusionOk="0" h="1522" w="1484">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43" name="Google Shape;1943;p19"/>
            <p:cNvSpPr/>
            <p:nvPr/>
          </p:nvSpPr>
          <p:spPr>
            <a:xfrm>
              <a:off x="-3141691" y="2492018"/>
              <a:ext cx="848170" cy="946028"/>
            </a:xfrm>
            <a:custGeom>
              <a:rect b="b" l="l" r="r" t="t"/>
              <a:pathLst>
                <a:path extrusionOk="0" h="10112" w="9066">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44" name="Google Shape;1944;p19"/>
            <p:cNvSpPr/>
            <p:nvPr/>
          </p:nvSpPr>
          <p:spPr>
            <a:xfrm>
              <a:off x="-4059197" y="2412121"/>
              <a:ext cx="841621" cy="903367"/>
            </a:xfrm>
            <a:custGeom>
              <a:rect b="b" l="l" r="r" t="t"/>
              <a:pathLst>
                <a:path extrusionOk="0" h="9656" w="8996">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45" name="Google Shape;1945;p19"/>
            <p:cNvSpPr/>
            <p:nvPr/>
          </p:nvSpPr>
          <p:spPr>
            <a:xfrm>
              <a:off x="-3906700" y="1652632"/>
              <a:ext cx="1014043" cy="749563"/>
            </a:xfrm>
            <a:custGeom>
              <a:rect b="b" l="l" r="r" t="t"/>
              <a:pathLst>
                <a:path extrusionOk="0" h="8012" w="10839">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46" name="Google Shape;1946;p19"/>
            <p:cNvSpPr/>
            <p:nvPr/>
          </p:nvSpPr>
          <p:spPr>
            <a:xfrm>
              <a:off x="-2316712" y="2683434"/>
              <a:ext cx="726267" cy="152869"/>
            </a:xfrm>
            <a:custGeom>
              <a:rect b="b" l="l" r="r" t="t"/>
              <a:pathLst>
                <a:path extrusionOk="0" h="1634" w="7763">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47" name="Google Shape;1947;p19"/>
            <p:cNvSpPr/>
            <p:nvPr/>
          </p:nvSpPr>
          <p:spPr>
            <a:xfrm>
              <a:off x="-1783535" y="3120436"/>
              <a:ext cx="415665" cy="545800"/>
            </a:xfrm>
            <a:custGeom>
              <a:rect b="b" l="l" r="r" t="t"/>
              <a:pathLst>
                <a:path extrusionOk="0" h="5834" w="4443">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48" name="Google Shape;1948;p19"/>
            <p:cNvSpPr/>
            <p:nvPr/>
          </p:nvSpPr>
          <p:spPr>
            <a:xfrm>
              <a:off x="-2949152" y="1691925"/>
              <a:ext cx="365894" cy="90000"/>
            </a:xfrm>
            <a:custGeom>
              <a:rect b="b" l="l" r="r" t="t"/>
              <a:pathLst>
                <a:path extrusionOk="0" h="962" w="3911">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49" name="Google Shape;1949;p19"/>
            <p:cNvSpPr/>
            <p:nvPr/>
          </p:nvSpPr>
          <p:spPr>
            <a:xfrm>
              <a:off x="-3104829" y="1798860"/>
              <a:ext cx="313783" cy="62963"/>
            </a:xfrm>
            <a:custGeom>
              <a:rect b="b" l="l" r="r" t="t"/>
              <a:pathLst>
                <a:path extrusionOk="0" h="673" w="3354">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50" name="Google Shape;1950;p19"/>
            <p:cNvSpPr/>
            <p:nvPr/>
          </p:nvSpPr>
          <p:spPr>
            <a:xfrm>
              <a:off x="-3177429" y="1886055"/>
              <a:ext cx="175509" cy="46590"/>
            </a:xfrm>
            <a:custGeom>
              <a:rect b="b" l="l" r="r" t="t"/>
              <a:pathLst>
                <a:path extrusionOk="0" h="498" w="1876">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51" name="Google Shape;1951;p19"/>
            <p:cNvSpPr/>
            <p:nvPr/>
          </p:nvSpPr>
          <p:spPr>
            <a:xfrm>
              <a:off x="-3368003" y="1961648"/>
              <a:ext cx="141455" cy="97204"/>
            </a:xfrm>
            <a:custGeom>
              <a:rect b="b" l="l" r="r" t="t"/>
              <a:pathLst>
                <a:path extrusionOk="0" h="1039" w="1512">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52" name="Google Shape;1952;p19"/>
            <p:cNvSpPr/>
            <p:nvPr/>
          </p:nvSpPr>
          <p:spPr>
            <a:xfrm>
              <a:off x="-2824628" y="1594908"/>
              <a:ext cx="10104" cy="31154"/>
            </a:xfrm>
            <a:custGeom>
              <a:rect b="b" l="l" r="r" t="t"/>
              <a:pathLst>
                <a:path extrusionOk="0" h="333" w="108">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53" name="Google Shape;1953;p19"/>
            <p:cNvSpPr/>
            <p:nvPr/>
          </p:nvSpPr>
          <p:spPr>
            <a:xfrm>
              <a:off x="-1501930" y="2784662"/>
              <a:ext cx="31996" cy="34148"/>
            </a:xfrm>
            <a:custGeom>
              <a:rect b="b" l="l" r="r" t="t"/>
              <a:pathLst>
                <a:path extrusionOk="0" h="365" w="342">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54" name="Google Shape;1954;p19"/>
            <p:cNvSpPr/>
            <p:nvPr/>
          </p:nvSpPr>
          <p:spPr>
            <a:xfrm>
              <a:off x="-2828184" y="2276839"/>
              <a:ext cx="732068" cy="352141"/>
            </a:xfrm>
            <a:custGeom>
              <a:rect b="b" l="l" r="r" t="t"/>
              <a:pathLst>
                <a:path extrusionOk="0" h="3764" w="7825">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55" name="Google Shape;1955;p19"/>
            <p:cNvSpPr/>
            <p:nvPr/>
          </p:nvSpPr>
          <p:spPr>
            <a:xfrm>
              <a:off x="-2850169" y="2598953"/>
              <a:ext cx="677245" cy="849854"/>
            </a:xfrm>
            <a:custGeom>
              <a:rect b="b" l="l" r="r" t="t"/>
              <a:pathLst>
                <a:path extrusionOk="0" h="9084" w="7239">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56" name="Google Shape;1956;p19"/>
            <p:cNvSpPr/>
            <p:nvPr/>
          </p:nvSpPr>
          <p:spPr>
            <a:xfrm>
              <a:off x="-3374552" y="2603350"/>
              <a:ext cx="56227" cy="45468"/>
            </a:xfrm>
            <a:custGeom>
              <a:rect b="b" l="l" r="r" t="t"/>
              <a:pathLst>
                <a:path extrusionOk="0" h="486" w="601">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57" name="Google Shape;1957;p19"/>
            <p:cNvSpPr/>
            <p:nvPr/>
          </p:nvSpPr>
          <p:spPr>
            <a:xfrm>
              <a:off x="-3762249" y="2475459"/>
              <a:ext cx="211528" cy="44158"/>
            </a:xfrm>
            <a:custGeom>
              <a:rect b="b" l="l" r="r" t="t"/>
              <a:pathLst>
                <a:path extrusionOk="0" h="472" w="2261">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58" name="Google Shape;1958;p19"/>
            <p:cNvSpPr/>
            <p:nvPr/>
          </p:nvSpPr>
          <p:spPr>
            <a:xfrm>
              <a:off x="-4866493" y="2421290"/>
              <a:ext cx="49303" cy="114137"/>
            </a:xfrm>
            <a:custGeom>
              <a:rect b="b" l="l" r="r" t="t"/>
              <a:pathLst>
                <a:path extrusionOk="0" h="1220" w="527">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59" name="Google Shape;1959;p19"/>
            <p:cNvSpPr/>
            <p:nvPr/>
          </p:nvSpPr>
          <p:spPr>
            <a:xfrm>
              <a:off x="-1049586" y="3854758"/>
              <a:ext cx="172703" cy="75499"/>
            </a:xfrm>
            <a:custGeom>
              <a:rect b="b" l="l" r="r" t="t"/>
              <a:pathLst>
                <a:path extrusionOk="0" h="807" w="1846">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60" name="Google Shape;1960;p19"/>
            <p:cNvSpPr/>
            <p:nvPr/>
          </p:nvSpPr>
          <p:spPr>
            <a:xfrm>
              <a:off x="-1412771" y="2885609"/>
              <a:ext cx="33493" cy="91684"/>
            </a:xfrm>
            <a:custGeom>
              <a:rect b="b" l="l" r="r" t="t"/>
              <a:pathLst>
                <a:path extrusionOk="0" h="980" w="358">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61" name="Google Shape;1961;p19"/>
            <p:cNvSpPr/>
            <p:nvPr/>
          </p:nvSpPr>
          <p:spPr>
            <a:xfrm>
              <a:off x="-1361690" y="2927335"/>
              <a:ext cx="33493" cy="168118"/>
            </a:xfrm>
            <a:custGeom>
              <a:rect b="b" l="l" r="r" t="t"/>
              <a:pathLst>
                <a:path extrusionOk="0" h="1797" w="358">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62" name="Google Shape;1962;p19"/>
            <p:cNvSpPr/>
            <p:nvPr/>
          </p:nvSpPr>
          <p:spPr>
            <a:xfrm>
              <a:off x="-1294423" y="3057004"/>
              <a:ext cx="37141" cy="81019"/>
            </a:xfrm>
            <a:custGeom>
              <a:rect b="b" l="l" r="r" t="t"/>
              <a:pathLst>
                <a:path extrusionOk="0" h="866" w="397">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63" name="Google Shape;1963;p19"/>
            <p:cNvSpPr/>
            <p:nvPr/>
          </p:nvSpPr>
          <p:spPr>
            <a:xfrm>
              <a:off x="-1234827" y="3158606"/>
              <a:ext cx="29844" cy="33960"/>
            </a:xfrm>
            <a:custGeom>
              <a:rect b="b" l="l" r="r" t="t"/>
              <a:pathLst>
                <a:path extrusionOk="0" h="363" w="319">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64" name="Google Shape;1964;p19"/>
            <p:cNvSpPr/>
            <p:nvPr/>
          </p:nvSpPr>
          <p:spPr>
            <a:xfrm>
              <a:off x="-4995507" y="2439065"/>
              <a:ext cx="85416" cy="35925"/>
            </a:xfrm>
            <a:custGeom>
              <a:rect b="b" l="l" r="r" t="t"/>
              <a:pathLst>
                <a:path extrusionOk="0" h="384" w="913">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65" name="Google Shape;1965;p19"/>
            <p:cNvSpPr/>
            <p:nvPr/>
          </p:nvSpPr>
          <p:spPr>
            <a:xfrm>
              <a:off x="-4352308" y="3114822"/>
              <a:ext cx="28441" cy="30686"/>
            </a:xfrm>
            <a:custGeom>
              <a:rect b="b" l="l" r="r" t="t"/>
              <a:pathLst>
                <a:path extrusionOk="0" h="328" w="304">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66" name="Google Shape;1966;p19"/>
            <p:cNvSpPr/>
            <p:nvPr/>
          </p:nvSpPr>
          <p:spPr>
            <a:xfrm>
              <a:off x="-3865254" y="3236258"/>
              <a:ext cx="65489" cy="46310"/>
            </a:xfrm>
            <a:custGeom>
              <a:rect b="b" l="l" r="r" t="t"/>
              <a:pathLst>
                <a:path extrusionOk="0" h="495" w="70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67" name="Google Shape;1967;p19"/>
            <p:cNvSpPr/>
            <p:nvPr/>
          </p:nvSpPr>
          <p:spPr>
            <a:xfrm>
              <a:off x="-2713016" y="3382112"/>
              <a:ext cx="79241" cy="31809"/>
            </a:xfrm>
            <a:custGeom>
              <a:rect b="b" l="l" r="r" t="t"/>
              <a:pathLst>
                <a:path extrusionOk="0" h="340" w="847">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68" name="Google Shape;1968;p19"/>
            <p:cNvSpPr/>
            <p:nvPr/>
          </p:nvSpPr>
          <p:spPr>
            <a:xfrm>
              <a:off x="-1711964" y="2377038"/>
              <a:ext cx="36954" cy="32089"/>
            </a:xfrm>
            <a:custGeom>
              <a:rect b="b" l="l" r="r" t="t"/>
              <a:pathLst>
                <a:path extrusionOk="0" h="343" w="395">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69" name="Google Shape;1969;p19"/>
            <p:cNvSpPr/>
            <p:nvPr/>
          </p:nvSpPr>
          <p:spPr>
            <a:xfrm>
              <a:off x="-4480667" y="1494615"/>
              <a:ext cx="797556" cy="558430"/>
            </a:xfrm>
            <a:custGeom>
              <a:rect b="b" l="l" r="r" t="t"/>
              <a:pathLst>
                <a:path extrusionOk="0" h="5969" w="8525">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70" name="Google Shape;1970;p19"/>
            <p:cNvSpPr/>
            <p:nvPr/>
          </p:nvSpPr>
          <p:spPr>
            <a:xfrm>
              <a:off x="-4626428" y="2086546"/>
              <a:ext cx="219106" cy="98701"/>
            </a:xfrm>
            <a:custGeom>
              <a:rect b="b" l="l" r="r" t="t"/>
              <a:pathLst>
                <a:path extrusionOk="0" h="1055" w="2342">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71" name="Google Shape;1971;p19"/>
            <p:cNvSpPr/>
            <p:nvPr/>
          </p:nvSpPr>
          <p:spPr>
            <a:xfrm>
              <a:off x="-4700805" y="2200591"/>
              <a:ext cx="141549" cy="57817"/>
            </a:xfrm>
            <a:custGeom>
              <a:rect b="b" l="l" r="r" t="t"/>
              <a:pathLst>
                <a:path extrusionOk="0" h="618" w="1513">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72" name="Google Shape;1972;p19"/>
            <p:cNvSpPr/>
            <p:nvPr/>
          </p:nvSpPr>
          <p:spPr>
            <a:xfrm>
              <a:off x="-3565313" y="1440446"/>
              <a:ext cx="32183" cy="30967"/>
            </a:xfrm>
            <a:custGeom>
              <a:rect b="b" l="l" r="r" t="t"/>
              <a:pathLst>
                <a:path extrusionOk="0" h="331" w="344">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73" name="Google Shape;1973;p19"/>
            <p:cNvSpPr/>
            <p:nvPr/>
          </p:nvSpPr>
          <p:spPr>
            <a:xfrm>
              <a:off x="-4063219" y="2227161"/>
              <a:ext cx="26008" cy="30967"/>
            </a:xfrm>
            <a:custGeom>
              <a:rect b="b" l="l" r="r" t="t"/>
              <a:pathLst>
                <a:path extrusionOk="0" h="331" w="278">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grpSp>
        <p:nvGrpSpPr>
          <p:cNvPr id="1974" name="Google Shape;1974;p19"/>
          <p:cNvGrpSpPr/>
          <p:nvPr/>
        </p:nvGrpSpPr>
        <p:grpSpPr>
          <a:xfrm>
            <a:off x="1778898" y="-493062"/>
            <a:ext cx="1231326" cy="1231319"/>
            <a:chOff x="1416675" y="4534375"/>
            <a:chExt cx="517625" cy="517600"/>
          </a:xfrm>
        </p:grpSpPr>
        <p:sp>
          <p:nvSpPr>
            <p:cNvPr id="1975" name="Google Shape;1975;p19"/>
            <p:cNvSpPr/>
            <p:nvPr/>
          </p:nvSpPr>
          <p:spPr>
            <a:xfrm>
              <a:off x="1432800" y="4550475"/>
              <a:ext cx="152500" cy="152500"/>
            </a:xfrm>
            <a:custGeom>
              <a:rect b="b" l="l" r="r" t="t"/>
              <a:pathLst>
                <a:path extrusionOk="0" h="6100" w="610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p19"/>
            <p:cNvSpPr/>
            <p:nvPr/>
          </p:nvSpPr>
          <p:spPr>
            <a:xfrm>
              <a:off x="1416675" y="4534375"/>
              <a:ext cx="254375" cy="254350"/>
            </a:xfrm>
            <a:custGeom>
              <a:rect b="b" l="l" r="r" t="t"/>
              <a:pathLst>
                <a:path extrusionOk="0" h="10174" w="10175">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p19"/>
            <p:cNvSpPr/>
            <p:nvPr/>
          </p:nvSpPr>
          <p:spPr>
            <a:xfrm>
              <a:off x="1420050" y="4537750"/>
              <a:ext cx="314000" cy="314025"/>
            </a:xfrm>
            <a:custGeom>
              <a:rect b="b" l="l" r="r" t="t"/>
              <a:pathLst>
                <a:path extrusionOk="0" h="12561" w="1256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p19"/>
            <p:cNvSpPr/>
            <p:nvPr/>
          </p:nvSpPr>
          <p:spPr>
            <a:xfrm>
              <a:off x="1435300" y="4553025"/>
              <a:ext cx="350525" cy="350475"/>
            </a:xfrm>
            <a:custGeom>
              <a:rect b="b" l="l" r="r" t="t"/>
              <a:pathLst>
                <a:path extrusionOk="0" h="14019" w="14021">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p19"/>
            <p:cNvSpPr/>
            <p:nvPr/>
          </p:nvSpPr>
          <p:spPr>
            <a:xfrm>
              <a:off x="1459225" y="4576900"/>
              <a:ext cx="370175" cy="370225"/>
            </a:xfrm>
            <a:custGeom>
              <a:rect b="b" l="l" r="r" t="t"/>
              <a:pathLst>
                <a:path extrusionOk="0" h="14809" w="14807">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0" name="Google Shape;1980;p19"/>
            <p:cNvSpPr/>
            <p:nvPr/>
          </p:nvSpPr>
          <p:spPr>
            <a:xfrm>
              <a:off x="1490325" y="4608025"/>
              <a:ext cx="375775" cy="375800"/>
            </a:xfrm>
            <a:custGeom>
              <a:rect b="b" l="l" r="r" t="t"/>
              <a:pathLst>
                <a:path extrusionOk="0" h="15032" w="15031">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1" name="Google Shape;1981;p19"/>
            <p:cNvSpPr/>
            <p:nvPr/>
          </p:nvSpPr>
          <p:spPr>
            <a:xfrm>
              <a:off x="1528000" y="4645700"/>
              <a:ext cx="368175" cy="368175"/>
            </a:xfrm>
            <a:custGeom>
              <a:rect b="b" l="l" r="r" t="t"/>
              <a:pathLst>
                <a:path extrusionOk="0" h="14727" w="14727">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2" name="Google Shape;1982;p19"/>
            <p:cNvSpPr/>
            <p:nvPr/>
          </p:nvSpPr>
          <p:spPr>
            <a:xfrm>
              <a:off x="1572675" y="4690375"/>
              <a:ext cx="346325" cy="346300"/>
            </a:xfrm>
            <a:custGeom>
              <a:rect b="b" l="l" r="r" t="t"/>
              <a:pathLst>
                <a:path extrusionOk="0" h="13852" w="13853">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19"/>
            <p:cNvSpPr/>
            <p:nvPr/>
          </p:nvSpPr>
          <p:spPr>
            <a:xfrm>
              <a:off x="1625800" y="4743525"/>
              <a:ext cx="306800" cy="306750"/>
            </a:xfrm>
            <a:custGeom>
              <a:rect b="b" l="l" r="r" t="t"/>
              <a:pathLst>
                <a:path extrusionOk="0" h="12270" w="12272">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p19"/>
            <p:cNvSpPr/>
            <p:nvPr/>
          </p:nvSpPr>
          <p:spPr>
            <a:xfrm>
              <a:off x="1691075" y="4808775"/>
              <a:ext cx="243225" cy="243200"/>
            </a:xfrm>
            <a:custGeom>
              <a:rect b="b" l="l" r="r" t="t"/>
              <a:pathLst>
                <a:path extrusionOk="0" h="9728" w="9729">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19"/>
            <p:cNvSpPr/>
            <p:nvPr/>
          </p:nvSpPr>
          <p:spPr>
            <a:xfrm>
              <a:off x="1783850" y="4901575"/>
              <a:ext cx="127250" cy="127225"/>
            </a:xfrm>
            <a:custGeom>
              <a:rect b="b" l="l" r="r" t="t"/>
              <a:pathLst>
                <a:path extrusionOk="0" h="5089" w="509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_1">
    <p:spTree>
      <p:nvGrpSpPr>
        <p:cNvPr id="189" name="Shape 189"/>
        <p:cNvGrpSpPr/>
        <p:nvPr/>
      </p:nvGrpSpPr>
      <p:grpSpPr>
        <a:xfrm>
          <a:off x="0" y="0"/>
          <a:ext cx="0" cy="0"/>
          <a:chOff x="0" y="0"/>
          <a:chExt cx="0" cy="0"/>
        </a:xfrm>
      </p:grpSpPr>
      <p:sp>
        <p:nvSpPr>
          <p:cNvPr id="190" name="Google Shape;190;p3"/>
          <p:cNvSpPr/>
          <p:nvPr/>
        </p:nvSpPr>
        <p:spPr>
          <a:xfrm rot="3220254">
            <a:off x="7556870" y="-871598"/>
            <a:ext cx="1856811" cy="2481510"/>
          </a:xfrm>
          <a:custGeom>
            <a:rect b="b" l="l" r="r" t="t"/>
            <a:pathLst>
              <a:path extrusionOk="0" h="50532" w="37811">
                <a:moveTo>
                  <a:pt x="13391" y="0"/>
                </a:moveTo>
                <a:lnTo>
                  <a:pt x="1" y="50532"/>
                </a:lnTo>
                <a:lnTo>
                  <a:pt x="37811" y="19957"/>
                </a:lnTo>
                <a:lnTo>
                  <a:pt x="1339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1" name="Google Shape;191;p3"/>
          <p:cNvGrpSpPr/>
          <p:nvPr/>
        </p:nvGrpSpPr>
        <p:grpSpPr>
          <a:xfrm flipH="1" rot="149938">
            <a:off x="6987405" y="-218101"/>
            <a:ext cx="2326458" cy="1174500"/>
            <a:chOff x="-6052225" y="1317513"/>
            <a:chExt cx="5175342" cy="2612744"/>
          </a:xfrm>
        </p:grpSpPr>
        <p:sp>
          <p:nvSpPr>
            <p:cNvPr id="192" name="Google Shape;192;p3"/>
            <p:cNvSpPr/>
            <p:nvPr/>
          </p:nvSpPr>
          <p:spPr>
            <a:xfrm>
              <a:off x="-1910958" y="3498683"/>
              <a:ext cx="65208" cy="55665"/>
            </a:xfrm>
            <a:custGeom>
              <a:rect b="b" l="l" r="r" t="t"/>
              <a:pathLst>
                <a:path extrusionOk="0" h="595" w="697">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3" name="Google Shape;193;p3"/>
            <p:cNvSpPr/>
            <p:nvPr/>
          </p:nvSpPr>
          <p:spPr>
            <a:xfrm>
              <a:off x="-4750016" y="2545532"/>
              <a:ext cx="775290" cy="648617"/>
            </a:xfrm>
            <a:custGeom>
              <a:rect b="b" l="l" r="r" t="t"/>
              <a:pathLst>
                <a:path extrusionOk="0" h="6933" w="8287">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4" name="Google Shape;194;p3"/>
            <p:cNvSpPr/>
            <p:nvPr/>
          </p:nvSpPr>
          <p:spPr>
            <a:xfrm>
              <a:off x="-4250145" y="2617197"/>
              <a:ext cx="875675" cy="697920"/>
            </a:xfrm>
            <a:custGeom>
              <a:rect b="b" l="l" r="r" t="t"/>
              <a:pathLst>
                <a:path extrusionOk="0" h="7460" w="936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5" name="Google Shape;195;p3"/>
            <p:cNvSpPr/>
            <p:nvPr/>
          </p:nvSpPr>
          <p:spPr>
            <a:xfrm>
              <a:off x="-3277908" y="3334212"/>
              <a:ext cx="490602" cy="107588"/>
            </a:xfrm>
            <a:custGeom>
              <a:rect b="b" l="l" r="r" t="t"/>
              <a:pathLst>
                <a:path extrusionOk="0" h="1150" w="5244">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6" name="Google Shape;196;p3"/>
            <p:cNvSpPr/>
            <p:nvPr/>
          </p:nvSpPr>
          <p:spPr>
            <a:xfrm>
              <a:off x="-3117085" y="2958957"/>
              <a:ext cx="369823" cy="400790"/>
            </a:xfrm>
            <a:custGeom>
              <a:rect b="b" l="l" r="r" t="t"/>
              <a:pathLst>
                <a:path extrusionOk="0" h="4284" w="3953">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7" name="Google Shape;197;p3"/>
            <p:cNvSpPr/>
            <p:nvPr/>
          </p:nvSpPr>
          <p:spPr>
            <a:xfrm>
              <a:off x="-3076763" y="2874196"/>
              <a:ext cx="513523" cy="514459"/>
            </a:xfrm>
            <a:custGeom>
              <a:rect b="b" l="l" r="r" t="t"/>
              <a:pathLst>
                <a:path extrusionOk="0" h="5499" w="5489">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8" name="Google Shape;198;p3"/>
            <p:cNvSpPr/>
            <p:nvPr/>
          </p:nvSpPr>
          <p:spPr>
            <a:xfrm>
              <a:off x="-2522161" y="3400449"/>
              <a:ext cx="1547774" cy="444012"/>
            </a:xfrm>
            <a:custGeom>
              <a:rect b="b" l="l" r="r" t="t"/>
              <a:pathLst>
                <a:path extrusionOk="0" h="4746" w="16544">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9" name="Google Shape;199;p3"/>
            <p:cNvSpPr/>
            <p:nvPr/>
          </p:nvSpPr>
          <p:spPr>
            <a:xfrm>
              <a:off x="-1689043" y="2435136"/>
              <a:ext cx="733658" cy="1366464"/>
            </a:xfrm>
            <a:custGeom>
              <a:rect b="b" l="l" r="r" t="t"/>
              <a:pathLst>
                <a:path extrusionOk="0" h="14606" w="7842">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00" name="Google Shape;200;p3"/>
            <p:cNvSpPr/>
            <p:nvPr/>
          </p:nvSpPr>
          <p:spPr>
            <a:xfrm>
              <a:off x="-2050170" y="2449170"/>
              <a:ext cx="332120" cy="161944"/>
            </a:xfrm>
            <a:custGeom>
              <a:rect b="b" l="l" r="r" t="t"/>
              <a:pathLst>
                <a:path extrusionOk="0" h="1731" w="355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01" name="Google Shape;201;p3"/>
            <p:cNvSpPr/>
            <p:nvPr/>
          </p:nvSpPr>
          <p:spPr>
            <a:xfrm>
              <a:off x="-3202409" y="1441569"/>
              <a:ext cx="1418855" cy="1185342"/>
            </a:xfrm>
            <a:custGeom>
              <a:rect b="b" l="l" r="r" t="t"/>
              <a:pathLst>
                <a:path extrusionOk="0" h="12670" w="15166">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02" name="Google Shape;202;p3"/>
            <p:cNvSpPr/>
            <p:nvPr/>
          </p:nvSpPr>
          <p:spPr>
            <a:xfrm>
              <a:off x="-3891450" y="1465800"/>
              <a:ext cx="668263" cy="592297"/>
            </a:xfrm>
            <a:custGeom>
              <a:rect b="b" l="l" r="r" t="t"/>
              <a:pathLst>
                <a:path extrusionOk="0" h="6331" w="7143">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03" name="Google Shape;203;p3"/>
            <p:cNvSpPr/>
            <p:nvPr/>
          </p:nvSpPr>
          <p:spPr>
            <a:xfrm>
              <a:off x="-3836813" y="1503129"/>
              <a:ext cx="423804" cy="532702"/>
            </a:xfrm>
            <a:custGeom>
              <a:rect b="b" l="l" r="r" t="t"/>
              <a:pathLst>
                <a:path extrusionOk="0" h="5694" w="453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04" name="Google Shape;204;p3"/>
            <p:cNvSpPr/>
            <p:nvPr/>
          </p:nvSpPr>
          <p:spPr>
            <a:xfrm>
              <a:off x="-4819060" y="1317513"/>
              <a:ext cx="1406599" cy="937702"/>
            </a:xfrm>
            <a:custGeom>
              <a:rect b="b" l="l" r="r" t="t"/>
              <a:pathLst>
                <a:path extrusionOk="0" h="10023" w="15035">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05" name="Google Shape;205;p3"/>
            <p:cNvSpPr/>
            <p:nvPr/>
          </p:nvSpPr>
          <p:spPr>
            <a:xfrm>
              <a:off x="-6052225" y="2299199"/>
              <a:ext cx="4940265" cy="1322306"/>
            </a:xfrm>
            <a:custGeom>
              <a:rect b="b" l="l" r="r" t="t"/>
              <a:pathLst>
                <a:path extrusionOk="0" h="14134" w="52806">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06" name="Google Shape;206;p3"/>
            <p:cNvSpPr/>
            <p:nvPr/>
          </p:nvSpPr>
          <p:spPr>
            <a:xfrm>
              <a:off x="-4804278" y="2516811"/>
              <a:ext cx="396486" cy="588555"/>
            </a:xfrm>
            <a:custGeom>
              <a:rect b="b" l="l" r="r" t="t"/>
              <a:pathLst>
                <a:path extrusionOk="0" h="6291" w="4238">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07" name="Google Shape;207;p3"/>
            <p:cNvSpPr/>
            <p:nvPr/>
          </p:nvSpPr>
          <p:spPr>
            <a:xfrm>
              <a:off x="-4295145" y="2469097"/>
              <a:ext cx="65582" cy="102162"/>
            </a:xfrm>
            <a:custGeom>
              <a:rect b="b" l="l" r="r" t="t"/>
              <a:pathLst>
                <a:path extrusionOk="0" h="1092" w="701">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08" name="Google Shape;208;p3"/>
            <p:cNvSpPr/>
            <p:nvPr/>
          </p:nvSpPr>
          <p:spPr>
            <a:xfrm>
              <a:off x="-3281276" y="2717676"/>
              <a:ext cx="138836" cy="142391"/>
            </a:xfrm>
            <a:custGeom>
              <a:rect b="b" l="l" r="r" t="t"/>
              <a:pathLst>
                <a:path extrusionOk="0" h="1522" w="1484">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09" name="Google Shape;209;p3"/>
            <p:cNvSpPr/>
            <p:nvPr/>
          </p:nvSpPr>
          <p:spPr>
            <a:xfrm>
              <a:off x="-3141691" y="2492018"/>
              <a:ext cx="848170" cy="946028"/>
            </a:xfrm>
            <a:custGeom>
              <a:rect b="b" l="l" r="r" t="t"/>
              <a:pathLst>
                <a:path extrusionOk="0" h="10112" w="9066">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10" name="Google Shape;210;p3"/>
            <p:cNvSpPr/>
            <p:nvPr/>
          </p:nvSpPr>
          <p:spPr>
            <a:xfrm>
              <a:off x="-4059197" y="2412121"/>
              <a:ext cx="841621" cy="903367"/>
            </a:xfrm>
            <a:custGeom>
              <a:rect b="b" l="l" r="r" t="t"/>
              <a:pathLst>
                <a:path extrusionOk="0" h="9656" w="8996">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11" name="Google Shape;211;p3"/>
            <p:cNvSpPr/>
            <p:nvPr/>
          </p:nvSpPr>
          <p:spPr>
            <a:xfrm>
              <a:off x="-3906700" y="1652632"/>
              <a:ext cx="1014043" cy="749563"/>
            </a:xfrm>
            <a:custGeom>
              <a:rect b="b" l="l" r="r" t="t"/>
              <a:pathLst>
                <a:path extrusionOk="0" h="8012" w="10839">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12" name="Google Shape;212;p3"/>
            <p:cNvSpPr/>
            <p:nvPr/>
          </p:nvSpPr>
          <p:spPr>
            <a:xfrm>
              <a:off x="-2316712" y="2683434"/>
              <a:ext cx="726267" cy="152869"/>
            </a:xfrm>
            <a:custGeom>
              <a:rect b="b" l="l" r="r" t="t"/>
              <a:pathLst>
                <a:path extrusionOk="0" h="1634" w="7763">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13" name="Google Shape;213;p3"/>
            <p:cNvSpPr/>
            <p:nvPr/>
          </p:nvSpPr>
          <p:spPr>
            <a:xfrm>
              <a:off x="-1783535" y="3120436"/>
              <a:ext cx="415665" cy="545800"/>
            </a:xfrm>
            <a:custGeom>
              <a:rect b="b" l="l" r="r" t="t"/>
              <a:pathLst>
                <a:path extrusionOk="0" h="5834" w="4443">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14" name="Google Shape;214;p3"/>
            <p:cNvSpPr/>
            <p:nvPr/>
          </p:nvSpPr>
          <p:spPr>
            <a:xfrm>
              <a:off x="-2949152" y="1691925"/>
              <a:ext cx="365894" cy="90000"/>
            </a:xfrm>
            <a:custGeom>
              <a:rect b="b" l="l" r="r" t="t"/>
              <a:pathLst>
                <a:path extrusionOk="0" h="962" w="3911">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15" name="Google Shape;215;p3"/>
            <p:cNvSpPr/>
            <p:nvPr/>
          </p:nvSpPr>
          <p:spPr>
            <a:xfrm>
              <a:off x="-3104829" y="1798860"/>
              <a:ext cx="313783" cy="62963"/>
            </a:xfrm>
            <a:custGeom>
              <a:rect b="b" l="l" r="r" t="t"/>
              <a:pathLst>
                <a:path extrusionOk="0" h="673" w="3354">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16" name="Google Shape;216;p3"/>
            <p:cNvSpPr/>
            <p:nvPr/>
          </p:nvSpPr>
          <p:spPr>
            <a:xfrm>
              <a:off x="-3177429" y="1886055"/>
              <a:ext cx="175509" cy="46590"/>
            </a:xfrm>
            <a:custGeom>
              <a:rect b="b" l="l" r="r" t="t"/>
              <a:pathLst>
                <a:path extrusionOk="0" h="498" w="1876">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17" name="Google Shape;217;p3"/>
            <p:cNvSpPr/>
            <p:nvPr/>
          </p:nvSpPr>
          <p:spPr>
            <a:xfrm>
              <a:off x="-3368003" y="1961648"/>
              <a:ext cx="141455" cy="97204"/>
            </a:xfrm>
            <a:custGeom>
              <a:rect b="b" l="l" r="r" t="t"/>
              <a:pathLst>
                <a:path extrusionOk="0" h="1039" w="1512">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18" name="Google Shape;218;p3"/>
            <p:cNvSpPr/>
            <p:nvPr/>
          </p:nvSpPr>
          <p:spPr>
            <a:xfrm>
              <a:off x="-2824628" y="1594908"/>
              <a:ext cx="10104" cy="31154"/>
            </a:xfrm>
            <a:custGeom>
              <a:rect b="b" l="l" r="r" t="t"/>
              <a:pathLst>
                <a:path extrusionOk="0" h="333" w="108">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19" name="Google Shape;219;p3"/>
            <p:cNvSpPr/>
            <p:nvPr/>
          </p:nvSpPr>
          <p:spPr>
            <a:xfrm>
              <a:off x="-1501930" y="2784662"/>
              <a:ext cx="31996" cy="34148"/>
            </a:xfrm>
            <a:custGeom>
              <a:rect b="b" l="l" r="r" t="t"/>
              <a:pathLst>
                <a:path extrusionOk="0" h="365" w="342">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20" name="Google Shape;220;p3"/>
            <p:cNvSpPr/>
            <p:nvPr/>
          </p:nvSpPr>
          <p:spPr>
            <a:xfrm>
              <a:off x="-2828184" y="2276839"/>
              <a:ext cx="732068" cy="352141"/>
            </a:xfrm>
            <a:custGeom>
              <a:rect b="b" l="l" r="r" t="t"/>
              <a:pathLst>
                <a:path extrusionOk="0" h="3764" w="7825">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21" name="Google Shape;221;p3"/>
            <p:cNvSpPr/>
            <p:nvPr/>
          </p:nvSpPr>
          <p:spPr>
            <a:xfrm>
              <a:off x="-2850169" y="2598953"/>
              <a:ext cx="677245" cy="849854"/>
            </a:xfrm>
            <a:custGeom>
              <a:rect b="b" l="l" r="r" t="t"/>
              <a:pathLst>
                <a:path extrusionOk="0" h="9084" w="7239">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22" name="Google Shape;222;p3"/>
            <p:cNvSpPr/>
            <p:nvPr/>
          </p:nvSpPr>
          <p:spPr>
            <a:xfrm>
              <a:off x="-3374552" y="2603350"/>
              <a:ext cx="56227" cy="45468"/>
            </a:xfrm>
            <a:custGeom>
              <a:rect b="b" l="l" r="r" t="t"/>
              <a:pathLst>
                <a:path extrusionOk="0" h="486" w="601">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23" name="Google Shape;223;p3"/>
            <p:cNvSpPr/>
            <p:nvPr/>
          </p:nvSpPr>
          <p:spPr>
            <a:xfrm>
              <a:off x="-3762249" y="2475459"/>
              <a:ext cx="211528" cy="44158"/>
            </a:xfrm>
            <a:custGeom>
              <a:rect b="b" l="l" r="r" t="t"/>
              <a:pathLst>
                <a:path extrusionOk="0" h="472" w="2261">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24" name="Google Shape;224;p3"/>
            <p:cNvSpPr/>
            <p:nvPr/>
          </p:nvSpPr>
          <p:spPr>
            <a:xfrm>
              <a:off x="-4866493" y="2421290"/>
              <a:ext cx="49303" cy="114137"/>
            </a:xfrm>
            <a:custGeom>
              <a:rect b="b" l="l" r="r" t="t"/>
              <a:pathLst>
                <a:path extrusionOk="0" h="1220" w="527">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25" name="Google Shape;225;p3"/>
            <p:cNvSpPr/>
            <p:nvPr/>
          </p:nvSpPr>
          <p:spPr>
            <a:xfrm>
              <a:off x="-1049586" y="3854758"/>
              <a:ext cx="172703" cy="75499"/>
            </a:xfrm>
            <a:custGeom>
              <a:rect b="b" l="l" r="r" t="t"/>
              <a:pathLst>
                <a:path extrusionOk="0" h="807" w="1846">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26" name="Google Shape;226;p3"/>
            <p:cNvSpPr/>
            <p:nvPr/>
          </p:nvSpPr>
          <p:spPr>
            <a:xfrm>
              <a:off x="-1412771" y="2885609"/>
              <a:ext cx="33493" cy="91684"/>
            </a:xfrm>
            <a:custGeom>
              <a:rect b="b" l="l" r="r" t="t"/>
              <a:pathLst>
                <a:path extrusionOk="0" h="980" w="358">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27" name="Google Shape;227;p3"/>
            <p:cNvSpPr/>
            <p:nvPr/>
          </p:nvSpPr>
          <p:spPr>
            <a:xfrm>
              <a:off x="-1361690" y="2927335"/>
              <a:ext cx="33493" cy="168118"/>
            </a:xfrm>
            <a:custGeom>
              <a:rect b="b" l="l" r="r" t="t"/>
              <a:pathLst>
                <a:path extrusionOk="0" h="1797" w="358">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28" name="Google Shape;228;p3"/>
            <p:cNvSpPr/>
            <p:nvPr/>
          </p:nvSpPr>
          <p:spPr>
            <a:xfrm>
              <a:off x="-1294423" y="3057004"/>
              <a:ext cx="37141" cy="81019"/>
            </a:xfrm>
            <a:custGeom>
              <a:rect b="b" l="l" r="r" t="t"/>
              <a:pathLst>
                <a:path extrusionOk="0" h="866" w="397">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29" name="Google Shape;229;p3"/>
            <p:cNvSpPr/>
            <p:nvPr/>
          </p:nvSpPr>
          <p:spPr>
            <a:xfrm>
              <a:off x="-1234827" y="3158606"/>
              <a:ext cx="29844" cy="33960"/>
            </a:xfrm>
            <a:custGeom>
              <a:rect b="b" l="l" r="r" t="t"/>
              <a:pathLst>
                <a:path extrusionOk="0" h="363" w="319">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30" name="Google Shape;230;p3"/>
            <p:cNvSpPr/>
            <p:nvPr/>
          </p:nvSpPr>
          <p:spPr>
            <a:xfrm>
              <a:off x="-4995507" y="2439065"/>
              <a:ext cx="85416" cy="35925"/>
            </a:xfrm>
            <a:custGeom>
              <a:rect b="b" l="l" r="r" t="t"/>
              <a:pathLst>
                <a:path extrusionOk="0" h="384" w="913">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31" name="Google Shape;231;p3"/>
            <p:cNvSpPr/>
            <p:nvPr/>
          </p:nvSpPr>
          <p:spPr>
            <a:xfrm>
              <a:off x="-4352308" y="3114822"/>
              <a:ext cx="28441" cy="30686"/>
            </a:xfrm>
            <a:custGeom>
              <a:rect b="b" l="l" r="r" t="t"/>
              <a:pathLst>
                <a:path extrusionOk="0" h="328" w="304">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32" name="Google Shape;232;p3"/>
            <p:cNvSpPr/>
            <p:nvPr/>
          </p:nvSpPr>
          <p:spPr>
            <a:xfrm>
              <a:off x="-3865254" y="3236258"/>
              <a:ext cx="65489" cy="46310"/>
            </a:xfrm>
            <a:custGeom>
              <a:rect b="b" l="l" r="r" t="t"/>
              <a:pathLst>
                <a:path extrusionOk="0" h="495" w="70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33" name="Google Shape;233;p3"/>
            <p:cNvSpPr/>
            <p:nvPr/>
          </p:nvSpPr>
          <p:spPr>
            <a:xfrm>
              <a:off x="-2713016" y="3382112"/>
              <a:ext cx="79241" cy="31809"/>
            </a:xfrm>
            <a:custGeom>
              <a:rect b="b" l="l" r="r" t="t"/>
              <a:pathLst>
                <a:path extrusionOk="0" h="340" w="847">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34" name="Google Shape;234;p3"/>
            <p:cNvSpPr/>
            <p:nvPr/>
          </p:nvSpPr>
          <p:spPr>
            <a:xfrm>
              <a:off x="-1711964" y="2377038"/>
              <a:ext cx="36954" cy="32089"/>
            </a:xfrm>
            <a:custGeom>
              <a:rect b="b" l="l" r="r" t="t"/>
              <a:pathLst>
                <a:path extrusionOk="0" h="343" w="395">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35" name="Google Shape;235;p3"/>
            <p:cNvSpPr/>
            <p:nvPr/>
          </p:nvSpPr>
          <p:spPr>
            <a:xfrm>
              <a:off x="-4480667" y="1494615"/>
              <a:ext cx="797556" cy="558430"/>
            </a:xfrm>
            <a:custGeom>
              <a:rect b="b" l="l" r="r" t="t"/>
              <a:pathLst>
                <a:path extrusionOk="0" h="5969" w="8525">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36" name="Google Shape;236;p3"/>
            <p:cNvSpPr/>
            <p:nvPr/>
          </p:nvSpPr>
          <p:spPr>
            <a:xfrm>
              <a:off x="-4626428" y="2086546"/>
              <a:ext cx="219106" cy="98701"/>
            </a:xfrm>
            <a:custGeom>
              <a:rect b="b" l="l" r="r" t="t"/>
              <a:pathLst>
                <a:path extrusionOk="0" h="1055" w="2342">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37" name="Google Shape;237;p3"/>
            <p:cNvSpPr/>
            <p:nvPr/>
          </p:nvSpPr>
          <p:spPr>
            <a:xfrm>
              <a:off x="-4700805" y="2200591"/>
              <a:ext cx="141549" cy="57817"/>
            </a:xfrm>
            <a:custGeom>
              <a:rect b="b" l="l" r="r" t="t"/>
              <a:pathLst>
                <a:path extrusionOk="0" h="618" w="1513">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38" name="Google Shape;238;p3"/>
            <p:cNvSpPr/>
            <p:nvPr/>
          </p:nvSpPr>
          <p:spPr>
            <a:xfrm>
              <a:off x="-3565313" y="1440446"/>
              <a:ext cx="32183" cy="30967"/>
            </a:xfrm>
            <a:custGeom>
              <a:rect b="b" l="l" r="r" t="t"/>
              <a:pathLst>
                <a:path extrusionOk="0" h="331" w="344">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39" name="Google Shape;239;p3"/>
            <p:cNvSpPr/>
            <p:nvPr/>
          </p:nvSpPr>
          <p:spPr>
            <a:xfrm>
              <a:off x="-4063219" y="2227161"/>
              <a:ext cx="26008" cy="30967"/>
            </a:xfrm>
            <a:custGeom>
              <a:rect b="b" l="l" r="r" t="t"/>
              <a:pathLst>
                <a:path extrusionOk="0" h="331" w="278">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sp>
        <p:nvSpPr>
          <p:cNvPr id="240" name="Google Shape;240;p3"/>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41" name="Google Shape;241;p3"/>
          <p:cNvSpPr/>
          <p:nvPr/>
        </p:nvSpPr>
        <p:spPr>
          <a:xfrm flipH="1" rot="10800000">
            <a:off x="-3" y="4438641"/>
            <a:ext cx="9145233" cy="704859"/>
          </a:xfrm>
          <a:custGeom>
            <a:rect b="b" l="l" r="r" t="t"/>
            <a:pathLst>
              <a:path extrusionOk="0" h="7790" w="67882">
                <a:moveTo>
                  <a:pt x="1" y="1"/>
                </a:moveTo>
                <a:lnTo>
                  <a:pt x="1" y="7790"/>
                </a:lnTo>
                <a:lnTo>
                  <a:pt x="67882" y="7790"/>
                </a:lnTo>
                <a:lnTo>
                  <a:pt x="678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2" name="Google Shape;242;p3"/>
          <p:cNvGrpSpPr/>
          <p:nvPr/>
        </p:nvGrpSpPr>
        <p:grpSpPr>
          <a:xfrm>
            <a:off x="6282317" y="4889500"/>
            <a:ext cx="2146582" cy="38557"/>
            <a:chOff x="727444" y="4879925"/>
            <a:chExt cx="2146582" cy="38557"/>
          </a:xfrm>
        </p:grpSpPr>
        <p:sp>
          <p:nvSpPr>
            <p:cNvPr id="243" name="Google Shape;243;p3"/>
            <p:cNvSpPr/>
            <p:nvPr/>
          </p:nvSpPr>
          <p:spPr>
            <a:xfrm rot="-5400000">
              <a:off x="724678" y="4882746"/>
              <a:ext cx="38446" cy="32915"/>
            </a:xfrm>
            <a:custGeom>
              <a:rect b="b" l="l" r="r" t="t"/>
              <a:pathLst>
                <a:path extrusionOk="0" h="595" w="695">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3"/>
            <p:cNvSpPr/>
            <p:nvPr/>
          </p:nvSpPr>
          <p:spPr>
            <a:xfrm rot="-5400000">
              <a:off x="855953" y="4882746"/>
              <a:ext cx="38501" cy="32971"/>
            </a:xfrm>
            <a:custGeom>
              <a:rect b="b" l="l" r="r" t="t"/>
              <a:pathLst>
                <a:path extrusionOk="0" h="596" w="696">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3"/>
            <p:cNvSpPr/>
            <p:nvPr/>
          </p:nvSpPr>
          <p:spPr>
            <a:xfrm rot="-5400000">
              <a:off x="987448"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3"/>
            <p:cNvSpPr/>
            <p:nvPr/>
          </p:nvSpPr>
          <p:spPr>
            <a:xfrm rot="-5400000">
              <a:off x="1118916" y="4882718"/>
              <a:ext cx="38446" cy="32971"/>
            </a:xfrm>
            <a:custGeom>
              <a:rect b="b" l="l" r="r" t="t"/>
              <a:pathLst>
                <a:path extrusionOk="0" h="596" w="695">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3"/>
            <p:cNvSpPr/>
            <p:nvPr/>
          </p:nvSpPr>
          <p:spPr>
            <a:xfrm rot="-5400000">
              <a:off x="1250329" y="4882746"/>
              <a:ext cx="38446" cy="32915"/>
            </a:xfrm>
            <a:custGeom>
              <a:rect b="b" l="l" r="r" t="t"/>
              <a:pathLst>
                <a:path extrusionOk="0" h="595" w="695">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3"/>
            <p:cNvSpPr/>
            <p:nvPr/>
          </p:nvSpPr>
          <p:spPr>
            <a:xfrm rot="-5400000">
              <a:off x="1381769" y="4882746"/>
              <a:ext cx="38446" cy="32915"/>
            </a:xfrm>
            <a:custGeom>
              <a:rect b="b" l="l" r="r" t="t"/>
              <a:pathLst>
                <a:path extrusionOk="0" h="595" w="695">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3"/>
            <p:cNvSpPr/>
            <p:nvPr/>
          </p:nvSpPr>
          <p:spPr>
            <a:xfrm rot="-5400000">
              <a:off x="1513154" y="4882746"/>
              <a:ext cx="38501" cy="32971"/>
            </a:xfrm>
            <a:custGeom>
              <a:rect b="b" l="l" r="r" t="t"/>
              <a:pathLst>
                <a:path extrusionOk="0" h="596" w="696">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3"/>
            <p:cNvSpPr/>
            <p:nvPr/>
          </p:nvSpPr>
          <p:spPr>
            <a:xfrm rot="-5400000">
              <a:off x="1655493" y="4882690"/>
              <a:ext cx="38556" cy="33026"/>
            </a:xfrm>
            <a:custGeom>
              <a:rect b="b" l="l" r="r" t="t"/>
              <a:pathLst>
                <a:path extrusionOk="0" h="597" w="697">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3"/>
            <p:cNvSpPr/>
            <p:nvPr/>
          </p:nvSpPr>
          <p:spPr>
            <a:xfrm rot="-5400000">
              <a:off x="1787016" y="4882718"/>
              <a:ext cx="38446" cy="32971"/>
            </a:xfrm>
            <a:custGeom>
              <a:rect b="b" l="l" r="r" t="t"/>
              <a:pathLst>
                <a:path extrusionOk="0" h="596" w="695">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3"/>
            <p:cNvSpPr/>
            <p:nvPr/>
          </p:nvSpPr>
          <p:spPr>
            <a:xfrm rot="-5400000">
              <a:off x="1918346" y="4882718"/>
              <a:ext cx="38556" cy="32971"/>
            </a:xfrm>
            <a:custGeom>
              <a:rect b="b" l="l" r="r" t="t"/>
              <a:pathLst>
                <a:path extrusionOk="0" h="596" w="697">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3"/>
            <p:cNvSpPr/>
            <p:nvPr/>
          </p:nvSpPr>
          <p:spPr>
            <a:xfrm rot="-5400000">
              <a:off x="2049731" y="4882718"/>
              <a:ext cx="38501" cy="33026"/>
            </a:xfrm>
            <a:custGeom>
              <a:rect b="b" l="l" r="r" t="t"/>
              <a:pathLst>
                <a:path extrusionOk="0" h="597" w="696">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3"/>
            <p:cNvSpPr/>
            <p:nvPr/>
          </p:nvSpPr>
          <p:spPr>
            <a:xfrm rot="-5400000">
              <a:off x="2181171" y="4882718"/>
              <a:ext cx="38501" cy="33026"/>
            </a:xfrm>
            <a:custGeom>
              <a:rect b="b" l="l" r="r" t="t"/>
              <a:pathLst>
                <a:path extrusionOk="0" h="597" w="696">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3"/>
            <p:cNvSpPr/>
            <p:nvPr/>
          </p:nvSpPr>
          <p:spPr>
            <a:xfrm rot="-5400000">
              <a:off x="2312584"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3"/>
            <p:cNvSpPr/>
            <p:nvPr/>
          </p:nvSpPr>
          <p:spPr>
            <a:xfrm rot="-5400000">
              <a:off x="2443969" y="4882746"/>
              <a:ext cx="38501" cy="32971"/>
            </a:xfrm>
            <a:custGeom>
              <a:rect b="b" l="l" r="r" t="t"/>
              <a:pathLst>
                <a:path extrusionOk="0" h="596" w="696">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3"/>
            <p:cNvSpPr/>
            <p:nvPr/>
          </p:nvSpPr>
          <p:spPr>
            <a:xfrm rot="-5400000">
              <a:off x="2575464" y="4882746"/>
              <a:ext cx="38446" cy="32915"/>
            </a:xfrm>
            <a:custGeom>
              <a:rect b="b" l="l" r="r" t="t"/>
              <a:pathLst>
                <a:path extrusionOk="0" h="595" w="695">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3"/>
            <p:cNvSpPr/>
            <p:nvPr/>
          </p:nvSpPr>
          <p:spPr>
            <a:xfrm rot="-5400000">
              <a:off x="270690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3"/>
            <p:cNvSpPr/>
            <p:nvPr/>
          </p:nvSpPr>
          <p:spPr>
            <a:xfrm rot="-5400000">
              <a:off x="283834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0" name="Google Shape;260;p3"/>
          <p:cNvGrpSpPr/>
          <p:nvPr/>
        </p:nvGrpSpPr>
        <p:grpSpPr>
          <a:xfrm>
            <a:off x="6282345" y="4654097"/>
            <a:ext cx="2146526" cy="38391"/>
            <a:chOff x="1003048" y="4639073"/>
            <a:chExt cx="2146527" cy="38391"/>
          </a:xfrm>
        </p:grpSpPr>
        <p:sp>
          <p:nvSpPr>
            <p:cNvPr id="261" name="Google Shape;261;p3"/>
            <p:cNvSpPr/>
            <p:nvPr/>
          </p:nvSpPr>
          <p:spPr>
            <a:xfrm rot="-5400000">
              <a:off x="1000310" y="4641810"/>
              <a:ext cx="38390" cy="32915"/>
            </a:xfrm>
            <a:custGeom>
              <a:rect b="b" l="l" r="r" t="t"/>
              <a:pathLst>
                <a:path extrusionOk="0" h="595" w="694">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3"/>
            <p:cNvSpPr/>
            <p:nvPr/>
          </p:nvSpPr>
          <p:spPr>
            <a:xfrm rot="-5400000">
              <a:off x="1131751" y="4641810"/>
              <a:ext cx="38390" cy="32915"/>
            </a:xfrm>
            <a:custGeom>
              <a:rect b="b" l="l" r="r" t="t"/>
              <a:pathLst>
                <a:path extrusionOk="0" h="595" w="694">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3"/>
            <p:cNvSpPr/>
            <p:nvPr/>
          </p:nvSpPr>
          <p:spPr>
            <a:xfrm rot="-5400000">
              <a:off x="1263163" y="4641838"/>
              <a:ext cx="38390" cy="32860"/>
            </a:xfrm>
            <a:custGeom>
              <a:rect b="b" l="l" r="r" t="t"/>
              <a:pathLst>
                <a:path extrusionOk="0" h="594" w="694">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3"/>
            <p:cNvSpPr/>
            <p:nvPr/>
          </p:nvSpPr>
          <p:spPr>
            <a:xfrm rot="-5400000">
              <a:off x="1394521" y="4641810"/>
              <a:ext cx="38390" cy="32915"/>
            </a:xfrm>
            <a:custGeom>
              <a:rect b="b" l="l" r="r" t="t"/>
              <a:pathLst>
                <a:path extrusionOk="0" h="595" w="694">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3"/>
            <p:cNvSpPr/>
            <p:nvPr/>
          </p:nvSpPr>
          <p:spPr>
            <a:xfrm rot="-5400000">
              <a:off x="1525961" y="4641810"/>
              <a:ext cx="38390" cy="32915"/>
            </a:xfrm>
            <a:custGeom>
              <a:rect b="b" l="l" r="r" t="t"/>
              <a:pathLst>
                <a:path extrusionOk="0" h="595" w="694">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3"/>
            <p:cNvSpPr/>
            <p:nvPr/>
          </p:nvSpPr>
          <p:spPr>
            <a:xfrm rot="-5400000">
              <a:off x="1657401" y="4641810"/>
              <a:ext cx="38390" cy="32915"/>
            </a:xfrm>
            <a:custGeom>
              <a:rect b="b" l="l" r="r" t="t"/>
              <a:pathLst>
                <a:path extrusionOk="0" h="595" w="694">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3"/>
            <p:cNvSpPr/>
            <p:nvPr/>
          </p:nvSpPr>
          <p:spPr>
            <a:xfrm rot="-5400000">
              <a:off x="1788842" y="4641810"/>
              <a:ext cx="38390" cy="32915"/>
            </a:xfrm>
            <a:custGeom>
              <a:rect b="b" l="l" r="r" t="t"/>
              <a:pathLst>
                <a:path extrusionOk="0" h="595" w="694">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3"/>
            <p:cNvSpPr/>
            <p:nvPr/>
          </p:nvSpPr>
          <p:spPr>
            <a:xfrm rot="-5400000">
              <a:off x="1931208" y="4641838"/>
              <a:ext cx="38390" cy="32860"/>
            </a:xfrm>
            <a:custGeom>
              <a:rect b="b" l="l" r="r" t="t"/>
              <a:pathLst>
                <a:path extrusionOk="0" h="594" w="694">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3"/>
            <p:cNvSpPr/>
            <p:nvPr/>
          </p:nvSpPr>
          <p:spPr>
            <a:xfrm rot="-5400000">
              <a:off x="2062620" y="4641810"/>
              <a:ext cx="38390" cy="32915"/>
            </a:xfrm>
            <a:custGeom>
              <a:rect b="b" l="l" r="r" t="t"/>
              <a:pathLst>
                <a:path extrusionOk="0" h="595" w="694">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3"/>
            <p:cNvSpPr/>
            <p:nvPr/>
          </p:nvSpPr>
          <p:spPr>
            <a:xfrm rot="-5400000">
              <a:off x="2194088" y="4641783"/>
              <a:ext cx="38390" cy="32971"/>
            </a:xfrm>
            <a:custGeom>
              <a:rect b="b" l="l" r="r" t="t"/>
              <a:pathLst>
                <a:path extrusionOk="0" h="596" w="694">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3"/>
            <p:cNvSpPr/>
            <p:nvPr/>
          </p:nvSpPr>
          <p:spPr>
            <a:xfrm rot="-5400000">
              <a:off x="2325446" y="4641810"/>
              <a:ext cx="38390" cy="32915"/>
            </a:xfrm>
            <a:custGeom>
              <a:rect b="b" l="l" r="r" t="t"/>
              <a:pathLst>
                <a:path extrusionOk="0" h="595" w="694">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3"/>
            <p:cNvSpPr/>
            <p:nvPr/>
          </p:nvSpPr>
          <p:spPr>
            <a:xfrm rot="-5400000">
              <a:off x="2456886" y="4641810"/>
              <a:ext cx="38390" cy="32915"/>
            </a:xfrm>
            <a:custGeom>
              <a:rect b="b" l="l" r="r" t="t"/>
              <a:pathLst>
                <a:path extrusionOk="0" h="595" w="694">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3"/>
            <p:cNvSpPr/>
            <p:nvPr/>
          </p:nvSpPr>
          <p:spPr>
            <a:xfrm rot="-5400000">
              <a:off x="2588326" y="4641810"/>
              <a:ext cx="38390" cy="32915"/>
            </a:xfrm>
            <a:custGeom>
              <a:rect b="b" l="l" r="r" t="t"/>
              <a:pathLst>
                <a:path extrusionOk="0" h="595" w="694">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3"/>
            <p:cNvSpPr/>
            <p:nvPr/>
          </p:nvSpPr>
          <p:spPr>
            <a:xfrm rot="-5400000">
              <a:off x="2719739" y="4641838"/>
              <a:ext cx="38390" cy="32860"/>
            </a:xfrm>
            <a:custGeom>
              <a:rect b="b" l="l" r="r" t="t"/>
              <a:pathLst>
                <a:path extrusionOk="0" h="594" w="694">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3"/>
            <p:cNvSpPr/>
            <p:nvPr/>
          </p:nvSpPr>
          <p:spPr>
            <a:xfrm rot="-5400000">
              <a:off x="2851124" y="4641838"/>
              <a:ext cx="38390" cy="32860"/>
            </a:xfrm>
            <a:custGeom>
              <a:rect b="b" l="l" r="r" t="t"/>
              <a:pathLst>
                <a:path extrusionOk="0" h="594" w="694">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3"/>
            <p:cNvSpPr/>
            <p:nvPr/>
          </p:nvSpPr>
          <p:spPr>
            <a:xfrm rot="-5400000">
              <a:off x="2982564" y="4641838"/>
              <a:ext cx="38390" cy="32860"/>
            </a:xfrm>
            <a:custGeom>
              <a:rect b="b" l="l" r="r" t="t"/>
              <a:pathLst>
                <a:path extrusionOk="0" h="594" w="694">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3"/>
            <p:cNvSpPr/>
            <p:nvPr/>
          </p:nvSpPr>
          <p:spPr>
            <a:xfrm rot="-5400000">
              <a:off x="3113949" y="4641838"/>
              <a:ext cx="38390" cy="32860"/>
            </a:xfrm>
            <a:custGeom>
              <a:rect b="b" l="l" r="r" t="t"/>
              <a:pathLst>
                <a:path extrusionOk="0" h="594" w="694">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8" name="Google Shape;278;p3"/>
          <p:cNvGrpSpPr/>
          <p:nvPr/>
        </p:nvGrpSpPr>
        <p:grpSpPr>
          <a:xfrm>
            <a:off x="465743" y="4182208"/>
            <a:ext cx="852632" cy="852591"/>
            <a:chOff x="1416675" y="4534375"/>
            <a:chExt cx="517625" cy="517600"/>
          </a:xfrm>
        </p:grpSpPr>
        <p:sp>
          <p:nvSpPr>
            <p:cNvPr id="279" name="Google Shape;279;p3"/>
            <p:cNvSpPr/>
            <p:nvPr/>
          </p:nvSpPr>
          <p:spPr>
            <a:xfrm>
              <a:off x="1432800" y="4550475"/>
              <a:ext cx="152500" cy="152500"/>
            </a:xfrm>
            <a:custGeom>
              <a:rect b="b" l="l" r="r" t="t"/>
              <a:pathLst>
                <a:path extrusionOk="0" h="6100" w="610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3"/>
            <p:cNvSpPr/>
            <p:nvPr/>
          </p:nvSpPr>
          <p:spPr>
            <a:xfrm>
              <a:off x="1416675" y="4534375"/>
              <a:ext cx="254375" cy="254350"/>
            </a:xfrm>
            <a:custGeom>
              <a:rect b="b" l="l" r="r" t="t"/>
              <a:pathLst>
                <a:path extrusionOk="0" h="10174" w="10175">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3"/>
            <p:cNvSpPr/>
            <p:nvPr/>
          </p:nvSpPr>
          <p:spPr>
            <a:xfrm>
              <a:off x="1420050" y="4537750"/>
              <a:ext cx="314000" cy="314025"/>
            </a:xfrm>
            <a:custGeom>
              <a:rect b="b" l="l" r="r" t="t"/>
              <a:pathLst>
                <a:path extrusionOk="0" h="12561" w="1256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3"/>
            <p:cNvSpPr/>
            <p:nvPr/>
          </p:nvSpPr>
          <p:spPr>
            <a:xfrm>
              <a:off x="1435300" y="4553025"/>
              <a:ext cx="350525" cy="350475"/>
            </a:xfrm>
            <a:custGeom>
              <a:rect b="b" l="l" r="r" t="t"/>
              <a:pathLst>
                <a:path extrusionOk="0" h="14019" w="14021">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3"/>
            <p:cNvSpPr/>
            <p:nvPr/>
          </p:nvSpPr>
          <p:spPr>
            <a:xfrm>
              <a:off x="1459225" y="4576900"/>
              <a:ext cx="370175" cy="370225"/>
            </a:xfrm>
            <a:custGeom>
              <a:rect b="b" l="l" r="r" t="t"/>
              <a:pathLst>
                <a:path extrusionOk="0" h="14809" w="14807">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3"/>
            <p:cNvSpPr/>
            <p:nvPr/>
          </p:nvSpPr>
          <p:spPr>
            <a:xfrm>
              <a:off x="1490325" y="4608025"/>
              <a:ext cx="375775" cy="375800"/>
            </a:xfrm>
            <a:custGeom>
              <a:rect b="b" l="l" r="r" t="t"/>
              <a:pathLst>
                <a:path extrusionOk="0" h="15032" w="15031">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3"/>
            <p:cNvSpPr/>
            <p:nvPr/>
          </p:nvSpPr>
          <p:spPr>
            <a:xfrm>
              <a:off x="1528000" y="4645700"/>
              <a:ext cx="368175" cy="368175"/>
            </a:xfrm>
            <a:custGeom>
              <a:rect b="b" l="l" r="r" t="t"/>
              <a:pathLst>
                <a:path extrusionOk="0" h="14727" w="14727">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3"/>
            <p:cNvSpPr/>
            <p:nvPr/>
          </p:nvSpPr>
          <p:spPr>
            <a:xfrm>
              <a:off x="1572675" y="4690375"/>
              <a:ext cx="346325" cy="346300"/>
            </a:xfrm>
            <a:custGeom>
              <a:rect b="b" l="l" r="r" t="t"/>
              <a:pathLst>
                <a:path extrusionOk="0" h="13852" w="13853">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3"/>
            <p:cNvSpPr/>
            <p:nvPr/>
          </p:nvSpPr>
          <p:spPr>
            <a:xfrm>
              <a:off x="1625800" y="4743525"/>
              <a:ext cx="306800" cy="306750"/>
            </a:xfrm>
            <a:custGeom>
              <a:rect b="b" l="l" r="r" t="t"/>
              <a:pathLst>
                <a:path extrusionOk="0" h="12270" w="12272">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3"/>
            <p:cNvSpPr/>
            <p:nvPr/>
          </p:nvSpPr>
          <p:spPr>
            <a:xfrm>
              <a:off x="1691075" y="4808775"/>
              <a:ext cx="243225" cy="243200"/>
            </a:xfrm>
            <a:custGeom>
              <a:rect b="b" l="l" r="r" t="t"/>
              <a:pathLst>
                <a:path extrusionOk="0" h="9728" w="9729">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3"/>
            <p:cNvSpPr/>
            <p:nvPr/>
          </p:nvSpPr>
          <p:spPr>
            <a:xfrm>
              <a:off x="1783850" y="4901575"/>
              <a:ext cx="127250" cy="127225"/>
            </a:xfrm>
            <a:custGeom>
              <a:rect b="b" l="l" r="r" t="t"/>
              <a:pathLst>
                <a:path extrusionOk="0" h="5089" w="509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0" name="Shape 290"/>
        <p:cNvGrpSpPr/>
        <p:nvPr/>
      </p:nvGrpSpPr>
      <p:grpSpPr>
        <a:xfrm>
          <a:off x="0" y="0"/>
          <a:ext cx="0" cy="0"/>
          <a:chOff x="0" y="0"/>
          <a:chExt cx="0" cy="0"/>
        </a:xfrm>
      </p:grpSpPr>
      <p:sp>
        <p:nvSpPr>
          <p:cNvPr id="291" name="Google Shape;291;p4"/>
          <p:cNvSpPr/>
          <p:nvPr/>
        </p:nvSpPr>
        <p:spPr>
          <a:xfrm flipH="1" rot="10800000">
            <a:off x="-3" y="4438641"/>
            <a:ext cx="9145233" cy="704859"/>
          </a:xfrm>
          <a:custGeom>
            <a:rect b="b" l="l" r="r" t="t"/>
            <a:pathLst>
              <a:path extrusionOk="0" h="7790" w="67882">
                <a:moveTo>
                  <a:pt x="1" y="1"/>
                </a:moveTo>
                <a:lnTo>
                  <a:pt x="1" y="7790"/>
                </a:lnTo>
                <a:lnTo>
                  <a:pt x="67882" y="7790"/>
                </a:lnTo>
                <a:lnTo>
                  <a:pt x="678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2" name="Google Shape;292;p4"/>
          <p:cNvGrpSpPr/>
          <p:nvPr/>
        </p:nvGrpSpPr>
        <p:grpSpPr>
          <a:xfrm>
            <a:off x="720012" y="-480063"/>
            <a:ext cx="1090688" cy="1090635"/>
            <a:chOff x="1416675" y="4534375"/>
            <a:chExt cx="517625" cy="517600"/>
          </a:xfrm>
        </p:grpSpPr>
        <p:sp>
          <p:nvSpPr>
            <p:cNvPr id="293" name="Google Shape;293;p4"/>
            <p:cNvSpPr/>
            <p:nvPr/>
          </p:nvSpPr>
          <p:spPr>
            <a:xfrm>
              <a:off x="1432800" y="4550475"/>
              <a:ext cx="152500" cy="152500"/>
            </a:xfrm>
            <a:custGeom>
              <a:rect b="b" l="l" r="r" t="t"/>
              <a:pathLst>
                <a:path extrusionOk="0" h="6100" w="610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4"/>
            <p:cNvSpPr/>
            <p:nvPr/>
          </p:nvSpPr>
          <p:spPr>
            <a:xfrm>
              <a:off x="1416675" y="4534375"/>
              <a:ext cx="254375" cy="254350"/>
            </a:xfrm>
            <a:custGeom>
              <a:rect b="b" l="l" r="r" t="t"/>
              <a:pathLst>
                <a:path extrusionOk="0" h="10174" w="10175">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4"/>
            <p:cNvSpPr/>
            <p:nvPr/>
          </p:nvSpPr>
          <p:spPr>
            <a:xfrm>
              <a:off x="1420050" y="4537750"/>
              <a:ext cx="314000" cy="314025"/>
            </a:xfrm>
            <a:custGeom>
              <a:rect b="b" l="l" r="r" t="t"/>
              <a:pathLst>
                <a:path extrusionOk="0" h="12561" w="1256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4"/>
            <p:cNvSpPr/>
            <p:nvPr/>
          </p:nvSpPr>
          <p:spPr>
            <a:xfrm>
              <a:off x="1435300" y="4553025"/>
              <a:ext cx="350525" cy="350475"/>
            </a:xfrm>
            <a:custGeom>
              <a:rect b="b" l="l" r="r" t="t"/>
              <a:pathLst>
                <a:path extrusionOk="0" h="14019" w="14021">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4"/>
            <p:cNvSpPr/>
            <p:nvPr/>
          </p:nvSpPr>
          <p:spPr>
            <a:xfrm>
              <a:off x="1459225" y="4576900"/>
              <a:ext cx="370175" cy="370225"/>
            </a:xfrm>
            <a:custGeom>
              <a:rect b="b" l="l" r="r" t="t"/>
              <a:pathLst>
                <a:path extrusionOk="0" h="14809" w="14807">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4"/>
            <p:cNvSpPr/>
            <p:nvPr/>
          </p:nvSpPr>
          <p:spPr>
            <a:xfrm>
              <a:off x="1490325" y="4608025"/>
              <a:ext cx="375775" cy="375800"/>
            </a:xfrm>
            <a:custGeom>
              <a:rect b="b" l="l" r="r" t="t"/>
              <a:pathLst>
                <a:path extrusionOk="0" h="15032" w="15031">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4"/>
            <p:cNvSpPr/>
            <p:nvPr/>
          </p:nvSpPr>
          <p:spPr>
            <a:xfrm>
              <a:off x="1528000" y="4645700"/>
              <a:ext cx="368175" cy="368175"/>
            </a:xfrm>
            <a:custGeom>
              <a:rect b="b" l="l" r="r" t="t"/>
              <a:pathLst>
                <a:path extrusionOk="0" h="14727" w="14727">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4"/>
            <p:cNvSpPr/>
            <p:nvPr/>
          </p:nvSpPr>
          <p:spPr>
            <a:xfrm>
              <a:off x="1572675" y="4690375"/>
              <a:ext cx="346325" cy="346300"/>
            </a:xfrm>
            <a:custGeom>
              <a:rect b="b" l="l" r="r" t="t"/>
              <a:pathLst>
                <a:path extrusionOk="0" h="13852" w="13853">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4"/>
            <p:cNvSpPr/>
            <p:nvPr/>
          </p:nvSpPr>
          <p:spPr>
            <a:xfrm>
              <a:off x="1625800" y="4743525"/>
              <a:ext cx="306800" cy="306750"/>
            </a:xfrm>
            <a:custGeom>
              <a:rect b="b" l="l" r="r" t="t"/>
              <a:pathLst>
                <a:path extrusionOk="0" h="12270" w="12272">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4"/>
            <p:cNvSpPr/>
            <p:nvPr/>
          </p:nvSpPr>
          <p:spPr>
            <a:xfrm>
              <a:off x="1691075" y="4808775"/>
              <a:ext cx="243225" cy="243200"/>
            </a:xfrm>
            <a:custGeom>
              <a:rect b="b" l="l" r="r" t="t"/>
              <a:pathLst>
                <a:path extrusionOk="0" h="9728" w="9729">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4"/>
            <p:cNvSpPr/>
            <p:nvPr/>
          </p:nvSpPr>
          <p:spPr>
            <a:xfrm>
              <a:off x="1783850" y="4901575"/>
              <a:ext cx="127250" cy="127225"/>
            </a:xfrm>
            <a:custGeom>
              <a:rect b="b" l="l" r="r" t="t"/>
              <a:pathLst>
                <a:path extrusionOk="0" h="5089" w="509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4" name="Google Shape;304;p4"/>
          <p:cNvSpPr/>
          <p:nvPr/>
        </p:nvSpPr>
        <p:spPr>
          <a:xfrm rot="3576816">
            <a:off x="7289044" y="-826946"/>
            <a:ext cx="2279705" cy="3046681"/>
          </a:xfrm>
          <a:custGeom>
            <a:rect b="b" l="l" r="r" t="t"/>
            <a:pathLst>
              <a:path extrusionOk="0" h="50532" w="37811">
                <a:moveTo>
                  <a:pt x="13391" y="0"/>
                </a:moveTo>
                <a:lnTo>
                  <a:pt x="1" y="50532"/>
                </a:lnTo>
                <a:lnTo>
                  <a:pt x="37811" y="19957"/>
                </a:lnTo>
                <a:lnTo>
                  <a:pt x="1339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5" name="Google Shape;305;p4"/>
          <p:cNvGrpSpPr/>
          <p:nvPr/>
        </p:nvGrpSpPr>
        <p:grpSpPr>
          <a:xfrm flipH="1" rot="435243">
            <a:off x="7131760" y="151532"/>
            <a:ext cx="2479687" cy="1251857"/>
            <a:chOff x="-6052225" y="1317513"/>
            <a:chExt cx="5175342" cy="2612744"/>
          </a:xfrm>
        </p:grpSpPr>
        <p:sp>
          <p:nvSpPr>
            <p:cNvPr id="306" name="Google Shape;306;p4"/>
            <p:cNvSpPr/>
            <p:nvPr/>
          </p:nvSpPr>
          <p:spPr>
            <a:xfrm>
              <a:off x="-1910958" y="3498683"/>
              <a:ext cx="65208" cy="55665"/>
            </a:xfrm>
            <a:custGeom>
              <a:rect b="b" l="l" r="r" t="t"/>
              <a:pathLst>
                <a:path extrusionOk="0" h="595" w="697">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07" name="Google Shape;307;p4"/>
            <p:cNvSpPr/>
            <p:nvPr/>
          </p:nvSpPr>
          <p:spPr>
            <a:xfrm>
              <a:off x="-4750016" y="2545532"/>
              <a:ext cx="775290" cy="648617"/>
            </a:xfrm>
            <a:custGeom>
              <a:rect b="b" l="l" r="r" t="t"/>
              <a:pathLst>
                <a:path extrusionOk="0" h="6933" w="8287">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08" name="Google Shape;308;p4"/>
            <p:cNvSpPr/>
            <p:nvPr/>
          </p:nvSpPr>
          <p:spPr>
            <a:xfrm>
              <a:off x="-4250145" y="2617197"/>
              <a:ext cx="875675" cy="697920"/>
            </a:xfrm>
            <a:custGeom>
              <a:rect b="b" l="l" r="r" t="t"/>
              <a:pathLst>
                <a:path extrusionOk="0" h="7460" w="936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09" name="Google Shape;309;p4"/>
            <p:cNvSpPr/>
            <p:nvPr/>
          </p:nvSpPr>
          <p:spPr>
            <a:xfrm>
              <a:off x="-3277908" y="3334212"/>
              <a:ext cx="490602" cy="107588"/>
            </a:xfrm>
            <a:custGeom>
              <a:rect b="b" l="l" r="r" t="t"/>
              <a:pathLst>
                <a:path extrusionOk="0" h="1150" w="5244">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10" name="Google Shape;310;p4"/>
            <p:cNvSpPr/>
            <p:nvPr/>
          </p:nvSpPr>
          <p:spPr>
            <a:xfrm>
              <a:off x="-3117085" y="2958957"/>
              <a:ext cx="369823" cy="400790"/>
            </a:xfrm>
            <a:custGeom>
              <a:rect b="b" l="l" r="r" t="t"/>
              <a:pathLst>
                <a:path extrusionOk="0" h="4284" w="3953">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11" name="Google Shape;311;p4"/>
            <p:cNvSpPr/>
            <p:nvPr/>
          </p:nvSpPr>
          <p:spPr>
            <a:xfrm>
              <a:off x="-3076763" y="2874196"/>
              <a:ext cx="513523" cy="514459"/>
            </a:xfrm>
            <a:custGeom>
              <a:rect b="b" l="l" r="r" t="t"/>
              <a:pathLst>
                <a:path extrusionOk="0" h="5499" w="5489">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12" name="Google Shape;312;p4"/>
            <p:cNvSpPr/>
            <p:nvPr/>
          </p:nvSpPr>
          <p:spPr>
            <a:xfrm>
              <a:off x="-2522161" y="3400449"/>
              <a:ext cx="1547774" cy="444012"/>
            </a:xfrm>
            <a:custGeom>
              <a:rect b="b" l="l" r="r" t="t"/>
              <a:pathLst>
                <a:path extrusionOk="0" h="4746" w="16544">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13" name="Google Shape;313;p4"/>
            <p:cNvSpPr/>
            <p:nvPr/>
          </p:nvSpPr>
          <p:spPr>
            <a:xfrm>
              <a:off x="-1689043" y="2435136"/>
              <a:ext cx="733658" cy="1366464"/>
            </a:xfrm>
            <a:custGeom>
              <a:rect b="b" l="l" r="r" t="t"/>
              <a:pathLst>
                <a:path extrusionOk="0" h="14606" w="7842">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14" name="Google Shape;314;p4"/>
            <p:cNvSpPr/>
            <p:nvPr/>
          </p:nvSpPr>
          <p:spPr>
            <a:xfrm>
              <a:off x="-2050170" y="2449170"/>
              <a:ext cx="332120" cy="161944"/>
            </a:xfrm>
            <a:custGeom>
              <a:rect b="b" l="l" r="r" t="t"/>
              <a:pathLst>
                <a:path extrusionOk="0" h="1731" w="355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15" name="Google Shape;315;p4"/>
            <p:cNvSpPr/>
            <p:nvPr/>
          </p:nvSpPr>
          <p:spPr>
            <a:xfrm>
              <a:off x="-3202409" y="1441569"/>
              <a:ext cx="1418855" cy="1185342"/>
            </a:xfrm>
            <a:custGeom>
              <a:rect b="b" l="l" r="r" t="t"/>
              <a:pathLst>
                <a:path extrusionOk="0" h="12670" w="15166">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16" name="Google Shape;316;p4"/>
            <p:cNvSpPr/>
            <p:nvPr/>
          </p:nvSpPr>
          <p:spPr>
            <a:xfrm>
              <a:off x="-3891450" y="1465800"/>
              <a:ext cx="668263" cy="592297"/>
            </a:xfrm>
            <a:custGeom>
              <a:rect b="b" l="l" r="r" t="t"/>
              <a:pathLst>
                <a:path extrusionOk="0" h="6331" w="7143">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17" name="Google Shape;317;p4"/>
            <p:cNvSpPr/>
            <p:nvPr/>
          </p:nvSpPr>
          <p:spPr>
            <a:xfrm>
              <a:off x="-3836813" y="1503129"/>
              <a:ext cx="423804" cy="532702"/>
            </a:xfrm>
            <a:custGeom>
              <a:rect b="b" l="l" r="r" t="t"/>
              <a:pathLst>
                <a:path extrusionOk="0" h="5694" w="453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18" name="Google Shape;318;p4"/>
            <p:cNvSpPr/>
            <p:nvPr/>
          </p:nvSpPr>
          <p:spPr>
            <a:xfrm>
              <a:off x="-4819060" y="1317513"/>
              <a:ext cx="1406599" cy="937702"/>
            </a:xfrm>
            <a:custGeom>
              <a:rect b="b" l="l" r="r" t="t"/>
              <a:pathLst>
                <a:path extrusionOk="0" h="10023" w="15035">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19" name="Google Shape;319;p4"/>
            <p:cNvSpPr/>
            <p:nvPr/>
          </p:nvSpPr>
          <p:spPr>
            <a:xfrm>
              <a:off x="-6052225" y="2299199"/>
              <a:ext cx="4940265" cy="1322306"/>
            </a:xfrm>
            <a:custGeom>
              <a:rect b="b" l="l" r="r" t="t"/>
              <a:pathLst>
                <a:path extrusionOk="0" h="14134" w="52806">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20" name="Google Shape;320;p4"/>
            <p:cNvSpPr/>
            <p:nvPr/>
          </p:nvSpPr>
          <p:spPr>
            <a:xfrm>
              <a:off x="-4804278" y="2516811"/>
              <a:ext cx="396486" cy="588555"/>
            </a:xfrm>
            <a:custGeom>
              <a:rect b="b" l="l" r="r" t="t"/>
              <a:pathLst>
                <a:path extrusionOk="0" h="6291" w="4238">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21" name="Google Shape;321;p4"/>
            <p:cNvSpPr/>
            <p:nvPr/>
          </p:nvSpPr>
          <p:spPr>
            <a:xfrm>
              <a:off x="-4295145" y="2469097"/>
              <a:ext cx="65582" cy="102162"/>
            </a:xfrm>
            <a:custGeom>
              <a:rect b="b" l="l" r="r" t="t"/>
              <a:pathLst>
                <a:path extrusionOk="0" h="1092" w="701">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22" name="Google Shape;322;p4"/>
            <p:cNvSpPr/>
            <p:nvPr/>
          </p:nvSpPr>
          <p:spPr>
            <a:xfrm>
              <a:off x="-3281276" y="2717676"/>
              <a:ext cx="138836" cy="142391"/>
            </a:xfrm>
            <a:custGeom>
              <a:rect b="b" l="l" r="r" t="t"/>
              <a:pathLst>
                <a:path extrusionOk="0" h="1522" w="1484">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23" name="Google Shape;323;p4"/>
            <p:cNvSpPr/>
            <p:nvPr/>
          </p:nvSpPr>
          <p:spPr>
            <a:xfrm>
              <a:off x="-3141691" y="2492018"/>
              <a:ext cx="848170" cy="946028"/>
            </a:xfrm>
            <a:custGeom>
              <a:rect b="b" l="l" r="r" t="t"/>
              <a:pathLst>
                <a:path extrusionOk="0" h="10112" w="9066">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24" name="Google Shape;324;p4"/>
            <p:cNvSpPr/>
            <p:nvPr/>
          </p:nvSpPr>
          <p:spPr>
            <a:xfrm>
              <a:off x="-4059197" y="2412121"/>
              <a:ext cx="841621" cy="903367"/>
            </a:xfrm>
            <a:custGeom>
              <a:rect b="b" l="l" r="r" t="t"/>
              <a:pathLst>
                <a:path extrusionOk="0" h="9656" w="8996">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25" name="Google Shape;325;p4"/>
            <p:cNvSpPr/>
            <p:nvPr/>
          </p:nvSpPr>
          <p:spPr>
            <a:xfrm>
              <a:off x="-3906700" y="1652632"/>
              <a:ext cx="1014043" cy="749563"/>
            </a:xfrm>
            <a:custGeom>
              <a:rect b="b" l="l" r="r" t="t"/>
              <a:pathLst>
                <a:path extrusionOk="0" h="8012" w="10839">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26" name="Google Shape;326;p4"/>
            <p:cNvSpPr/>
            <p:nvPr/>
          </p:nvSpPr>
          <p:spPr>
            <a:xfrm>
              <a:off x="-2316712" y="2683434"/>
              <a:ext cx="726267" cy="152869"/>
            </a:xfrm>
            <a:custGeom>
              <a:rect b="b" l="l" r="r" t="t"/>
              <a:pathLst>
                <a:path extrusionOk="0" h="1634" w="7763">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27" name="Google Shape;327;p4"/>
            <p:cNvSpPr/>
            <p:nvPr/>
          </p:nvSpPr>
          <p:spPr>
            <a:xfrm>
              <a:off x="-1783535" y="3120436"/>
              <a:ext cx="415665" cy="545800"/>
            </a:xfrm>
            <a:custGeom>
              <a:rect b="b" l="l" r="r" t="t"/>
              <a:pathLst>
                <a:path extrusionOk="0" h="5834" w="4443">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28" name="Google Shape;328;p4"/>
            <p:cNvSpPr/>
            <p:nvPr/>
          </p:nvSpPr>
          <p:spPr>
            <a:xfrm>
              <a:off x="-2949152" y="1691925"/>
              <a:ext cx="365894" cy="90000"/>
            </a:xfrm>
            <a:custGeom>
              <a:rect b="b" l="l" r="r" t="t"/>
              <a:pathLst>
                <a:path extrusionOk="0" h="962" w="3911">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29" name="Google Shape;329;p4"/>
            <p:cNvSpPr/>
            <p:nvPr/>
          </p:nvSpPr>
          <p:spPr>
            <a:xfrm>
              <a:off x="-3104829" y="1798860"/>
              <a:ext cx="313783" cy="62963"/>
            </a:xfrm>
            <a:custGeom>
              <a:rect b="b" l="l" r="r" t="t"/>
              <a:pathLst>
                <a:path extrusionOk="0" h="673" w="3354">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30" name="Google Shape;330;p4"/>
            <p:cNvSpPr/>
            <p:nvPr/>
          </p:nvSpPr>
          <p:spPr>
            <a:xfrm>
              <a:off x="-3177429" y="1886055"/>
              <a:ext cx="175509" cy="46590"/>
            </a:xfrm>
            <a:custGeom>
              <a:rect b="b" l="l" r="r" t="t"/>
              <a:pathLst>
                <a:path extrusionOk="0" h="498" w="1876">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31" name="Google Shape;331;p4"/>
            <p:cNvSpPr/>
            <p:nvPr/>
          </p:nvSpPr>
          <p:spPr>
            <a:xfrm>
              <a:off x="-3368003" y="1961648"/>
              <a:ext cx="141455" cy="97204"/>
            </a:xfrm>
            <a:custGeom>
              <a:rect b="b" l="l" r="r" t="t"/>
              <a:pathLst>
                <a:path extrusionOk="0" h="1039" w="1512">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32" name="Google Shape;332;p4"/>
            <p:cNvSpPr/>
            <p:nvPr/>
          </p:nvSpPr>
          <p:spPr>
            <a:xfrm>
              <a:off x="-2824628" y="1594908"/>
              <a:ext cx="10104" cy="31154"/>
            </a:xfrm>
            <a:custGeom>
              <a:rect b="b" l="l" r="r" t="t"/>
              <a:pathLst>
                <a:path extrusionOk="0" h="333" w="108">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33" name="Google Shape;333;p4"/>
            <p:cNvSpPr/>
            <p:nvPr/>
          </p:nvSpPr>
          <p:spPr>
            <a:xfrm>
              <a:off x="-1501930" y="2784662"/>
              <a:ext cx="31996" cy="34148"/>
            </a:xfrm>
            <a:custGeom>
              <a:rect b="b" l="l" r="r" t="t"/>
              <a:pathLst>
                <a:path extrusionOk="0" h="365" w="342">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34" name="Google Shape;334;p4"/>
            <p:cNvSpPr/>
            <p:nvPr/>
          </p:nvSpPr>
          <p:spPr>
            <a:xfrm>
              <a:off x="-2828184" y="2276839"/>
              <a:ext cx="732068" cy="352141"/>
            </a:xfrm>
            <a:custGeom>
              <a:rect b="b" l="l" r="r" t="t"/>
              <a:pathLst>
                <a:path extrusionOk="0" h="3764" w="7825">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35" name="Google Shape;335;p4"/>
            <p:cNvSpPr/>
            <p:nvPr/>
          </p:nvSpPr>
          <p:spPr>
            <a:xfrm>
              <a:off x="-2850169" y="2598953"/>
              <a:ext cx="677245" cy="849854"/>
            </a:xfrm>
            <a:custGeom>
              <a:rect b="b" l="l" r="r" t="t"/>
              <a:pathLst>
                <a:path extrusionOk="0" h="9084" w="7239">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36" name="Google Shape;336;p4"/>
            <p:cNvSpPr/>
            <p:nvPr/>
          </p:nvSpPr>
          <p:spPr>
            <a:xfrm>
              <a:off x="-3374552" y="2603350"/>
              <a:ext cx="56227" cy="45468"/>
            </a:xfrm>
            <a:custGeom>
              <a:rect b="b" l="l" r="r" t="t"/>
              <a:pathLst>
                <a:path extrusionOk="0" h="486" w="601">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37" name="Google Shape;337;p4"/>
            <p:cNvSpPr/>
            <p:nvPr/>
          </p:nvSpPr>
          <p:spPr>
            <a:xfrm>
              <a:off x="-3762249" y="2475459"/>
              <a:ext cx="211528" cy="44158"/>
            </a:xfrm>
            <a:custGeom>
              <a:rect b="b" l="l" r="r" t="t"/>
              <a:pathLst>
                <a:path extrusionOk="0" h="472" w="2261">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38" name="Google Shape;338;p4"/>
            <p:cNvSpPr/>
            <p:nvPr/>
          </p:nvSpPr>
          <p:spPr>
            <a:xfrm>
              <a:off x="-4866493" y="2421290"/>
              <a:ext cx="49303" cy="114137"/>
            </a:xfrm>
            <a:custGeom>
              <a:rect b="b" l="l" r="r" t="t"/>
              <a:pathLst>
                <a:path extrusionOk="0" h="1220" w="527">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39" name="Google Shape;339;p4"/>
            <p:cNvSpPr/>
            <p:nvPr/>
          </p:nvSpPr>
          <p:spPr>
            <a:xfrm>
              <a:off x="-1049586" y="3854758"/>
              <a:ext cx="172703" cy="75499"/>
            </a:xfrm>
            <a:custGeom>
              <a:rect b="b" l="l" r="r" t="t"/>
              <a:pathLst>
                <a:path extrusionOk="0" h="807" w="1846">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40" name="Google Shape;340;p4"/>
            <p:cNvSpPr/>
            <p:nvPr/>
          </p:nvSpPr>
          <p:spPr>
            <a:xfrm>
              <a:off x="-1412771" y="2885609"/>
              <a:ext cx="33493" cy="91684"/>
            </a:xfrm>
            <a:custGeom>
              <a:rect b="b" l="l" r="r" t="t"/>
              <a:pathLst>
                <a:path extrusionOk="0" h="980" w="358">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41" name="Google Shape;341;p4"/>
            <p:cNvSpPr/>
            <p:nvPr/>
          </p:nvSpPr>
          <p:spPr>
            <a:xfrm>
              <a:off x="-1361690" y="2927335"/>
              <a:ext cx="33493" cy="168118"/>
            </a:xfrm>
            <a:custGeom>
              <a:rect b="b" l="l" r="r" t="t"/>
              <a:pathLst>
                <a:path extrusionOk="0" h="1797" w="358">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42" name="Google Shape;342;p4"/>
            <p:cNvSpPr/>
            <p:nvPr/>
          </p:nvSpPr>
          <p:spPr>
            <a:xfrm>
              <a:off x="-1294423" y="3057004"/>
              <a:ext cx="37141" cy="81019"/>
            </a:xfrm>
            <a:custGeom>
              <a:rect b="b" l="l" r="r" t="t"/>
              <a:pathLst>
                <a:path extrusionOk="0" h="866" w="397">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43" name="Google Shape;343;p4"/>
            <p:cNvSpPr/>
            <p:nvPr/>
          </p:nvSpPr>
          <p:spPr>
            <a:xfrm>
              <a:off x="-1234827" y="3158606"/>
              <a:ext cx="29844" cy="33960"/>
            </a:xfrm>
            <a:custGeom>
              <a:rect b="b" l="l" r="r" t="t"/>
              <a:pathLst>
                <a:path extrusionOk="0" h="363" w="319">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44" name="Google Shape;344;p4"/>
            <p:cNvSpPr/>
            <p:nvPr/>
          </p:nvSpPr>
          <p:spPr>
            <a:xfrm>
              <a:off x="-4995507" y="2439065"/>
              <a:ext cx="85416" cy="35925"/>
            </a:xfrm>
            <a:custGeom>
              <a:rect b="b" l="l" r="r" t="t"/>
              <a:pathLst>
                <a:path extrusionOk="0" h="384" w="913">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45" name="Google Shape;345;p4"/>
            <p:cNvSpPr/>
            <p:nvPr/>
          </p:nvSpPr>
          <p:spPr>
            <a:xfrm>
              <a:off x="-4352308" y="3114822"/>
              <a:ext cx="28441" cy="30686"/>
            </a:xfrm>
            <a:custGeom>
              <a:rect b="b" l="l" r="r" t="t"/>
              <a:pathLst>
                <a:path extrusionOk="0" h="328" w="304">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46" name="Google Shape;346;p4"/>
            <p:cNvSpPr/>
            <p:nvPr/>
          </p:nvSpPr>
          <p:spPr>
            <a:xfrm>
              <a:off x="-3865254" y="3236258"/>
              <a:ext cx="65489" cy="46310"/>
            </a:xfrm>
            <a:custGeom>
              <a:rect b="b" l="l" r="r" t="t"/>
              <a:pathLst>
                <a:path extrusionOk="0" h="495" w="70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47" name="Google Shape;347;p4"/>
            <p:cNvSpPr/>
            <p:nvPr/>
          </p:nvSpPr>
          <p:spPr>
            <a:xfrm>
              <a:off x="-2713016" y="3382112"/>
              <a:ext cx="79241" cy="31809"/>
            </a:xfrm>
            <a:custGeom>
              <a:rect b="b" l="l" r="r" t="t"/>
              <a:pathLst>
                <a:path extrusionOk="0" h="340" w="847">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48" name="Google Shape;348;p4"/>
            <p:cNvSpPr/>
            <p:nvPr/>
          </p:nvSpPr>
          <p:spPr>
            <a:xfrm>
              <a:off x="-1711964" y="2377038"/>
              <a:ext cx="36954" cy="32089"/>
            </a:xfrm>
            <a:custGeom>
              <a:rect b="b" l="l" r="r" t="t"/>
              <a:pathLst>
                <a:path extrusionOk="0" h="343" w="395">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49" name="Google Shape;349;p4"/>
            <p:cNvSpPr/>
            <p:nvPr/>
          </p:nvSpPr>
          <p:spPr>
            <a:xfrm>
              <a:off x="-4480667" y="1494615"/>
              <a:ext cx="797556" cy="558430"/>
            </a:xfrm>
            <a:custGeom>
              <a:rect b="b" l="l" r="r" t="t"/>
              <a:pathLst>
                <a:path extrusionOk="0" h="5969" w="8525">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50" name="Google Shape;350;p4"/>
            <p:cNvSpPr/>
            <p:nvPr/>
          </p:nvSpPr>
          <p:spPr>
            <a:xfrm>
              <a:off x="-4626428" y="2086546"/>
              <a:ext cx="219106" cy="98701"/>
            </a:xfrm>
            <a:custGeom>
              <a:rect b="b" l="l" r="r" t="t"/>
              <a:pathLst>
                <a:path extrusionOk="0" h="1055" w="2342">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51" name="Google Shape;351;p4"/>
            <p:cNvSpPr/>
            <p:nvPr/>
          </p:nvSpPr>
          <p:spPr>
            <a:xfrm>
              <a:off x="-4700805" y="2200591"/>
              <a:ext cx="141549" cy="57817"/>
            </a:xfrm>
            <a:custGeom>
              <a:rect b="b" l="l" r="r" t="t"/>
              <a:pathLst>
                <a:path extrusionOk="0" h="618" w="1513">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52" name="Google Shape;352;p4"/>
            <p:cNvSpPr/>
            <p:nvPr/>
          </p:nvSpPr>
          <p:spPr>
            <a:xfrm>
              <a:off x="-3565313" y="1440446"/>
              <a:ext cx="32183" cy="30967"/>
            </a:xfrm>
            <a:custGeom>
              <a:rect b="b" l="l" r="r" t="t"/>
              <a:pathLst>
                <a:path extrusionOk="0" h="331" w="344">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53" name="Google Shape;353;p4"/>
            <p:cNvSpPr/>
            <p:nvPr/>
          </p:nvSpPr>
          <p:spPr>
            <a:xfrm>
              <a:off x="-4063219" y="2227161"/>
              <a:ext cx="26008" cy="30967"/>
            </a:xfrm>
            <a:custGeom>
              <a:rect b="b" l="l" r="r" t="t"/>
              <a:pathLst>
                <a:path extrusionOk="0" h="331" w="278">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sp>
        <p:nvSpPr>
          <p:cNvPr id="354" name="Google Shape;354;p4"/>
          <p:cNvSpPr txBox="1"/>
          <p:nvPr>
            <p:ph idx="1" type="subTitle"/>
          </p:nvPr>
        </p:nvSpPr>
        <p:spPr>
          <a:xfrm>
            <a:off x="720000" y="2214750"/>
            <a:ext cx="4946700" cy="137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sz="17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55" name="Google Shape;355;p4"/>
          <p:cNvSpPr txBox="1"/>
          <p:nvPr>
            <p:ph type="title"/>
          </p:nvPr>
        </p:nvSpPr>
        <p:spPr>
          <a:xfrm>
            <a:off x="720000" y="1551450"/>
            <a:ext cx="4717200" cy="663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sz="38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356" name="Google Shape;356;p4"/>
          <p:cNvGrpSpPr/>
          <p:nvPr/>
        </p:nvGrpSpPr>
        <p:grpSpPr>
          <a:xfrm>
            <a:off x="6282317" y="4889500"/>
            <a:ext cx="2146582" cy="38557"/>
            <a:chOff x="727444" y="4879925"/>
            <a:chExt cx="2146582" cy="38557"/>
          </a:xfrm>
        </p:grpSpPr>
        <p:sp>
          <p:nvSpPr>
            <p:cNvPr id="357" name="Google Shape;357;p4"/>
            <p:cNvSpPr/>
            <p:nvPr/>
          </p:nvSpPr>
          <p:spPr>
            <a:xfrm rot="-5400000">
              <a:off x="724678" y="4882746"/>
              <a:ext cx="38446" cy="32915"/>
            </a:xfrm>
            <a:custGeom>
              <a:rect b="b" l="l" r="r" t="t"/>
              <a:pathLst>
                <a:path extrusionOk="0" h="595" w="695">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4"/>
            <p:cNvSpPr/>
            <p:nvPr/>
          </p:nvSpPr>
          <p:spPr>
            <a:xfrm rot="-5400000">
              <a:off x="855953" y="4882746"/>
              <a:ext cx="38501" cy="32971"/>
            </a:xfrm>
            <a:custGeom>
              <a:rect b="b" l="l" r="r" t="t"/>
              <a:pathLst>
                <a:path extrusionOk="0" h="596" w="696">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4"/>
            <p:cNvSpPr/>
            <p:nvPr/>
          </p:nvSpPr>
          <p:spPr>
            <a:xfrm rot="-5400000">
              <a:off x="987448"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4"/>
            <p:cNvSpPr/>
            <p:nvPr/>
          </p:nvSpPr>
          <p:spPr>
            <a:xfrm rot="-5400000">
              <a:off x="1118916" y="4882718"/>
              <a:ext cx="38446" cy="32971"/>
            </a:xfrm>
            <a:custGeom>
              <a:rect b="b" l="l" r="r" t="t"/>
              <a:pathLst>
                <a:path extrusionOk="0" h="596" w="695">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4"/>
            <p:cNvSpPr/>
            <p:nvPr/>
          </p:nvSpPr>
          <p:spPr>
            <a:xfrm rot="-5400000">
              <a:off x="1250329" y="4882746"/>
              <a:ext cx="38446" cy="32915"/>
            </a:xfrm>
            <a:custGeom>
              <a:rect b="b" l="l" r="r" t="t"/>
              <a:pathLst>
                <a:path extrusionOk="0" h="595" w="695">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4"/>
            <p:cNvSpPr/>
            <p:nvPr/>
          </p:nvSpPr>
          <p:spPr>
            <a:xfrm rot="-5400000">
              <a:off x="1381769" y="4882746"/>
              <a:ext cx="38446" cy="32915"/>
            </a:xfrm>
            <a:custGeom>
              <a:rect b="b" l="l" r="r" t="t"/>
              <a:pathLst>
                <a:path extrusionOk="0" h="595" w="695">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4"/>
            <p:cNvSpPr/>
            <p:nvPr/>
          </p:nvSpPr>
          <p:spPr>
            <a:xfrm rot="-5400000">
              <a:off x="1513154" y="4882746"/>
              <a:ext cx="38501" cy="32971"/>
            </a:xfrm>
            <a:custGeom>
              <a:rect b="b" l="l" r="r" t="t"/>
              <a:pathLst>
                <a:path extrusionOk="0" h="596" w="696">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4"/>
            <p:cNvSpPr/>
            <p:nvPr/>
          </p:nvSpPr>
          <p:spPr>
            <a:xfrm rot="-5400000">
              <a:off x="1655493" y="4882690"/>
              <a:ext cx="38556" cy="33026"/>
            </a:xfrm>
            <a:custGeom>
              <a:rect b="b" l="l" r="r" t="t"/>
              <a:pathLst>
                <a:path extrusionOk="0" h="597" w="697">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4"/>
            <p:cNvSpPr/>
            <p:nvPr/>
          </p:nvSpPr>
          <p:spPr>
            <a:xfrm rot="-5400000">
              <a:off x="1787016" y="4882718"/>
              <a:ext cx="38446" cy="32971"/>
            </a:xfrm>
            <a:custGeom>
              <a:rect b="b" l="l" r="r" t="t"/>
              <a:pathLst>
                <a:path extrusionOk="0" h="596" w="695">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4"/>
            <p:cNvSpPr/>
            <p:nvPr/>
          </p:nvSpPr>
          <p:spPr>
            <a:xfrm rot="-5400000">
              <a:off x="1918346" y="4882718"/>
              <a:ext cx="38556" cy="32971"/>
            </a:xfrm>
            <a:custGeom>
              <a:rect b="b" l="l" r="r" t="t"/>
              <a:pathLst>
                <a:path extrusionOk="0" h="596" w="697">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4"/>
            <p:cNvSpPr/>
            <p:nvPr/>
          </p:nvSpPr>
          <p:spPr>
            <a:xfrm rot="-5400000">
              <a:off x="2049731" y="4882718"/>
              <a:ext cx="38501" cy="33026"/>
            </a:xfrm>
            <a:custGeom>
              <a:rect b="b" l="l" r="r" t="t"/>
              <a:pathLst>
                <a:path extrusionOk="0" h="597" w="696">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4"/>
            <p:cNvSpPr/>
            <p:nvPr/>
          </p:nvSpPr>
          <p:spPr>
            <a:xfrm rot="-5400000">
              <a:off x="2181171" y="4882718"/>
              <a:ext cx="38501" cy="33026"/>
            </a:xfrm>
            <a:custGeom>
              <a:rect b="b" l="l" r="r" t="t"/>
              <a:pathLst>
                <a:path extrusionOk="0" h="597" w="696">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4"/>
            <p:cNvSpPr/>
            <p:nvPr/>
          </p:nvSpPr>
          <p:spPr>
            <a:xfrm rot="-5400000">
              <a:off x="2312584"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4"/>
            <p:cNvSpPr/>
            <p:nvPr/>
          </p:nvSpPr>
          <p:spPr>
            <a:xfrm rot="-5400000">
              <a:off x="2443969" y="4882746"/>
              <a:ext cx="38501" cy="32971"/>
            </a:xfrm>
            <a:custGeom>
              <a:rect b="b" l="l" r="r" t="t"/>
              <a:pathLst>
                <a:path extrusionOk="0" h="596" w="696">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4"/>
            <p:cNvSpPr/>
            <p:nvPr/>
          </p:nvSpPr>
          <p:spPr>
            <a:xfrm rot="-5400000">
              <a:off x="2575464" y="4882746"/>
              <a:ext cx="38446" cy="32915"/>
            </a:xfrm>
            <a:custGeom>
              <a:rect b="b" l="l" r="r" t="t"/>
              <a:pathLst>
                <a:path extrusionOk="0" h="595" w="695">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4"/>
            <p:cNvSpPr/>
            <p:nvPr/>
          </p:nvSpPr>
          <p:spPr>
            <a:xfrm rot="-5400000">
              <a:off x="270690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4"/>
            <p:cNvSpPr/>
            <p:nvPr/>
          </p:nvSpPr>
          <p:spPr>
            <a:xfrm rot="-5400000">
              <a:off x="283834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4" name="Google Shape;374;p4"/>
          <p:cNvGrpSpPr/>
          <p:nvPr/>
        </p:nvGrpSpPr>
        <p:grpSpPr>
          <a:xfrm>
            <a:off x="6282345" y="4654097"/>
            <a:ext cx="2146526" cy="38391"/>
            <a:chOff x="1003048" y="4639073"/>
            <a:chExt cx="2146527" cy="38391"/>
          </a:xfrm>
        </p:grpSpPr>
        <p:sp>
          <p:nvSpPr>
            <p:cNvPr id="375" name="Google Shape;375;p4"/>
            <p:cNvSpPr/>
            <p:nvPr/>
          </p:nvSpPr>
          <p:spPr>
            <a:xfrm rot="-5400000">
              <a:off x="1000310" y="4641810"/>
              <a:ext cx="38390" cy="32915"/>
            </a:xfrm>
            <a:custGeom>
              <a:rect b="b" l="l" r="r" t="t"/>
              <a:pathLst>
                <a:path extrusionOk="0" h="595" w="694">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4"/>
            <p:cNvSpPr/>
            <p:nvPr/>
          </p:nvSpPr>
          <p:spPr>
            <a:xfrm rot="-5400000">
              <a:off x="1131751" y="4641810"/>
              <a:ext cx="38390" cy="32915"/>
            </a:xfrm>
            <a:custGeom>
              <a:rect b="b" l="l" r="r" t="t"/>
              <a:pathLst>
                <a:path extrusionOk="0" h="595" w="694">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4"/>
            <p:cNvSpPr/>
            <p:nvPr/>
          </p:nvSpPr>
          <p:spPr>
            <a:xfrm rot="-5400000">
              <a:off x="1263163" y="4641838"/>
              <a:ext cx="38390" cy="32860"/>
            </a:xfrm>
            <a:custGeom>
              <a:rect b="b" l="l" r="r" t="t"/>
              <a:pathLst>
                <a:path extrusionOk="0" h="594" w="694">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4"/>
            <p:cNvSpPr/>
            <p:nvPr/>
          </p:nvSpPr>
          <p:spPr>
            <a:xfrm rot="-5400000">
              <a:off x="1394521" y="4641810"/>
              <a:ext cx="38390" cy="32915"/>
            </a:xfrm>
            <a:custGeom>
              <a:rect b="b" l="l" r="r" t="t"/>
              <a:pathLst>
                <a:path extrusionOk="0" h="595" w="694">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4"/>
            <p:cNvSpPr/>
            <p:nvPr/>
          </p:nvSpPr>
          <p:spPr>
            <a:xfrm rot="-5400000">
              <a:off x="1525961" y="4641810"/>
              <a:ext cx="38390" cy="32915"/>
            </a:xfrm>
            <a:custGeom>
              <a:rect b="b" l="l" r="r" t="t"/>
              <a:pathLst>
                <a:path extrusionOk="0" h="595" w="694">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4"/>
            <p:cNvSpPr/>
            <p:nvPr/>
          </p:nvSpPr>
          <p:spPr>
            <a:xfrm rot="-5400000">
              <a:off x="1657401" y="4641810"/>
              <a:ext cx="38390" cy="32915"/>
            </a:xfrm>
            <a:custGeom>
              <a:rect b="b" l="l" r="r" t="t"/>
              <a:pathLst>
                <a:path extrusionOk="0" h="595" w="694">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4"/>
            <p:cNvSpPr/>
            <p:nvPr/>
          </p:nvSpPr>
          <p:spPr>
            <a:xfrm rot="-5400000">
              <a:off x="1788842" y="4641810"/>
              <a:ext cx="38390" cy="32915"/>
            </a:xfrm>
            <a:custGeom>
              <a:rect b="b" l="l" r="r" t="t"/>
              <a:pathLst>
                <a:path extrusionOk="0" h="595" w="694">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4"/>
            <p:cNvSpPr/>
            <p:nvPr/>
          </p:nvSpPr>
          <p:spPr>
            <a:xfrm rot="-5400000">
              <a:off x="1931208" y="4641838"/>
              <a:ext cx="38390" cy="32860"/>
            </a:xfrm>
            <a:custGeom>
              <a:rect b="b" l="l" r="r" t="t"/>
              <a:pathLst>
                <a:path extrusionOk="0" h="594" w="694">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4"/>
            <p:cNvSpPr/>
            <p:nvPr/>
          </p:nvSpPr>
          <p:spPr>
            <a:xfrm rot="-5400000">
              <a:off x="2062620" y="4641810"/>
              <a:ext cx="38390" cy="32915"/>
            </a:xfrm>
            <a:custGeom>
              <a:rect b="b" l="l" r="r" t="t"/>
              <a:pathLst>
                <a:path extrusionOk="0" h="595" w="694">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4"/>
            <p:cNvSpPr/>
            <p:nvPr/>
          </p:nvSpPr>
          <p:spPr>
            <a:xfrm rot="-5400000">
              <a:off x="2194088" y="4641783"/>
              <a:ext cx="38390" cy="32971"/>
            </a:xfrm>
            <a:custGeom>
              <a:rect b="b" l="l" r="r" t="t"/>
              <a:pathLst>
                <a:path extrusionOk="0" h="596" w="694">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4"/>
            <p:cNvSpPr/>
            <p:nvPr/>
          </p:nvSpPr>
          <p:spPr>
            <a:xfrm rot="-5400000">
              <a:off x="2325446" y="4641810"/>
              <a:ext cx="38390" cy="32915"/>
            </a:xfrm>
            <a:custGeom>
              <a:rect b="b" l="l" r="r" t="t"/>
              <a:pathLst>
                <a:path extrusionOk="0" h="595" w="694">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4"/>
            <p:cNvSpPr/>
            <p:nvPr/>
          </p:nvSpPr>
          <p:spPr>
            <a:xfrm rot="-5400000">
              <a:off x="2456886" y="4641810"/>
              <a:ext cx="38390" cy="32915"/>
            </a:xfrm>
            <a:custGeom>
              <a:rect b="b" l="l" r="r" t="t"/>
              <a:pathLst>
                <a:path extrusionOk="0" h="595" w="694">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4"/>
            <p:cNvSpPr/>
            <p:nvPr/>
          </p:nvSpPr>
          <p:spPr>
            <a:xfrm rot="-5400000">
              <a:off x="2588326" y="4641810"/>
              <a:ext cx="38390" cy="32915"/>
            </a:xfrm>
            <a:custGeom>
              <a:rect b="b" l="l" r="r" t="t"/>
              <a:pathLst>
                <a:path extrusionOk="0" h="595" w="694">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4"/>
            <p:cNvSpPr/>
            <p:nvPr/>
          </p:nvSpPr>
          <p:spPr>
            <a:xfrm rot="-5400000">
              <a:off x="2719739" y="4641838"/>
              <a:ext cx="38390" cy="32860"/>
            </a:xfrm>
            <a:custGeom>
              <a:rect b="b" l="l" r="r" t="t"/>
              <a:pathLst>
                <a:path extrusionOk="0" h="594" w="694">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4"/>
            <p:cNvSpPr/>
            <p:nvPr/>
          </p:nvSpPr>
          <p:spPr>
            <a:xfrm rot="-5400000">
              <a:off x="2851124" y="4641838"/>
              <a:ext cx="38390" cy="32860"/>
            </a:xfrm>
            <a:custGeom>
              <a:rect b="b" l="l" r="r" t="t"/>
              <a:pathLst>
                <a:path extrusionOk="0" h="594" w="694">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4"/>
            <p:cNvSpPr/>
            <p:nvPr/>
          </p:nvSpPr>
          <p:spPr>
            <a:xfrm rot="-5400000">
              <a:off x="2982564" y="4641838"/>
              <a:ext cx="38390" cy="32860"/>
            </a:xfrm>
            <a:custGeom>
              <a:rect b="b" l="l" r="r" t="t"/>
              <a:pathLst>
                <a:path extrusionOk="0" h="594" w="694">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4"/>
            <p:cNvSpPr/>
            <p:nvPr/>
          </p:nvSpPr>
          <p:spPr>
            <a:xfrm rot="-5400000">
              <a:off x="3113949" y="4641838"/>
              <a:ext cx="38390" cy="32860"/>
            </a:xfrm>
            <a:custGeom>
              <a:rect b="b" l="l" r="r" t="t"/>
              <a:pathLst>
                <a:path extrusionOk="0" h="594" w="694">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92" name="Shape 392"/>
        <p:cNvGrpSpPr/>
        <p:nvPr/>
      </p:nvGrpSpPr>
      <p:grpSpPr>
        <a:xfrm>
          <a:off x="0" y="0"/>
          <a:ext cx="0" cy="0"/>
          <a:chOff x="0" y="0"/>
          <a:chExt cx="0" cy="0"/>
        </a:xfrm>
      </p:grpSpPr>
      <p:sp>
        <p:nvSpPr>
          <p:cNvPr id="393" name="Google Shape;393;p5"/>
          <p:cNvSpPr/>
          <p:nvPr/>
        </p:nvSpPr>
        <p:spPr>
          <a:xfrm rot="5400000">
            <a:off x="6218503" y="2218088"/>
            <a:ext cx="5146134" cy="704859"/>
          </a:xfrm>
          <a:custGeom>
            <a:rect b="b" l="l" r="r" t="t"/>
            <a:pathLst>
              <a:path extrusionOk="0" h="7790" w="67882">
                <a:moveTo>
                  <a:pt x="1" y="1"/>
                </a:moveTo>
                <a:lnTo>
                  <a:pt x="1" y="7790"/>
                </a:lnTo>
                <a:lnTo>
                  <a:pt x="67882" y="7790"/>
                </a:lnTo>
                <a:lnTo>
                  <a:pt x="678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4" name="Google Shape;394;p5"/>
          <p:cNvGrpSpPr/>
          <p:nvPr/>
        </p:nvGrpSpPr>
        <p:grpSpPr>
          <a:xfrm>
            <a:off x="7963271" y="4047641"/>
            <a:ext cx="931259" cy="931214"/>
            <a:chOff x="1416675" y="4534375"/>
            <a:chExt cx="517625" cy="517600"/>
          </a:xfrm>
        </p:grpSpPr>
        <p:sp>
          <p:nvSpPr>
            <p:cNvPr id="395" name="Google Shape;395;p5"/>
            <p:cNvSpPr/>
            <p:nvPr/>
          </p:nvSpPr>
          <p:spPr>
            <a:xfrm>
              <a:off x="1432800" y="4550475"/>
              <a:ext cx="152500" cy="152500"/>
            </a:xfrm>
            <a:custGeom>
              <a:rect b="b" l="l" r="r" t="t"/>
              <a:pathLst>
                <a:path extrusionOk="0" h="6100" w="610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5"/>
            <p:cNvSpPr/>
            <p:nvPr/>
          </p:nvSpPr>
          <p:spPr>
            <a:xfrm>
              <a:off x="1416675" y="4534375"/>
              <a:ext cx="254375" cy="254350"/>
            </a:xfrm>
            <a:custGeom>
              <a:rect b="b" l="l" r="r" t="t"/>
              <a:pathLst>
                <a:path extrusionOk="0" h="10174" w="10175">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5"/>
            <p:cNvSpPr/>
            <p:nvPr/>
          </p:nvSpPr>
          <p:spPr>
            <a:xfrm>
              <a:off x="1420050" y="4537750"/>
              <a:ext cx="314000" cy="314025"/>
            </a:xfrm>
            <a:custGeom>
              <a:rect b="b" l="l" r="r" t="t"/>
              <a:pathLst>
                <a:path extrusionOk="0" h="12561" w="1256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5"/>
            <p:cNvSpPr/>
            <p:nvPr/>
          </p:nvSpPr>
          <p:spPr>
            <a:xfrm>
              <a:off x="1435300" y="4553025"/>
              <a:ext cx="350525" cy="350475"/>
            </a:xfrm>
            <a:custGeom>
              <a:rect b="b" l="l" r="r" t="t"/>
              <a:pathLst>
                <a:path extrusionOk="0" h="14019" w="14021">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5"/>
            <p:cNvSpPr/>
            <p:nvPr/>
          </p:nvSpPr>
          <p:spPr>
            <a:xfrm>
              <a:off x="1459225" y="4576900"/>
              <a:ext cx="370175" cy="370225"/>
            </a:xfrm>
            <a:custGeom>
              <a:rect b="b" l="l" r="r" t="t"/>
              <a:pathLst>
                <a:path extrusionOk="0" h="14809" w="14807">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5"/>
            <p:cNvSpPr/>
            <p:nvPr/>
          </p:nvSpPr>
          <p:spPr>
            <a:xfrm>
              <a:off x="1490325" y="4608025"/>
              <a:ext cx="375775" cy="375800"/>
            </a:xfrm>
            <a:custGeom>
              <a:rect b="b" l="l" r="r" t="t"/>
              <a:pathLst>
                <a:path extrusionOk="0" h="15032" w="15031">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5"/>
            <p:cNvSpPr/>
            <p:nvPr/>
          </p:nvSpPr>
          <p:spPr>
            <a:xfrm>
              <a:off x="1528000" y="4645700"/>
              <a:ext cx="368175" cy="368175"/>
            </a:xfrm>
            <a:custGeom>
              <a:rect b="b" l="l" r="r" t="t"/>
              <a:pathLst>
                <a:path extrusionOk="0" h="14727" w="14727">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5"/>
            <p:cNvSpPr/>
            <p:nvPr/>
          </p:nvSpPr>
          <p:spPr>
            <a:xfrm>
              <a:off x="1572675" y="4690375"/>
              <a:ext cx="346325" cy="346300"/>
            </a:xfrm>
            <a:custGeom>
              <a:rect b="b" l="l" r="r" t="t"/>
              <a:pathLst>
                <a:path extrusionOk="0" h="13852" w="13853">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5"/>
            <p:cNvSpPr/>
            <p:nvPr/>
          </p:nvSpPr>
          <p:spPr>
            <a:xfrm>
              <a:off x="1625800" y="4743525"/>
              <a:ext cx="306800" cy="306750"/>
            </a:xfrm>
            <a:custGeom>
              <a:rect b="b" l="l" r="r" t="t"/>
              <a:pathLst>
                <a:path extrusionOk="0" h="12270" w="12272">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5"/>
            <p:cNvSpPr/>
            <p:nvPr/>
          </p:nvSpPr>
          <p:spPr>
            <a:xfrm>
              <a:off x="1691075" y="4808775"/>
              <a:ext cx="243225" cy="243200"/>
            </a:xfrm>
            <a:custGeom>
              <a:rect b="b" l="l" r="r" t="t"/>
              <a:pathLst>
                <a:path extrusionOk="0" h="9728" w="9729">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5"/>
            <p:cNvSpPr/>
            <p:nvPr/>
          </p:nvSpPr>
          <p:spPr>
            <a:xfrm>
              <a:off x="1783850" y="4901575"/>
              <a:ext cx="127250" cy="127225"/>
            </a:xfrm>
            <a:custGeom>
              <a:rect b="b" l="l" r="r" t="t"/>
              <a:pathLst>
                <a:path extrusionOk="0" h="5089" w="509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6" name="Google Shape;406;p5"/>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07" name="Google Shape;407;p5"/>
          <p:cNvSpPr txBox="1"/>
          <p:nvPr>
            <p:ph idx="1" type="body"/>
          </p:nvPr>
        </p:nvSpPr>
        <p:spPr>
          <a:xfrm>
            <a:off x="720000" y="1152475"/>
            <a:ext cx="7166700" cy="34164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rgbClr val="434343"/>
              </a:buClr>
              <a:buSzPts val="1200"/>
              <a:buAutoNum type="arabicPeriod"/>
              <a:defRPr sz="1200">
                <a:solidFill>
                  <a:srgbClr val="434343"/>
                </a:solidFill>
              </a:defRPr>
            </a:lvl1pPr>
            <a:lvl2pPr indent="-304800" lvl="1" marL="914400" algn="l">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indent="-304800" lvl="2" marL="1371600" algn="l">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indent="-304800" lvl="3" marL="1828800" algn="l">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indent="-304800" lvl="4" marL="2286000" algn="l">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indent="-304800" lvl="5" marL="2743200" algn="l">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indent="-304800" lvl="6" marL="3200400" algn="l">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indent="-304800" lvl="7" marL="3657600" algn="l">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indent="-304800" lvl="8" marL="4114800" algn="l">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p:txBody>
      </p:sp>
      <p:grpSp>
        <p:nvGrpSpPr>
          <p:cNvPr id="408" name="Google Shape;408;p5"/>
          <p:cNvGrpSpPr/>
          <p:nvPr/>
        </p:nvGrpSpPr>
        <p:grpSpPr>
          <a:xfrm rot="5400000">
            <a:off x="7600584" y="1589014"/>
            <a:ext cx="2146582" cy="38557"/>
            <a:chOff x="727444" y="4879925"/>
            <a:chExt cx="2146582" cy="38557"/>
          </a:xfrm>
        </p:grpSpPr>
        <p:sp>
          <p:nvSpPr>
            <p:cNvPr id="409" name="Google Shape;409;p5"/>
            <p:cNvSpPr/>
            <p:nvPr/>
          </p:nvSpPr>
          <p:spPr>
            <a:xfrm rot="-5400000">
              <a:off x="724678" y="4882746"/>
              <a:ext cx="38446" cy="32915"/>
            </a:xfrm>
            <a:custGeom>
              <a:rect b="b" l="l" r="r" t="t"/>
              <a:pathLst>
                <a:path extrusionOk="0" h="595" w="695">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5"/>
            <p:cNvSpPr/>
            <p:nvPr/>
          </p:nvSpPr>
          <p:spPr>
            <a:xfrm rot="-5400000">
              <a:off x="855953" y="4882746"/>
              <a:ext cx="38501" cy="32971"/>
            </a:xfrm>
            <a:custGeom>
              <a:rect b="b" l="l" r="r" t="t"/>
              <a:pathLst>
                <a:path extrusionOk="0" h="596" w="696">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5"/>
            <p:cNvSpPr/>
            <p:nvPr/>
          </p:nvSpPr>
          <p:spPr>
            <a:xfrm rot="-5400000">
              <a:off x="987448"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5"/>
            <p:cNvSpPr/>
            <p:nvPr/>
          </p:nvSpPr>
          <p:spPr>
            <a:xfrm rot="-5400000">
              <a:off x="1118916" y="4882718"/>
              <a:ext cx="38446" cy="32971"/>
            </a:xfrm>
            <a:custGeom>
              <a:rect b="b" l="l" r="r" t="t"/>
              <a:pathLst>
                <a:path extrusionOk="0" h="596" w="695">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5"/>
            <p:cNvSpPr/>
            <p:nvPr/>
          </p:nvSpPr>
          <p:spPr>
            <a:xfrm rot="-5400000">
              <a:off x="1250329" y="4882746"/>
              <a:ext cx="38446" cy="32915"/>
            </a:xfrm>
            <a:custGeom>
              <a:rect b="b" l="l" r="r" t="t"/>
              <a:pathLst>
                <a:path extrusionOk="0" h="595" w="695">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5"/>
            <p:cNvSpPr/>
            <p:nvPr/>
          </p:nvSpPr>
          <p:spPr>
            <a:xfrm rot="-5400000">
              <a:off x="1381769" y="4882746"/>
              <a:ext cx="38446" cy="32915"/>
            </a:xfrm>
            <a:custGeom>
              <a:rect b="b" l="l" r="r" t="t"/>
              <a:pathLst>
                <a:path extrusionOk="0" h="595" w="695">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5"/>
            <p:cNvSpPr/>
            <p:nvPr/>
          </p:nvSpPr>
          <p:spPr>
            <a:xfrm rot="-5400000">
              <a:off x="1513154" y="4882746"/>
              <a:ext cx="38501" cy="32971"/>
            </a:xfrm>
            <a:custGeom>
              <a:rect b="b" l="l" r="r" t="t"/>
              <a:pathLst>
                <a:path extrusionOk="0" h="596" w="696">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5"/>
            <p:cNvSpPr/>
            <p:nvPr/>
          </p:nvSpPr>
          <p:spPr>
            <a:xfrm rot="-5400000">
              <a:off x="1655493" y="4882690"/>
              <a:ext cx="38556" cy="33026"/>
            </a:xfrm>
            <a:custGeom>
              <a:rect b="b" l="l" r="r" t="t"/>
              <a:pathLst>
                <a:path extrusionOk="0" h="597" w="697">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5"/>
            <p:cNvSpPr/>
            <p:nvPr/>
          </p:nvSpPr>
          <p:spPr>
            <a:xfrm rot="-5400000">
              <a:off x="1787016" y="4882718"/>
              <a:ext cx="38446" cy="32971"/>
            </a:xfrm>
            <a:custGeom>
              <a:rect b="b" l="l" r="r" t="t"/>
              <a:pathLst>
                <a:path extrusionOk="0" h="596" w="695">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5"/>
            <p:cNvSpPr/>
            <p:nvPr/>
          </p:nvSpPr>
          <p:spPr>
            <a:xfrm rot="-5400000">
              <a:off x="1918346" y="4882718"/>
              <a:ext cx="38556" cy="32971"/>
            </a:xfrm>
            <a:custGeom>
              <a:rect b="b" l="l" r="r" t="t"/>
              <a:pathLst>
                <a:path extrusionOk="0" h="596" w="697">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5"/>
            <p:cNvSpPr/>
            <p:nvPr/>
          </p:nvSpPr>
          <p:spPr>
            <a:xfrm rot="-5400000">
              <a:off x="2049731" y="4882718"/>
              <a:ext cx="38501" cy="33026"/>
            </a:xfrm>
            <a:custGeom>
              <a:rect b="b" l="l" r="r" t="t"/>
              <a:pathLst>
                <a:path extrusionOk="0" h="597" w="696">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5"/>
            <p:cNvSpPr/>
            <p:nvPr/>
          </p:nvSpPr>
          <p:spPr>
            <a:xfrm rot="-5400000">
              <a:off x="2181171" y="4882718"/>
              <a:ext cx="38501" cy="33026"/>
            </a:xfrm>
            <a:custGeom>
              <a:rect b="b" l="l" r="r" t="t"/>
              <a:pathLst>
                <a:path extrusionOk="0" h="597" w="696">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5"/>
            <p:cNvSpPr/>
            <p:nvPr/>
          </p:nvSpPr>
          <p:spPr>
            <a:xfrm rot="-5400000">
              <a:off x="2312584"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5"/>
            <p:cNvSpPr/>
            <p:nvPr/>
          </p:nvSpPr>
          <p:spPr>
            <a:xfrm rot="-5400000">
              <a:off x="2443969" y="4882746"/>
              <a:ext cx="38501" cy="32971"/>
            </a:xfrm>
            <a:custGeom>
              <a:rect b="b" l="l" r="r" t="t"/>
              <a:pathLst>
                <a:path extrusionOk="0" h="596" w="696">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5"/>
            <p:cNvSpPr/>
            <p:nvPr/>
          </p:nvSpPr>
          <p:spPr>
            <a:xfrm rot="-5400000">
              <a:off x="2575464" y="4882746"/>
              <a:ext cx="38446" cy="32915"/>
            </a:xfrm>
            <a:custGeom>
              <a:rect b="b" l="l" r="r" t="t"/>
              <a:pathLst>
                <a:path extrusionOk="0" h="595" w="695">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5"/>
            <p:cNvSpPr/>
            <p:nvPr/>
          </p:nvSpPr>
          <p:spPr>
            <a:xfrm rot="-5400000">
              <a:off x="270690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5"/>
            <p:cNvSpPr/>
            <p:nvPr/>
          </p:nvSpPr>
          <p:spPr>
            <a:xfrm rot="-5400000">
              <a:off x="283834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6" name="Google Shape;426;p5"/>
          <p:cNvGrpSpPr/>
          <p:nvPr/>
        </p:nvGrpSpPr>
        <p:grpSpPr>
          <a:xfrm rot="5400000">
            <a:off x="7836099" y="1589097"/>
            <a:ext cx="2146527" cy="38391"/>
            <a:chOff x="1003048" y="4639073"/>
            <a:chExt cx="2146527" cy="38391"/>
          </a:xfrm>
        </p:grpSpPr>
        <p:sp>
          <p:nvSpPr>
            <p:cNvPr id="427" name="Google Shape;427;p5"/>
            <p:cNvSpPr/>
            <p:nvPr/>
          </p:nvSpPr>
          <p:spPr>
            <a:xfrm rot="-5400000">
              <a:off x="1000310" y="4641810"/>
              <a:ext cx="38390" cy="32915"/>
            </a:xfrm>
            <a:custGeom>
              <a:rect b="b" l="l" r="r" t="t"/>
              <a:pathLst>
                <a:path extrusionOk="0" h="595" w="694">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5"/>
            <p:cNvSpPr/>
            <p:nvPr/>
          </p:nvSpPr>
          <p:spPr>
            <a:xfrm rot="-5400000">
              <a:off x="1131751" y="4641810"/>
              <a:ext cx="38390" cy="32915"/>
            </a:xfrm>
            <a:custGeom>
              <a:rect b="b" l="l" r="r" t="t"/>
              <a:pathLst>
                <a:path extrusionOk="0" h="595" w="694">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5"/>
            <p:cNvSpPr/>
            <p:nvPr/>
          </p:nvSpPr>
          <p:spPr>
            <a:xfrm rot="-5400000">
              <a:off x="1263163" y="4641838"/>
              <a:ext cx="38390" cy="32860"/>
            </a:xfrm>
            <a:custGeom>
              <a:rect b="b" l="l" r="r" t="t"/>
              <a:pathLst>
                <a:path extrusionOk="0" h="594" w="694">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5"/>
            <p:cNvSpPr/>
            <p:nvPr/>
          </p:nvSpPr>
          <p:spPr>
            <a:xfrm rot="-5400000">
              <a:off x="1394521" y="4641810"/>
              <a:ext cx="38390" cy="32915"/>
            </a:xfrm>
            <a:custGeom>
              <a:rect b="b" l="l" r="r" t="t"/>
              <a:pathLst>
                <a:path extrusionOk="0" h="595" w="694">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5"/>
            <p:cNvSpPr/>
            <p:nvPr/>
          </p:nvSpPr>
          <p:spPr>
            <a:xfrm rot="-5400000">
              <a:off x="1525961" y="4641810"/>
              <a:ext cx="38390" cy="32915"/>
            </a:xfrm>
            <a:custGeom>
              <a:rect b="b" l="l" r="r" t="t"/>
              <a:pathLst>
                <a:path extrusionOk="0" h="595" w="694">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5"/>
            <p:cNvSpPr/>
            <p:nvPr/>
          </p:nvSpPr>
          <p:spPr>
            <a:xfrm rot="-5400000">
              <a:off x="1657401" y="4641810"/>
              <a:ext cx="38390" cy="32915"/>
            </a:xfrm>
            <a:custGeom>
              <a:rect b="b" l="l" r="r" t="t"/>
              <a:pathLst>
                <a:path extrusionOk="0" h="595" w="694">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5"/>
            <p:cNvSpPr/>
            <p:nvPr/>
          </p:nvSpPr>
          <p:spPr>
            <a:xfrm rot="-5400000">
              <a:off x="1788842" y="4641810"/>
              <a:ext cx="38390" cy="32915"/>
            </a:xfrm>
            <a:custGeom>
              <a:rect b="b" l="l" r="r" t="t"/>
              <a:pathLst>
                <a:path extrusionOk="0" h="595" w="694">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5"/>
            <p:cNvSpPr/>
            <p:nvPr/>
          </p:nvSpPr>
          <p:spPr>
            <a:xfrm rot="-5400000">
              <a:off x="1931208" y="4641838"/>
              <a:ext cx="38390" cy="32860"/>
            </a:xfrm>
            <a:custGeom>
              <a:rect b="b" l="l" r="r" t="t"/>
              <a:pathLst>
                <a:path extrusionOk="0" h="594" w="694">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5"/>
            <p:cNvSpPr/>
            <p:nvPr/>
          </p:nvSpPr>
          <p:spPr>
            <a:xfrm rot="-5400000">
              <a:off x="2062620" y="4641810"/>
              <a:ext cx="38390" cy="32915"/>
            </a:xfrm>
            <a:custGeom>
              <a:rect b="b" l="l" r="r" t="t"/>
              <a:pathLst>
                <a:path extrusionOk="0" h="595" w="694">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5"/>
            <p:cNvSpPr/>
            <p:nvPr/>
          </p:nvSpPr>
          <p:spPr>
            <a:xfrm rot="-5400000">
              <a:off x="2194088" y="4641783"/>
              <a:ext cx="38390" cy="32971"/>
            </a:xfrm>
            <a:custGeom>
              <a:rect b="b" l="l" r="r" t="t"/>
              <a:pathLst>
                <a:path extrusionOk="0" h="596" w="694">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5"/>
            <p:cNvSpPr/>
            <p:nvPr/>
          </p:nvSpPr>
          <p:spPr>
            <a:xfrm rot="-5400000">
              <a:off x="2325446" y="4641810"/>
              <a:ext cx="38390" cy="32915"/>
            </a:xfrm>
            <a:custGeom>
              <a:rect b="b" l="l" r="r" t="t"/>
              <a:pathLst>
                <a:path extrusionOk="0" h="595" w="694">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5"/>
            <p:cNvSpPr/>
            <p:nvPr/>
          </p:nvSpPr>
          <p:spPr>
            <a:xfrm rot="-5400000">
              <a:off x="2456886" y="4641810"/>
              <a:ext cx="38390" cy="32915"/>
            </a:xfrm>
            <a:custGeom>
              <a:rect b="b" l="l" r="r" t="t"/>
              <a:pathLst>
                <a:path extrusionOk="0" h="595" w="694">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5"/>
            <p:cNvSpPr/>
            <p:nvPr/>
          </p:nvSpPr>
          <p:spPr>
            <a:xfrm rot="-5400000">
              <a:off x="2588326" y="4641810"/>
              <a:ext cx="38390" cy="32915"/>
            </a:xfrm>
            <a:custGeom>
              <a:rect b="b" l="l" r="r" t="t"/>
              <a:pathLst>
                <a:path extrusionOk="0" h="595" w="694">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5"/>
            <p:cNvSpPr/>
            <p:nvPr/>
          </p:nvSpPr>
          <p:spPr>
            <a:xfrm rot="-5400000">
              <a:off x="2719739" y="4641838"/>
              <a:ext cx="38390" cy="32860"/>
            </a:xfrm>
            <a:custGeom>
              <a:rect b="b" l="l" r="r" t="t"/>
              <a:pathLst>
                <a:path extrusionOk="0" h="594" w="694">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5"/>
            <p:cNvSpPr/>
            <p:nvPr/>
          </p:nvSpPr>
          <p:spPr>
            <a:xfrm rot="-5400000">
              <a:off x="2851124" y="4641838"/>
              <a:ext cx="38390" cy="32860"/>
            </a:xfrm>
            <a:custGeom>
              <a:rect b="b" l="l" r="r" t="t"/>
              <a:pathLst>
                <a:path extrusionOk="0" h="594" w="694">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5"/>
            <p:cNvSpPr/>
            <p:nvPr/>
          </p:nvSpPr>
          <p:spPr>
            <a:xfrm rot="-5400000">
              <a:off x="2982564" y="4641838"/>
              <a:ext cx="38390" cy="32860"/>
            </a:xfrm>
            <a:custGeom>
              <a:rect b="b" l="l" r="r" t="t"/>
              <a:pathLst>
                <a:path extrusionOk="0" h="594" w="694">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5"/>
            <p:cNvSpPr/>
            <p:nvPr/>
          </p:nvSpPr>
          <p:spPr>
            <a:xfrm rot="-5400000">
              <a:off x="3113949" y="4641838"/>
              <a:ext cx="38390" cy="32860"/>
            </a:xfrm>
            <a:custGeom>
              <a:rect b="b" l="l" r="r" t="t"/>
              <a:pathLst>
                <a:path extrusionOk="0" h="594" w="694">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44" name="Shape 444"/>
        <p:cNvGrpSpPr/>
        <p:nvPr/>
      </p:nvGrpSpPr>
      <p:grpSpPr>
        <a:xfrm>
          <a:off x="0" y="0"/>
          <a:ext cx="0" cy="0"/>
          <a:chOff x="0" y="0"/>
          <a:chExt cx="0" cy="0"/>
        </a:xfrm>
      </p:grpSpPr>
      <p:sp>
        <p:nvSpPr>
          <p:cNvPr id="445" name="Google Shape;445;p6"/>
          <p:cNvSpPr/>
          <p:nvPr/>
        </p:nvSpPr>
        <p:spPr>
          <a:xfrm rot="-5400000">
            <a:off x="4062043" y="88416"/>
            <a:ext cx="1019964" cy="9247901"/>
          </a:xfrm>
          <a:custGeom>
            <a:rect b="b" l="l" r="r" t="t"/>
            <a:pathLst>
              <a:path extrusionOk="0" h="93145" w="16246">
                <a:moveTo>
                  <a:pt x="0" y="1"/>
                </a:moveTo>
                <a:lnTo>
                  <a:pt x="0" y="93144"/>
                </a:lnTo>
                <a:lnTo>
                  <a:pt x="16246" y="93144"/>
                </a:lnTo>
                <a:lnTo>
                  <a:pt x="1624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6"/>
          <p:cNvSpPr/>
          <p:nvPr/>
        </p:nvSpPr>
        <p:spPr>
          <a:xfrm rot="2215430">
            <a:off x="7188860" y="-1141712"/>
            <a:ext cx="2610567" cy="3488857"/>
          </a:xfrm>
          <a:custGeom>
            <a:rect b="b" l="l" r="r" t="t"/>
            <a:pathLst>
              <a:path extrusionOk="0" h="50532" w="37811">
                <a:moveTo>
                  <a:pt x="13391" y="0"/>
                </a:moveTo>
                <a:lnTo>
                  <a:pt x="1" y="50532"/>
                </a:lnTo>
                <a:lnTo>
                  <a:pt x="37811" y="19957"/>
                </a:lnTo>
                <a:lnTo>
                  <a:pt x="1339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6"/>
          <p:cNvSpPr/>
          <p:nvPr/>
        </p:nvSpPr>
        <p:spPr>
          <a:xfrm flipH="1" rot="-2215430">
            <a:off x="-1619090" y="1220350"/>
            <a:ext cx="2610567" cy="3488857"/>
          </a:xfrm>
          <a:custGeom>
            <a:rect b="b" l="l" r="r" t="t"/>
            <a:pathLst>
              <a:path extrusionOk="0" h="50532" w="37811">
                <a:moveTo>
                  <a:pt x="13391" y="0"/>
                </a:moveTo>
                <a:lnTo>
                  <a:pt x="1" y="50532"/>
                </a:lnTo>
                <a:lnTo>
                  <a:pt x="37811" y="19957"/>
                </a:lnTo>
                <a:lnTo>
                  <a:pt x="1339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8" name="Google Shape;448;p6"/>
          <p:cNvGrpSpPr/>
          <p:nvPr/>
        </p:nvGrpSpPr>
        <p:grpSpPr>
          <a:xfrm rot="-5400000">
            <a:off x="7806892" y="-447689"/>
            <a:ext cx="1090632" cy="2422143"/>
            <a:chOff x="1583900" y="3788625"/>
            <a:chExt cx="350900" cy="779275"/>
          </a:xfrm>
        </p:grpSpPr>
        <p:sp>
          <p:nvSpPr>
            <p:cNvPr id="449" name="Google Shape;449;p6"/>
            <p:cNvSpPr/>
            <p:nvPr/>
          </p:nvSpPr>
          <p:spPr>
            <a:xfrm>
              <a:off x="1833725" y="4256575"/>
              <a:ext cx="49800" cy="141075"/>
            </a:xfrm>
            <a:custGeom>
              <a:rect b="b" l="l" r="r" t="t"/>
              <a:pathLst>
                <a:path extrusionOk="0" h="5643" w="1992">
                  <a:moveTo>
                    <a:pt x="1906" y="0"/>
                  </a:moveTo>
                  <a:cubicBezTo>
                    <a:pt x="1825" y="0"/>
                    <a:pt x="1703" y="311"/>
                    <a:pt x="1548" y="784"/>
                  </a:cubicBezTo>
                  <a:cubicBezTo>
                    <a:pt x="1469" y="1026"/>
                    <a:pt x="1374" y="1311"/>
                    <a:pt x="1281" y="1587"/>
                  </a:cubicBezTo>
                  <a:cubicBezTo>
                    <a:pt x="1202" y="1842"/>
                    <a:pt x="1138" y="2119"/>
                    <a:pt x="1050" y="2396"/>
                  </a:cubicBezTo>
                  <a:cubicBezTo>
                    <a:pt x="965" y="2663"/>
                    <a:pt x="879" y="2931"/>
                    <a:pt x="795" y="3196"/>
                  </a:cubicBezTo>
                  <a:cubicBezTo>
                    <a:pt x="701" y="3471"/>
                    <a:pt x="564" y="3723"/>
                    <a:pt x="476" y="3974"/>
                  </a:cubicBezTo>
                  <a:lnTo>
                    <a:pt x="207" y="4773"/>
                  </a:lnTo>
                  <a:cubicBezTo>
                    <a:pt x="52" y="5258"/>
                    <a:pt x="0" y="5600"/>
                    <a:pt x="106" y="5641"/>
                  </a:cubicBezTo>
                  <a:cubicBezTo>
                    <a:pt x="108" y="5642"/>
                    <a:pt x="110" y="5642"/>
                    <a:pt x="112" y="5642"/>
                  </a:cubicBezTo>
                  <a:cubicBezTo>
                    <a:pt x="170" y="5642"/>
                    <a:pt x="336" y="5359"/>
                    <a:pt x="566" y="4919"/>
                  </a:cubicBezTo>
                  <a:cubicBezTo>
                    <a:pt x="680" y="4697"/>
                    <a:pt x="864" y="4457"/>
                    <a:pt x="987" y="4165"/>
                  </a:cubicBezTo>
                  <a:cubicBezTo>
                    <a:pt x="1096" y="3915"/>
                    <a:pt x="1186" y="3639"/>
                    <a:pt x="1287" y="3361"/>
                  </a:cubicBezTo>
                  <a:cubicBezTo>
                    <a:pt x="1384" y="3092"/>
                    <a:pt x="1409" y="2796"/>
                    <a:pt x="1490" y="2524"/>
                  </a:cubicBezTo>
                  <a:cubicBezTo>
                    <a:pt x="1573" y="2240"/>
                    <a:pt x="1662" y="1965"/>
                    <a:pt x="1723" y="1699"/>
                  </a:cubicBezTo>
                  <a:cubicBezTo>
                    <a:pt x="1795" y="1392"/>
                    <a:pt x="1848" y="1105"/>
                    <a:pt x="1885" y="857"/>
                  </a:cubicBezTo>
                  <a:cubicBezTo>
                    <a:pt x="1959" y="347"/>
                    <a:pt x="1992" y="16"/>
                    <a:pt x="1911" y="1"/>
                  </a:cubicBezTo>
                  <a:cubicBezTo>
                    <a:pt x="1909" y="0"/>
                    <a:pt x="1908" y="0"/>
                    <a:pt x="190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50" name="Google Shape;450;p6"/>
            <p:cNvSpPr/>
            <p:nvPr/>
          </p:nvSpPr>
          <p:spPr>
            <a:xfrm>
              <a:off x="1816550" y="4167100"/>
              <a:ext cx="63200" cy="155825"/>
            </a:xfrm>
            <a:custGeom>
              <a:rect b="b" l="l" r="r" t="t"/>
              <a:pathLst>
                <a:path extrusionOk="0" h="6233" w="2528">
                  <a:moveTo>
                    <a:pt x="1900" y="0"/>
                  </a:moveTo>
                  <a:cubicBezTo>
                    <a:pt x="1816" y="0"/>
                    <a:pt x="1722" y="530"/>
                    <a:pt x="1547" y="1328"/>
                  </a:cubicBezTo>
                  <a:cubicBezTo>
                    <a:pt x="1463" y="1718"/>
                    <a:pt x="1345" y="2167"/>
                    <a:pt x="1215" y="2649"/>
                  </a:cubicBezTo>
                  <a:cubicBezTo>
                    <a:pt x="1103" y="3066"/>
                    <a:pt x="994" y="3511"/>
                    <a:pt x="842" y="3954"/>
                  </a:cubicBezTo>
                  <a:lnTo>
                    <a:pt x="619" y="4595"/>
                  </a:lnTo>
                  <a:lnTo>
                    <a:pt x="499" y="4914"/>
                  </a:lnTo>
                  <a:lnTo>
                    <a:pt x="438" y="5072"/>
                  </a:lnTo>
                  <a:lnTo>
                    <a:pt x="331" y="5324"/>
                  </a:lnTo>
                  <a:cubicBezTo>
                    <a:pt x="256" y="5507"/>
                    <a:pt x="155" y="5703"/>
                    <a:pt x="119" y="5859"/>
                  </a:cubicBezTo>
                  <a:lnTo>
                    <a:pt x="40" y="6107"/>
                  </a:lnTo>
                  <a:lnTo>
                    <a:pt x="0" y="6232"/>
                  </a:lnTo>
                  <a:cubicBezTo>
                    <a:pt x="41" y="6227"/>
                    <a:pt x="90" y="6214"/>
                    <a:pt x="135" y="6206"/>
                  </a:cubicBezTo>
                  <a:cubicBezTo>
                    <a:pt x="312" y="6168"/>
                    <a:pt x="470" y="6144"/>
                    <a:pt x="650" y="6090"/>
                  </a:cubicBezTo>
                  <a:cubicBezTo>
                    <a:pt x="845" y="6025"/>
                    <a:pt x="1029" y="5932"/>
                    <a:pt x="1201" y="5818"/>
                  </a:cubicBezTo>
                  <a:cubicBezTo>
                    <a:pt x="1666" y="5487"/>
                    <a:pt x="1956" y="5048"/>
                    <a:pt x="2137" y="4669"/>
                  </a:cubicBezTo>
                  <a:cubicBezTo>
                    <a:pt x="2497" y="3869"/>
                    <a:pt x="2527" y="3322"/>
                    <a:pt x="2432" y="3299"/>
                  </a:cubicBezTo>
                  <a:cubicBezTo>
                    <a:pt x="2431" y="3298"/>
                    <a:pt x="2429" y="3298"/>
                    <a:pt x="2428" y="3298"/>
                  </a:cubicBezTo>
                  <a:cubicBezTo>
                    <a:pt x="2359" y="3298"/>
                    <a:pt x="2189" y="3817"/>
                    <a:pt x="1792" y="4492"/>
                  </a:cubicBezTo>
                  <a:cubicBezTo>
                    <a:pt x="1592" y="4821"/>
                    <a:pt x="1258" y="5136"/>
                    <a:pt x="891" y="5368"/>
                  </a:cubicBezTo>
                  <a:cubicBezTo>
                    <a:pt x="882" y="5372"/>
                    <a:pt x="878" y="5373"/>
                    <a:pt x="877" y="5373"/>
                  </a:cubicBezTo>
                  <a:cubicBezTo>
                    <a:pt x="875" y="5373"/>
                    <a:pt x="877" y="5371"/>
                    <a:pt x="877" y="5371"/>
                  </a:cubicBezTo>
                  <a:lnTo>
                    <a:pt x="877" y="5371"/>
                  </a:lnTo>
                  <a:cubicBezTo>
                    <a:pt x="877" y="5371"/>
                    <a:pt x="876" y="5371"/>
                    <a:pt x="875" y="5372"/>
                  </a:cubicBezTo>
                  <a:cubicBezTo>
                    <a:pt x="875" y="5372"/>
                    <a:pt x="875" y="5371"/>
                    <a:pt x="875" y="5371"/>
                  </a:cubicBezTo>
                  <a:cubicBezTo>
                    <a:pt x="875" y="5371"/>
                    <a:pt x="874" y="5372"/>
                    <a:pt x="874" y="5372"/>
                  </a:cubicBezTo>
                  <a:cubicBezTo>
                    <a:pt x="874" y="5372"/>
                    <a:pt x="877" y="5367"/>
                    <a:pt x="898" y="5319"/>
                  </a:cubicBezTo>
                  <a:lnTo>
                    <a:pt x="921" y="5260"/>
                  </a:lnTo>
                  <a:lnTo>
                    <a:pt x="979" y="5095"/>
                  </a:lnTo>
                  <a:cubicBezTo>
                    <a:pt x="1017" y="4985"/>
                    <a:pt x="1051" y="4873"/>
                    <a:pt x="1084" y="4760"/>
                  </a:cubicBezTo>
                  <a:cubicBezTo>
                    <a:pt x="1150" y="4537"/>
                    <a:pt x="1209" y="4310"/>
                    <a:pt x="1280" y="4091"/>
                  </a:cubicBezTo>
                  <a:cubicBezTo>
                    <a:pt x="1427" y="3634"/>
                    <a:pt x="1565" y="3183"/>
                    <a:pt x="1659" y="2751"/>
                  </a:cubicBezTo>
                  <a:cubicBezTo>
                    <a:pt x="1760" y="2298"/>
                    <a:pt x="1836" y="1840"/>
                    <a:pt x="1888" y="1378"/>
                  </a:cubicBezTo>
                  <a:cubicBezTo>
                    <a:pt x="1979" y="548"/>
                    <a:pt x="1978" y="6"/>
                    <a:pt x="1902" y="0"/>
                  </a:cubicBezTo>
                  <a:cubicBezTo>
                    <a:pt x="1901" y="0"/>
                    <a:pt x="1901" y="0"/>
                    <a:pt x="19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51" name="Google Shape;451;p6"/>
            <p:cNvSpPr/>
            <p:nvPr/>
          </p:nvSpPr>
          <p:spPr>
            <a:xfrm>
              <a:off x="1842650" y="4079650"/>
              <a:ext cx="24450" cy="70225"/>
            </a:xfrm>
            <a:custGeom>
              <a:rect b="b" l="l" r="r" t="t"/>
              <a:pathLst>
                <a:path extrusionOk="0" h="2809" w="978">
                  <a:moveTo>
                    <a:pt x="98" y="0"/>
                  </a:moveTo>
                  <a:cubicBezTo>
                    <a:pt x="90" y="0"/>
                    <a:pt x="83" y="2"/>
                    <a:pt x="76" y="4"/>
                  </a:cubicBezTo>
                  <a:cubicBezTo>
                    <a:pt x="2" y="36"/>
                    <a:pt x="0" y="213"/>
                    <a:pt x="41" y="464"/>
                  </a:cubicBezTo>
                  <a:cubicBezTo>
                    <a:pt x="60" y="585"/>
                    <a:pt x="78" y="727"/>
                    <a:pt x="112" y="875"/>
                  </a:cubicBezTo>
                  <a:cubicBezTo>
                    <a:pt x="142" y="1004"/>
                    <a:pt x="198" y="1132"/>
                    <a:pt x="235" y="1268"/>
                  </a:cubicBezTo>
                  <a:cubicBezTo>
                    <a:pt x="269" y="1399"/>
                    <a:pt x="314" y="1530"/>
                    <a:pt x="352" y="1661"/>
                  </a:cubicBezTo>
                  <a:cubicBezTo>
                    <a:pt x="390" y="1798"/>
                    <a:pt x="383" y="1943"/>
                    <a:pt x="423" y="2067"/>
                  </a:cubicBezTo>
                  <a:cubicBezTo>
                    <a:pt x="470" y="2210"/>
                    <a:pt x="517" y="2344"/>
                    <a:pt x="564" y="2455"/>
                  </a:cubicBezTo>
                  <a:cubicBezTo>
                    <a:pt x="658" y="2671"/>
                    <a:pt x="776" y="2808"/>
                    <a:pt x="880" y="2808"/>
                  </a:cubicBezTo>
                  <a:cubicBezTo>
                    <a:pt x="889" y="2808"/>
                    <a:pt x="897" y="2807"/>
                    <a:pt x="905" y="2806"/>
                  </a:cubicBezTo>
                  <a:cubicBezTo>
                    <a:pt x="960" y="2793"/>
                    <a:pt x="960" y="2627"/>
                    <a:pt x="942" y="2372"/>
                  </a:cubicBezTo>
                  <a:cubicBezTo>
                    <a:pt x="935" y="2248"/>
                    <a:pt x="977" y="2090"/>
                    <a:pt x="952" y="1935"/>
                  </a:cubicBezTo>
                  <a:cubicBezTo>
                    <a:pt x="930" y="1800"/>
                    <a:pt x="885" y="1663"/>
                    <a:pt x="851" y="1520"/>
                  </a:cubicBezTo>
                  <a:cubicBezTo>
                    <a:pt x="818" y="1383"/>
                    <a:pt x="713" y="1264"/>
                    <a:pt x="671" y="1129"/>
                  </a:cubicBezTo>
                  <a:cubicBezTo>
                    <a:pt x="626" y="990"/>
                    <a:pt x="592" y="851"/>
                    <a:pt x="541" y="726"/>
                  </a:cubicBezTo>
                  <a:cubicBezTo>
                    <a:pt x="488" y="593"/>
                    <a:pt x="428" y="465"/>
                    <a:pt x="361" y="340"/>
                  </a:cubicBezTo>
                  <a:cubicBezTo>
                    <a:pt x="249" y="136"/>
                    <a:pt x="168" y="0"/>
                    <a:pt x="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52" name="Google Shape;452;p6"/>
            <p:cNvSpPr/>
            <p:nvPr/>
          </p:nvSpPr>
          <p:spPr>
            <a:xfrm>
              <a:off x="1798450" y="4078600"/>
              <a:ext cx="38800" cy="70950"/>
            </a:xfrm>
            <a:custGeom>
              <a:rect b="b" l="l" r="r" t="t"/>
              <a:pathLst>
                <a:path extrusionOk="0" h="2838" w="1552">
                  <a:moveTo>
                    <a:pt x="1419" y="0"/>
                  </a:moveTo>
                  <a:cubicBezTo>
                    <a:pt x="1364" y="0"/>
                    <a:pt x="1267" y="143"/>
                    <a:pt x="1127" y="355"/>
                  </a:cubicBezTo>
                  <a:cubicBezTo>
                    <a:pt x="1055" y="464"/>
                    <a:pt x="919" y="569"/>
                    <a:pt x="837" y="712"/>
                  </a:cubicBezTo>
                  <a:cubicBezTo>
                    <a:pt x="766" y="836"/>
                    <a:pt x="708" y="976"/>
                    <a:pt x="637" y="1114"/>
                  </a:cubicBezTo>
                  <a:cubicBezTo>
                    <a:pt x="567" y="1246"/>
                    <a:pt x="562" y="1411"/>
                    <a:pt x="498" y="1546"/>
                  </a:cubicBezTo>
                  <a:cubicBezTo>
                    <a:pt x="431" y="1685"/>
                    <a:pt x="356" y="1817"/>
                    <a:pt x="300" y="1949"/>
                  </a:cubicBezTo>
                  <a:cubicBezTo>
                    <a:pt x="236" y="2102"/>
                    <a:pt x="180" y="2244"/>
                    <a:pt x="139" y="2369"/>
                  </a:cubicBezTo>
                  <a:cubicBezTo>
                    <a:pt x="53" y="2628"/>
                    <a:pt x="0" y="2796"/>
                    <a:pt x="72" y="2831"/>
                  </a:cubicBezTo>
                  <a:cubicBezTo>
                    <a:pt x="81" y="2835"/>
                    <a:pt x="90" y="2837"/>
                    <a:pt x="100" y="2837"/>
                  </a:cubicBezTo>
                  <a:cubicBezTo>
                    <a:pt x="177" y="2837"/>
                    <a:pt x="303" y="2715"/>
                    <a:pt x="449" y="2518"/>
                  </a:cubicBezTo>
                  <a:cubicBezTo>
                    <a:pt x="528" y="2410"/>
                    <a:pt x="625" y="2287"/>
                    <a:pt x="710" y="2144"/>
                  </a:cubicBezTo>
                  <a:cubicBezTo>
                    <a:pt x="785" y="2022"/>
                    <a:pt x="839" y="1878"/>
                    <a:pt x="912" y="1742"/>
                  </a:cubicBezTo>
                  <a:cubicBezTo>
                    <a:pt x="982" y="1611"/>
                    <a:pt x="1042" y="1471"/>
                    <a:pt x="1106" y="1336"/>
                  </a:cubicBezTo>
                  <a:cubicBezTo>
                    <a:pt x="1171" y="1196"/>
                    <a:pt x="1277" y="1077"/>
                    <a:pt x="1331" y="945"/>
                  </a:cubicBezTo>
                  <a:cubicBezTo>
                    <a:pt x="1388" y="804"/>
                    <a:pt x="1437" y="661"/>
                    <a:pt x="1478" y="517"/>
                  </a:cubicBezTo>
                  <a:cubicBezTo>
                    <a:pt x="1551" y="250"/>
                    <a:pt x="1534" y="46"/>
                    <a:pt x="1430" y="3"/>
                  </a:cubicBezTo>
                  <a:cubicBezTo>
                    <a:pt x="1427" y="1"/>
                    <a:pt x="1423"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53" name="Google Shape;453;p6"/>
            <p:cNvSpPr/>
            <p:nvPr/>
          </p:nvSpPr>
          <p:spPr>
            <a:xfrm>
              <a:off x="1783625" y="4051875"/>
              <a:ext cx="46675" cy="97150"/>
            </a:xfrm>
            <a:custGeom>
              <a:rect b="b" l="l" r="r" t="t"/>
              <a:pathLst>
                <a:path extrusionOk="0" h="3886" w="1867">
                  <a:moveTo>
                    <a:pt x="1774" y="0"/>
                  </a:moveTo>
                  <a:cubicBezTo>
                    <a:pt x="1693" y="0"/>
                    <a:pt x="1528" y="167"/>
                    <a:pt x="1332" y="441"/>
                  </a:cubicBezTo>
                  <a:cubicBezTo>
                    <a:pt x="1228" y="588"/>
                    <a:pt x="1104" y="758"/>
                    <a:pt x="991" y="956"/>
                  </a:cubicBezTo>
                  <a:cubicBezTo>
                    <a:pt x="894" y="1125"/>
                    <a:pt x="819" y="1320"/>
                    <a:pt x="727" y="1509"/>
                  </a:cubicBezTo>
                  <a:cubicBezTo>
                    <a:pt x="638" y="1693"/>
                    <a:pt x="563" y="1887"/>
                    <a:pt x="487" y="2076"/>
                  </a:cubicBezTo>
                  <a:cubicBezTo>
                    <a:pt x="408" y="2273"/>
                    <a:pt x="291" y="2449"/>
                    <a:pt x="232" y="2637"/>
                  </a:cubicBezTo>
                  <a:cubicBezTo>
                    <a:pt x="168" y="2832"/>
                    <a:pt x="115" y="3031"/>
                    <a:pt x="74" y="3232"/>
                  </a:cubicBezTo>
                  <a:cubicBezTo>
                    <a:pt x="0" y="3602"/>
                    <a:pt x="33" y="3859"/>
                    <a:pt x="142" y="3885"/>
                  </a:cubicBezTo>
                  <a:cubicBezTo>
                    <a:pt x="144" y="3886"/>
                    <a:pt x="145" y="3886"/>
                    <a:pt x="147" y="3886"/>
                  </a:cubicBezTo>
                  <a:cubicBezTo>
                    <a:pt x="203" y="3886"/>
                    <a:pt x="295" y="3671"/>
                    <a:pt x="442" y="3352"/>
                  </a:cubicBezTo>
                  <a:cubicBezTo>
                    <a:pt x="516" y="3191"/>
                    <a:pt x="656" y="3025"/>
                    <a:pt x="745" y="2823"/>
                  </a:cubicBezTo>
                  <a:cubicBezTo>
                    <a:pt x="818" y="2641"/>
                    <a:pt x="890" y="2462"/>
                    <a:pt x="968" y="2269"/>
                  </a:cubicBezTo>
                  <a:cubicBezTo>
                    <a:pt x="1047" y="2087"/>
                    <a:pt x="1066" y="1876"/>
                    <a:pt x="1147" y="1693"/>
                  </a:cubicBezTo>
                  <a:lnTo>
                    <a:pt x="1402" y="1151"/>
                  </a:lnTo>
                  <a:cubicBezTo>
                    <a:pt x="1486" y="955"/>
                    <a:pt x="1564" y="772"/>
                    <a:pt x="1637" y="599"/>
                  </a:cubicBezTo>
                  <a:cubicBezTo>
                    <a:pt x="1774" y="262"/>
                    <a:pt x="1866" y="45"/>
                    <a:pt x="1797" y="6"/>
                  </a:cubicBezTo>
                  <a:cubicBezTo>
                    <a:pt x="1790" y="2"/>
                    <a:pt x="1783" y="0"/>
                    <a:pt x="17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54" name="Google Shape;454;p6"/>
            <p:cNvSpPr/>
            <p:nvPr/>
          </p:nvSpPr>
          <p:spPr>
            <a:xfrm>
              <a:off x="1793800" y="3807225"/>
              <a:ext cx="40250" cy="234375"/>
            </a:xfrm>
            <a:custGeom>
              <a:rect b="b" l="l" r="r" t="t"/>
              <a:pathLst>
                <a:path extrusionOk="0" h="9375" w="1610">
                  <a:moveTo>
                    <a:pt x="273" y="1"/>
                  </a:moveTo>
                  <a:cubicBezTo>
                    <a:pt x="193" y="1"/>
                    <a:pt x="114" y="533"/>
                    <a:pt x="62" y="1356"/>
                  </a:cubicBezTo>
                  <a:cubicBezTo>
                    <a:pt x="38" y="1756"/>
                    <a:pt x="6" y="2224"/>
                    <a:pt x="5" y="2731"/>
                  </a:cubicBezTo>
                  <a:cubicBezTo>
                    <a:pt x="1" y="3170"/>
                    <a:pt x="39" y="3635"/>
                    <a:pt x="64" y="4110"/>
                  </a:cubicBezTo>
                  <a:cubicBezTo>
                    <a:pt x="89" y="4568"/>
                    <a:pt x="143" y="5033"/>
                    <a:pt x="203" y="5489"/>
                  </a:cubicBezTo>
                  <a:cubicBezTo>
                    <a:pt x="271" y="5960"/>
                    <a:pt x="302" y="6433"/>
                    <a:pt x="408" y="6864"/>
                  </a:cubicBezTo>
                  <a:cubicBezTo>
                    <a:pt x="513" y="7318"/>
                    <a:pt x="651" y="7762"/>
                    <a:pt x="819" y="8197"/>
                  </a:cubicBezTo>
                  <a:cubicBezTo>
                    <a:pt x="1111" y="8940"/>
                    <a:pt x="1426" y="9375"/>
                    <a:pt x="1536" y="9375"/>
                  </a:cubicBezTo>
                  <a:cubicBezTo>
                    <a:pt x="1543" y="9375"/>
                    <a:pt x="1550" y="9373"/>
                    <a:pt x="1555" y="9369"/>
                  </a:cubicBezTo>
                  <a:cubicBezTo>
                    <a:pt x="1609" y="9337"/>
                    <a:pt x="1398" y="8847"/>
                    <a:pt x="1184" y="8068"/>
                  </a:cubicBezTo>
                  <a:cubicBezTo>
                    <a:pt x="1080" y="7686"/>
                    <a:pt x="1027" y="7227"/>
                    <a:pt x="940" y="6740"/>
                  </a:cubicBezTo>
                  <a:cubicBezTo>
                    <a:pt x="857" y="6321"/>
                    <a:pt x="776" y="5873"/>
                    <a:pt x="716" y="5414"/>
                  </a:cubicBezTo>
                  <a:cubicBezTo>
                    <a:pt x="665" y="4971"/>
                    <a:pt x="552" y="4522"/>
                    <a:pt x="520" y="4074"/>
                  </a:cubicBezTo>
                  <a:cubicBezTo>
                    <a:pt x="489" y="3607"/>
                    <a:pt x="477" y="3148"/>
                    <a:pt x="460" y="2716"/>
                  </a:cubicBezTo>
                  <a:cubicBezTo>
                    <a:pt x="440" y="2218"/>
                    <a:pt x="422" y="1759"/>
                    <a:pt x="406" y="1354"/>
                  </a:cubicBezTo>
                  <a:cubicBezTo>
                    <a:pt x="370" y="535"/>
                    <a:pt x="352" y="1"/>
                    <a:pt x="273" y="1"/>
                  </a:cubicBezTo>
                  <a:cubicBezTo>
                    <a:pt x="273" y="1"/>
                    <a:pt x="273" y="1"/>
                    <a:pt x="27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55" name="Google Shape;455;p6"/>
            <p:cNvSpPr/>
            <p:nvPr/>
          </p:nvSpPr>
          <p:spPr>
            <a:xfrm>
              <a:off x="1645325" y="3807675"/>
              <a:ext cx="150700" cy="175350"/>
            </a:xfrm>
            <a:custGeom>
              <a:rect b="b" l="l" r="r" t="t"/>
              <a:pathLst>
                <a:path extrusionOk="0" h="7014" w="6028">
                  <a:moveTo>
                    <a:pt x="5943" y="1"/>
                  </a:moveTo>
                  <a:cubicBezTo>
                    <a:pt x="5837" y="1"/>
                    <a:pt x="5368" y="183"/>
                    <a:pt x="4713" y="524"/>
                  </a:cubicBezTo>
                  <a:cubicBezTo>
                    <a:pt x="4361" y="708"/>
                    <a:pt x="3924" y="897"/>
                    <a:pt x="3513" y="1208"/>
                  </a:cubicBezTo>
                  <a:cubicBezTo>
                    <a:pt x="3159" y="1473"/>
                    <a:pt x="2821" y="1809"/>
                    <a:pt x="2498" y="2164"/>
                  </a:cubicBezTo>
                  <a:cubicBezTo>
                    <a:pt x="2186" y="2506"/>
                    <a:pt x="1962" y="2923"/>
                    <a:pt x="1714" y="3303"/>
                  </a:cubicBezTo>
                  <a:cubicBezTo>
                    <a:pt x="1457" y="3700"/>
                    <a:pt x="1219" y="4098"/>
                    <a:pt x="1024" y="4485"/>
                  </a:cubicBezTo>
                  <a:cubicBezTo>
                    <a:pt x="800" y="4935"/>
                    <a:pt x="617" y="5359"/>
                    <a:pt x="472" y="5727"/>
                  </a:cubicBezTo>
                  <a:cubicBezTo>
                    <a:pt x="175" y="6485"/>
                    <a:pt x="1" y="6981"/>
                    <a:pt x="74" y="7012"/>
                  </a:cubicBezTo>
                  <a:cubicBezTo>
                    <a:pt x="77" y="7013"/>
                    <a:pt x="79" y="7014"/>
                    <a:pt x="82" y="7014"/>
                  </a:cubicBezTo>
                  <a:cubicBezTo>
                    <a:pt x="168" y="7014"/>
                    <a:pt x="424" y="6559"/>
                    <a:pt x="787" y="5866"/>
                  </a:cubicBezTo>
                  <a:cubicBezTo>
                    <a:pt x="970" y="5518"/>
                    <a:pt x="1189" y="5119"/>
                    <a:pt x="1429" y="4692"/>
                  </a:cubicBezTo>
                  <a:cubicBezTo>
                    <a:pt x="1638" y="4326"/>
                    <a:pt x="1845" y="3928"/>
                    <a:pt x="2101" y="3551"/>
                  </a:cubicBezTo>
                  <a:cubicBezTo>
                    <a:pt x="2345" y="3189"/>
                    <a:pt x="2602" y="2826"/>
                    <a:pt x="2892" y="2503"/>
                  </a:cubicBezTo>
                  <a:cubicBezTo>
                    <a:pt x="3193" y="2165"/>
                    <a:pt x="3539" y="1892"/>
                    <a:pt x="3858" y="1631"/>
                  </a:cubicBezTo>
                  <a:cubicBezTo>
                    <a:pt x="4228" y="1324"/>
                    <a:pt x="4596" y="1068"/>
                    <a:pt x="4917" y="852"/>
                  </a:cubicBezTo>
                  <a:cubicBezTo>
                    <a:pt x="5585" y="409"/>
                    <a:pt x="6027" y="107"/>
                    <a:pt x="5964" y="7"/>
                  </a:cubicBezTo>
                  <a:cubicBezTo>
                    <a:pt x="5962" y="3"/>
                    <a:pt x="5954" y="1"/>
                    <a:pt x="594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56" name="Google Shape;456;p6"/>
            <p:cNvSpPr/>
            <p:nvPr/>
          </p:nvSpPr>
          <p:spPr>
            <a:xfrm>
              <a:off x="1652350" y="3986500"/>
              <a:ext cx="39450" cy="37775"/>
            </a:xfrm>
            <a:custGeom>
              <a:rect b="b" l="l" r="r" t="t"/>
              <a:pathLst>
                <a:path extrusionOk="0" h="1511" w="1578">
                  <a:moveTo>
                    <a:pt x="144" y="0"/>
                  </a:moveTo>
                  <a:cubicBezTo>
                    <a:pt x="109" y="0"/>
                    <a:pt x="76" y="8"/>
                    <a:pt x="47" y="26"/>
                  </a:cubicBezTo>
                  <a:cubicBezTo>
                    <a:pt x="1" y="56"/>
                    <a:pt x="35" y="173"/>
                    <a:pt x="110" y="346"/>
                  </a:cubicBezTo>
                  <a:cubicBezTo>
                    <a:pt x="146" y="430"/>
                    <a:pt x="148" y="564"/>
                    <a:pt x="215" y="662"/>
                  </a:cubicBezTo>
                  <a:cubicBezTo>
                    <a:pt x="270" y="747"/>
                    <a:pt x="348" y="822"/>
                    <a:pt x="420" y="905"/>
                  </a:cubicBezTo>
                  <a:cubicBezTo>
                    <a:pt x="490" y="985"/>
                    <a:pt x="614" y="1012"/>
                    <a:pt x="690" y="1081"/>
                  </a:cubicBezTo>
                  <a:cubicBezTo>
                    <a:pt x="772" y="1153"/>
                    <a:pt x="847" y="1229"/>
                    <a:pt x="930" y="1284"/>
                  </a:cubicBezTo>
                  <a:cubicBezTo>
                    <a:pt x="1017" y="1344"/>
                    <a:pt x="1110" y="1394"/>
                    <a:pt x="1207" y="1435"/>
                  </a:cubicBezTo>
                  <a:cubicBezTo>
                    <a:pt x="1316" y="1480"/>
                    <a:pt x="1402" y="1510"/>
                    <a:pt x="1462" y="1510"/>
                  </a:cubicBezTo>
                  <a:cubicBezTo>
                    <a:pt x="1499" y="1510"/>
                    <a:pt x="1525" y="1498"/>
                    <a:pt x="1540" y="1470"/>
                  </a:cubicBezTo>
                  <a:cubicBezTo>
                    <a:pt x="1578" y="1398"/>
                    <a:pt x="1510" y="1282"/>
                    <a:pt x="1394" y="1146"/>
                  </a:cubicBezTo>
                  <a:cubicBezTo>
                    <a:pt x="1338" y="1079"/>
                    <a:pt x="1278" y="999"/>
                    <a:pt x="1207" y="922"/>
                  </a:cubicBezTo>
                  <a:cubicBezTo>
                    <a:pt x="1144" y="858"/>
                    <a:pt x="1064" y="808"/>
                    <a:pt x="996" y="738"/>
                  </a:cubicBezTo>
                  <a:lnTo>
                    <a:pt x="794" y="545"/>
                  </a:lnTo>
                  <a:cubicBezTo>
                    <a:pt x="727" y="475"/>
                    <a:pt x="697" y="376"/>
                    <a:pt x="634" y="315"/>
                  </a:cubicBezTo>
                  <a:cubicBezTo>
                    <a:pt x="561" y="242"/>
                    <a:pt x="493" y="177"/>
                    <a:pt x="426" y="124"/>
                  </a:cubicBezTo>
                  <a:cubicBezTo>
                    <a:pt x="330" y="46"/>
                    <a:pt x="229" y="0"/>
                    <a:pt x="14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57" name="Google Shape;457;p6"/>
            <p:cNvSpPr/>
            <p:nvPr/>
          </p:nvSpPr>
          <p:spPr>
            <a:xfrm>
              <a:off x="1583900" y="4001150"/>
              <a:ext cx="112050" cy="246950"/>
            </a:xfrm>
            <a:custGeom>
              <a:rect b="b" l="l" r="r" t="t"/>
              <a:pathLst>
                <a:path extrusionOk="0" h="9878" w="4482">
                  <a:moveTo>
                    <a:pt x="2545" y="0"/>
                  </a:moveTo>
                  <a:cubicBezTo>
                    <a:pt x="2506" y="0"/>
                    <a:pt x="2464" y="4"/>
                    <a:pt x="2420" y="15"/>
                  </a:cubicBezTo>
                  <a:cubicBezTo>
                    <a:pt x="2187" y="88"/>
                    <a:pt x="2084" y="263"/>
                    <a:pt x="1996" y="372"/>
                  </a:cubicBezTo>
                  <a:cubicBezTo>
                    <a:pt x="1814" y="615"/>
                    <a:pt x="1622" y="874"/>
                    <a:pt x="1460" y="1165"/>
                  </a:cubicBezTo>
                  <a:cubicBezTo>
                    <a:pt x="1172" y="1664"/>
                    <a:pt x="920" y="2226"/>
                    <a:pt x="706" y="2813"/>
                  </a:cubicBezTo>
                  <a:cubicBezTo>
                    <a:pt x="491" y="3375"/>
                    <a:pt x="391" y="3984"/>
                    <a:pt x="273" y="4568"/>
                  </a:cubicBezTo>
                  <a:cubicBezTo>
                    <a:pt x="146" y="5156"/>
                    <a:pt x="67" y="5753"/>
                    <a:pt x="37" y="6355"/>
                  </a:cubicBezTo>
                  <a:cubicBezTo>
                    <a:pt x="0" y="7018"/>
                    <a:pt x="46" y="7633"/>
                    <a:pt x="106" y="8154"/>
                  </a:cubicBezTo>
                  <a:cubicBezTo>
                    <a:pt x="246" y="9213"/>
                    <a:pt x="467" y="9877"/>
                    <a:pt x="538" y="9877"/>
                  </a:cubicBezTo>
                  <a:cubicBezTo>
                    <a:pt x="539" y="9877"/>
                    <a:pt x="540" y="9877"/>
                    <a:pt x="541" y="9877"/>
                  </a:cubicBezTo>
                  <a:cubicBezTo>
                    <a:pt x="630" y="9855"/>
                    <a:pt x="499" y="9172"/>
                    <a:pt x="447" y="8121"/>
                  </a:cubicBezTo>
                  <a:cubicBezTo>
                    <a:pt x="432" y="7611"/>
                    <a:pt x="431" y="7016"/>
                    <a:pt x="491" y="6378"/>
                  </a:cubicBezTo>
                  <a:cubicBezTo>
                    <a:pt x="539" y="5828"/>
                    <a:pt x="589" y="5240"/>
                    <a:pt x="723" y="4655"/>
                  </a:cubicBezTo>
                  <a:cubicBezTo>
                    <a:pt x="844" y="4092"/>
                    <a:pt x="995" y="3523"/>
                    <a:pt x="1197" y="2984"/>
                  </a:cubicBezTo>
                  <a:cubicBezTo>
                    <a:pt x="1399" y="2418"/>
                    <a:pt x="1685" y="1903"/>
                    <a:pt x="1944" y="1419"/>
                  </a:cubicBezTo>
                  <a:cubicBezTo>
                    <a:pt x="2088" y="1134"/>
                    <a:pt x="2249" y="874"/>
                    <a:pt x="2398" y="623"/>
                  </a:cubicBezTo>
                  <a:cubicBezTo>
                    <a:pt x="2469" y="490"/>
                    <a:pt x="2540" y="421"/>
                    <a:pt x="2549" y="421"/>
                  </a:cubicBezTo>
                  <a:cubicBezTo>
                    <a:pt x="2549" y="421"/>
                    <a:pt x="2549" y="421"/>
                    <a:pt x="2549" y="421"/>
                  </a:cubicBezTo>
                  <a:cubicBezTo>
                    <a:pt x="2549" y="417"/>
                    <a:pt x="2554" y="415"/>
                    <a:pt x="2563" y="415"/>
                  </a:cubicBezTo>
                  <a:cubicBezTo>
                    <a:pt x="2595" y="415"/>
                    <a:pt x="2677" y="439"/>
                    <a:pt x="2774" y="485"/>
                  </a:cubicBezTo>
                  <a:cubicBezTo>
                    <a:pt x="3588" y="829"/>
                    <a:pt x="4184" y="1028"/>
                    <a:pt x="4389" y="1028"/>
                  </a:cubicBezTo>
                  <a:cubicBezTo>
                    <a:pt x="4434" y="1028"/>
                    <a:pt x="4460" y="1018"/>
                    <a:pt x="4466" y="999"/>
                  </a:cubicBezTo>
                  <a:cubicBezTo>
                    <a:pt x="4482" y="943"/>
                    <a:pt x="3869" y="620"/>
                    <a:pt x="2928" y="129"/>
                  </a:cubicBezTo>
                  <a:cubicBezTo>
                    <a:pt x="2841" y="91"/>
                    <a:pt x="2722" y="0"/>
                    <a:pt x="25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58" name="Google Shape;458;p6"/>
            <p:cNvSpPr/>
            <p:nvPr/>
          </p:nvSpPr>
          <p:spPr>
            <a:xfrm>
              <a:off x="1601850" y="4250425"/>
              <a:ext cx="118875" cy="57450"/>
            </a:xfrm>
            <a:custGeom>
              <a:rect b="b" l="l" r="r" t="t"/>
              <a:pathLst>
                <a:path extrusionOk="0" h="2298" w="4755">
                  <a:moveTo>
                    <a:pt x="186" y="0"/>
                  </a:moveTo>
                  <a:cubicBezTo>
                    <a:pt x="93" y="0"/>
                    <a:pt x="34" y="22"/>
                    <a:pt x="20" y="65"/>
                  </a:cubicBezTo>
                  <a:cubicBezTo>
                    <a:pt x="0" y="118"/>
                    <a:pt x="253" y="267"/>
                    <a:pt x="638" y="489"/>
                  </a:cubicBezTo>
                  <a:cubicBezTo>
                    <a:pt x="828" y="598"/>
                    <a:pt x="1026" y="775"/>
                    <a:pt x="1267" y="904"/>
                  </a:cubicBezTo>
                  <a:cubicBezTo>
                    <a:pt x="1475" y="1013"/>
                    <a:pt x="1706" y="1112"/>
                    <a:pt x="1935" y="1225"/>
                  </a:cubicBezTo>
                  <a:cubicBezTo>
                    <a:pt x="2154" y="1334"/>
                    <a:pt x="2409" y="1381"/>
                    <a:pt x="2631" y="1484"/>
                  </a:cubicBezTo>
                  <a:cubicBezTo>
                    <a:pt x="2863" y="1593"/>
                    <a:pt x="3085" y="1709"/>
                    <a:pt x="3301" y="1803"/>
                  </a:cubicBezTo>
                  <a:cubicBezTo>
                    <a:pt x="3551" y="1912"/>
                    <a:pt x="3786" y="2010"/>
                    <a:pt x="3989" y="2087"/>
                  </a:cubicBezTo>
                  <a:cubicBezTo>
                    <a:pt x="4314" y="2208"/>
                    <a:pt x="4550" y="2297"/>
                    <a:pt x="4658" y="2297"/>
                  </a:cubicBezTo>
                  <a:cubicBezTo>
                    <a:pt x="4689" y="2297"/>
                    <a:pt x="4710" y="2290"/>
                    <a:pt x="4718" y="2274"/>
                  </a:cubicBezTo>
                  <a:cubicBezTo>
                    <a:pt x="4755" y="2203"/>
                    <a:pt x="4525" y="2016"/>
                    <a:pt x="4142" y="1779"/>
                  </a:cubicBezTo>
                  <a:cubicBezTo>
                    <a:pt x="3956" y="1663"/>
                    <a:pt x="3741" y="1525"/>
                    <a:pt x="3500" y="1394"/>
                  </a:cubicBezTo>
                  <a:cubicBezTo>
                    <a:pt x="3291" y="1280"/>
                    <a:pt x="3057" y="1186"/>
                    <a:pt x="2826" y="1070"/>
                  </a:cubicBezTo>
                  <a:cubicBezTo>
                    <a:pt x="2605" y="958"/>
                    <a:pt x="2374" y="857"/>
                    <a:pt x="2150" y="752"/>
                  </a:cubicBezTo>
                  <a:cubicBezTo>
                    <a:pt x="1916" y="643"/>
                    <a:pt x="1706" y="496"/>
                    <a:pt x="1486" y="405"/>
                  </a:cubicBezTo>
                  <a:cubicBezTo>
                    <a:pt x="1233" y="297"/>
                    <a:pt x="996" y="204"/>
                    <a:pt x="790" y="133"/>
                  </a:cubicBezTo>
                  <a:cubicBezTo>
                    <a:pt x="535" y="46"/>
                    <a:pt x="323" y="0"/>
                    <a:pt x="18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59" name="Google Shape;459;p6"/>
            <p:cNvSpPr/>
            <p:nvPr/>
          </p:nvSpPr>
          <p:spPr>
            <a:xfrm>
              <a:off x="1617450" y="4274425"/>
              <a:ext cx="96175" cy="29850"/>
            </a:xfrm>
            <a:custGeom>
              <a:rect b="b" l="l" r="r" t="t"/>
              <a:pathLst>
                <a:path extrusionOk="0" h="1194" w="3847">
                  <a:moveTo>
                    <a:pt x="117" y="1"/>
                  </a:moveTo>
                  <a:cubicBezTo>
                    <a:pt x="69" y="1"/>
                    <a:pt x="39" y="11"/>
                    <a:pt x="29" y="36"/>
                  </a:cubicBezTo>
                  <a:cubicBezTo>
                    <a:pt x="1" y="111"/>
                    <a:pt x="182" y="259"/>
                    <a:pt x="490" y="419"/>
                  </a:cubicBezTo>
                  <a:cubicBezTo>
                    <a:pt x="639" y="497"/>
                    <a:pt x="813" y="591"/>
                    <a:pt x="1011" y="669"/>
                  </a:cubicBezTo>
                  <a:cubicBezTo>
                    <a:pt x="1181" y="737"/>
                    <a:pt x="1372" y="776"/>
                    <a:pt x="1560" y="836"/>
                  </a:cubicBezTo>
                  <a:cubicBezTo>
                    <a:pt x="1743" y="894"/>
                    <a:pt x="1932" y="935"/>
                    <a:pt x="2118" y="978"/>
                  </a:cubicBezTo>
                  <a:cubicBezTo>
                    <a:pt x="2310" y="1023"/>
                    <a:pt x="2490" y="1109"/>
                    <a:pt x="2671" y="1136"/>
                  </a:cubicBezTo>
                  <a:cubicBezTo>
                    <a:pt x="2862" y="1166"/>
                    <a:pt x="3053" y="1185"/>
                    <a:pt x="3246" y="1192"/>
                  </a:cubicBezTo>
                  <a:cubicBezTo>
                    <a:pt x="3269" y="1193"/>
                    <a:pt x="3291" y="1193"/>
                    <a:pt x="3313" y="1193"/>
                  </a:cubicBezTo>
                  <a:cubicBezTo>
                    <a:pt x="3626" y="1193"/>
                    <a:pt x="3833" y="1121"/>
                    <a:pt x="3841" y="1016"/>
                  </a:cubicBezTo>
                  <a:cubicBezTo>
                    <a:pt x="3846" y="959"/>
                    <a:pt x="3631" y="905"/>
                    <a:pt x="3306" y="811"/>
                  </a:cubicBezTo>
                  <a:cubicBezTo>
                    <a:pt x="3148" y="766"/>
                    <a:pt x="2975" y="655"/>
                    <a:pt x="2777" y="602"/>
                  </a:cubicBezTo>
                  <a:lnTo>
                    <a:pt x="2235" y="474"/>
                  </a:lnTo>
                  <a:cubicBezTo>
                    <a:pt x="2058" y="426"/>
                    <a:pt x="1859" y="443"/>
                    <a:pt x="1679" y="395"/>
                  </a:cubicBezTo>
                  <a:lnTo>
                    <a:pt x="1144" y="234"/>
                  </a:lnTo>
                  <a:lnTo>
                    <a:pt x="601" y="95"/>
                  </a:lnTo>
                  <a:cubicBezTo>
                    <a:pt x="381" y="43"/>
                    <a:pt x="213" y="1"/>
                    <a:pt x="11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60" name="Google Shape;460;p6"/>
            <p:cNvSpPr/>
            <p:nvPr/>
          </p:nvSpPr>
          <p:spPr>
            <a:xfrm>
              <a:off x="1595725" y="4281275"/>
              <a:ext cx="204250" cy="142650"/>
            </a:xfrm>
            <a:custGeom>
              <a:rect b="b" l="l" r="r" t="t"/>
              <a:pathLst>
                <a:path extrusionOk="0" h="5706" w="8170">
                  <a:moveTo>
                    <a:pt x="177" y="1"/>
                  </a:moveTo>
                  <a:cubicBezTo>
                    <a:pt x="176" y="1"/>
                    <a:pt x="174" y="1"/>
                    <a:pt x="173" y="1"/>
                  </a:cubicBezTo>
                  <a:cubicBezTo>
                    <a:pt x="173" y="1"/>
                    <a:pt x="173" y="1"/>
                    <a:pt x="172" y="1"/>
                  </a:cubicBezTo>
                  <a:cubicBezTo>
                    <a:pt x="133" y="1"/>
                    <a:pt x="0" y="650"/>
                    <a:pt x="413" y="1499"/>
                  </a:cubicBezTo>
                  <a:cubicBezTo>
                    <a:pt x="605" y="1911"/>
                    <a:pt x="881" y="2379"/>
                    <a:pt x="1288" y="2784"/>
                  </a:cubicBezTo>
                  <a:cubicBezTo>
                    <a:pt x="1643" y="3128"/>
                    <a:pt x="2062" y="3443"/>
                    <a:pt x="2505" y="3726"/>
                  </a:cubicBezTo>
                  <a:cubicBezTo>
                    <a:pt x="2928" y="4003"/>
                    <a:pt x="3405" y="4199"/>
                    <a:pt x="3851" y="4425"/>
                  </a:cubicBezTo>
                  <a:cubicBezTo>
                    <a:pt x="4316" y="4660"/>
                    <a:pt x="4779" y="4877"/>
                    <a:pt x="5229" y="5044"/>
                  </a:cubicBezTo>
                  <a:cubicBezTo>
                    <a:pt x="5701" y="5220"/>
                    <a:pt x="6183" y="5367"/>
                    <a:pt x="6674" y="5485"/>
                  </a:cubicBezTo>
                  <a:cubicBezTo>
                    <a:pt x="7313" y="5634"/>
                    <a:pt x="7796" y="5705"/>
                    <a:pt x="8019" y="5705"/>
                  </a:cubicBezTo>
                  <a:cubicBezTo>
                    <a:pt x="8104" y="5705"/>
                    <a:pt x="8151" y="5695"/>
                    <a:pt x="8154" y="5674"/>
                  </a:cubicBezTo>
                  <a:cubicBezTo>
                    <a:pt x="8169" y="5590"/>
                    <a:pt x="7605" y="5438"/>
                    <a:pt x="6764" y="5153"/>
                  </a:cubicBezTo>
                  <a:cubicBezTo>
                    <a:pt x="6356" y="5013"/>
                    <a:pt x="5889" y="4830"/>
                    <a:pt x="5391" y="4619"/>
                  </a:cubicBezTo>
                  <a:cubicBezTo>
                    <a:pt x="4962" y="4438"/>
                    <a:pt x="4502" y="4250"/>
                    <a:pt x="4054" y="4014"/>
                  </a:cubicBezTo>
                  <a:cubicBezTo>
                    <a:pt x="3623" y="3789"/>
                    <a:pt x="3188" y="3548"/>
                    <a:pt x="2779" y="3286"/>
                  </a:cubicBezTo>
                  <a:cubicBezTo>
                    <a:pt x="2353" y="3019"/>
                    <a:pt x="1994" y="2685"/>
                    <a:pt x="1658" y="2384"/>
                  </a:cubicBezTo>
                  <a:cubicBezTo>
                    <a:pt x="1271" y="2029"/>
                    <a:pt x="957" y="1660"/>
                    <a:pt x="750" y="1309"/>
                  </a:cubicBezTo>
                  <a:cubicBezTo>
                    <a:pt x="308" y="593"/>
                    <a:pt x="304" y="1"/>
                    <a:pt x="1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61" name="Google Shape;461;p6"/>
            <p:cNvSpPr/>
            <p:nvPr/>
          </p:nvSpPr>
          <p:spPr>
            <a:xfrm>
              <a:off x="1731925" y="3838775"/>
              <a:ext cx="202875" cy="729125"/>
            </a:xfrm>
            <a:custGeom>
              <a:rect b="b" l="l" r="r" t="t"/>
              <a:pathLst>
                <a:path extrusionOk="0" h="29165" w="8115">
                  <a:moveTo>
                    <a:pt x="1842" y="0"/>
                  </a:moveTo>
                  <a:cubicBezTo>
                    <a:pt x="1795" y="0"/>
                    <a:pt x="1706" y="122"/>
                    <a:pt x="1590" y="316"/>
                  </a:cubicBezTo>
                  <a:cubicBezTo>
                    <a:pt x="1448" y="593"/>
                    <a:pt x="1327" y="880"/>
                    <a:pt x="1226" y="1173"/>
                  </a:cubicBezTo>
                  <a:cubicBezTo>
                    <a:pt x="1417" y="557"/>
                    <a:pt x="1646" y="110"/>
                    <a:pt x="1608" y="87"/>
                  </a:cubicBezTo>
                  <a:lnTo>
                    <a:pt x="1608" y="87"/>
                  </a:lnTo>
                  <a:cubicBezTo>
                    <a:pt x="1608" y="87"/>
                    <a:pt x="1552" y="173"/>
                    <a:pt x="1468" y="335"/>
                  </a:cubicBezTo>
                  <a:cubicBezTo>
                    <a:pt x="1400" y="501"/>
                    <a:pt x="1280" y="736"/>
                    <a:pt x="1184" y="1037"/>
                  </a:cubicBezTo>
                  <a:cubicBezTo>
                    <a:pt x="970" y="1631"/>
                    <a:pt x="753" y="2463"/>
                    <a:pt x="589" y="3368"/>
                  </a:cubicBezTo>
                  <a:cubicBezTo>
                    <a:pt x="255" y="5179"/>
                    <a:pt x="149" y="7273"/>
                    <a:pt x="127" y="8309"/>
                  </a:cubicBezTo>
                  <a:cubicBezTo>
                    <a:pt x="0" y="13091"/>
                    <a:pt x="649" y="16891"/>
                    <a:pt x="1576" y="19763"/>
                  </a:cubicBezTo>
                  <a:cubicBezTo>
                    <a:pt x="2438" y="22365"/>
                    <a:pt x="3474" y="24218"/>
                    <a:pt x="4394" y="25532"/>
                  </a:cubicBezTo>
                  <a:cubicBezTo>
                    <a:pt x="4600" y="25840"/>
                    <a:pt x="4822" y="26138"/>
                    <a:pt x="5058" y="26426"/>
                  </a:cubicBezTo>
                  <a:cubicBezTo>
                    <a:pt x="5269" y="26696"/>
                    <a:pt x="5465" y="26940"/>
                    <a:pt x="5664" y="27149"/>
                  </a:cubicBezTo>
                  <a:lnTo>
                    <a:pt x="6196" y="27728"/>
                  </a:lnTo>
                  <a:lnTo>
                    <a:pt x="6665" y="28168"/>
                  </a:lnTo>
                  <a:lnTo>
                    <a:pt x="7042" y="28517"/>
                  </a:lnTo>
                  <a:lnTo>
                    <a:pt x="7357" y="28762"/>
                  </a:lnTo>
                  <a:cubicBezTo>
                    <a:pt x="7542" y="28903"/>
                    <a:pt x="7676" y="28998"/>
                    <a:pt x="7774" y="29061"/>
                  </a:cubicBezTo>
                  <a:cubicBezTo>
                    <a:pt x="7894" y="29137"/>
                    <a:pt x="7961" y="29164"/>
                    <a:pt x="8003" y="29164"/>
                  </a:cubicBezTo>
                  <a:cubicBezTo>
                    <a:pt x="8030" y="29164"/>
                    <a:pt x="8046" y="29153"/>
                    <a:pt x="8059" y="29136"/>
                  </a:cubicBezTo>
                  <a:cubicBezTo>
                    <a:pt x="8115" y="29068"/>
                    <a:pt x="7150" y="28349"/>
                    <a:pt x="5908" y="26905"/>
                  </a:cubicBezTo>
                  <a:cubicBezTo>
                    <a:pt x="4653" y="25476"/>
                    <a:pt x="3250" y="23221"/>
                    <a:pt x="2252" y="20522"/>
                  </a:cubicBezTo>
                  <a:cubicBezTo>
                    <a:pt x="1073" y="17370"/>
                    <a:pt x="392" y="13644"/>
                    <a:pt x="304" y="10261"/>
                  </a:cubicBezTo>
                  <a:cubicBezTo>
                    <a:pt x="216" y="7367"/>
                    <a:pt x="487" y="4747"/>
                    <a:pt x="888" y="2898"/>
                  </a:cubicBezTo>
                  <a:cubicBezTo>
                    <a:pt x="1085" y="1972"/>
                    <a:pt x="1317" y="1241"/>
                    <a:pt x="1512" y="751"/>
                  </a:cubicBezTo>
                  <a:cubicBezTo>
                    <a:pt x="1704" y="259"/>
                    <a:pt x="1872" y="15"/>
                    <a:pt x="1854" y="4"/>
                  </a:cubicBezTo>
                  <a:cubicBezTo>
                    <a:pt x="1850" y="1"/>
                    <a:pt x="1846" y="0"/>
                    <a:pt x="18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62" name="Google Shape;462;p6"/>
            <p:cNvSpPr/>
            <p:nvPr/>
          </p:nvSpPr>
          <p:spPr>
            <a:xfrm>
              <a:off x="1833950" y="4320625"/>
              <a:ext cx="61500" cy="85725"/>
            </a:xfrm>
            <a:custGeom>
              <a:rect b="b" l="l" r="r" t="t"/>
              <a:pathLst>
                <a:path extrusionOk="0" h="3429" w="2460">
                  <a:moveTo>
                    <a:pt x="2386" y="1"/>
                  </a:moveTo>
                  <a:cubicBezTo>
                    <a:pt x="2347" y="1"/>
                    <a:pt x="2246" y="214"/>
                    <a:pt x="2087" y="529"/>
                  </a:cubicBezTo>
                  <a:cubicBezTo>
                    <a:pt x="2008" y="687"/>
                    <a:pt x="1879" y="855"/>
                    <a:pt x="1778" y="1049"/>
                  </a:cubicBezTo>
                  <a:cubicBezTo>
                    <a:pt x="1691" y="1220"/>
                    <a:pt x="1605" y="1401"/>
                    <a:pt x="1501" y="1578"/>
                  </a:cubicBezTo>
                  <a:cubicBezTo>
                    <a:pt x="1403" y="1747"/>
                    <a:pt x="1336" y="1941"/>
                    <a:pt x="1223" y="2103"/>
                  </a:cubicBezTo>
                  <a:cubicBezTo>
                    <a:pt x="1107" y="2271"/>
                    <a:pt x="978" y="2423"/>
                    <a:pt x="858" y="2567"/>
                  </a:cubicBezTo>
                  <a:cubicBezTo>
                    <a:pt x="731" y="2717"/>
                    <a:pt x="596" y="2860"/>
                    <a:pt x="454" y="2996"/>
                  </a:cubicBezTo>
                  <a:cubicBezTo>
                    <a:pt x="200" y="3243"/>
                    <a:pt x="1" y="3367"/>
                    <a:pt x="31" y="3416"/>
                  </a:cubicBezTo>
                  <a:cubicBezTo>
                    <a:pt x="35" y="3424"/>
                    <a:pt x="47" y="3428"/>
                    <a:pt x="65" y="3428"/>
                  </a:cubicBezTo>
                  <a:cubicBezTo>
                    <a:pt x="146" y="3428"/>
                    <a:pt x="350" y="3347"/>
                    <a:pt x="603" y="3170"/>
                  </a:cubicBezTo>
                  <a:cubicBezTo>
                    <a:pt x="776" y="3052"/>
                    <a:pt x="938" y="2916"/>
                    <a:pt x="1086" y="2767"/>
                  </a:cubicBezTo>
                  <a:cubicBezTo>
                    <a:pt x="1225" y="2622"/>
                    <a:pt x="1349" y="2449"/>
                    <a:pt x="1475" y="2275"/>
                  </a:cubicBezTo>
                  <a:cubicBezTo>
                    <a:pt x="1597" y="2106"/>
                    <a:pt x="1706" y="1929"/>
                    <a:pt x="1805" y="1745"/>
                  </a:cubicBezTo>
                  <a:cubicBezTo>
                    <a:pt x="1909" y="1558"/>
                    <a:pt x="2030" y="1383"/>
                    <a:pt x="2109" y="1204"/>
                  </a:cubicBezTo>
                  <a:cubicBezTo>
                    <a:pt x="2199" y="994"/>
                    <a:pt x="2273" y="796"/>
                    <a:pt x="2327" y="626"/>
                  </a:cubicBezTo>
                  <a:cubicBezTo>
                    <a:pt x="2441" y="270"/>
                    <a:pt x="2460" y="23"/>
                    <a:pt x="2389" y="1"/>
                  </a:cubicBezTo>
                  <a:cubicBezTo>
                    <a:pt x="2388" y="1"/>
                    <a:pt x="2387" y="1"/>
                    <a:pt x="238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63" name="Google Shape;463;p6"/>
            <p:cNvSpPr/>
            <p:nvPr/>
          </p:nvSpPr>
          <p:spPr>
            <a:xfrm>
              <a:off x="1798175" y="4327575"/>
              <a:ext cx="14200" cy="11250"/>
            </a:xfrm>
            <a:custGeom>
              <a:rect b="b" l="l" r="r" t="t"/>
              <a:pathLst>
                <a:path extrusionOk="0" h="450" w="568">
                  <a:moveTo>
                    <a:pt x="322" y="0"/>
                  </a:moveTo>
                  <a:cubicBezTo>
                    <a:pt x="316" y="0"/>
                    <a:pt x="310" y="1"/>
                    <a:pt x="304" y="3"/>
                  </a:cubicBezTo>
                  <a:cubicBezTo>
                    <a:pt x="274" y="12"/>
                    <a:pt x="247" y="35"/>
                    <a:pt x="217" y="50"/>
                  </a:cubicBezTo>
                  <a:cubicBezTo>
                    <a:pt x="187" y="67"/>
                    <a:pt x="188" y="121"/>
                    <a:pt x="161" y="142"/>
                  </a:cubicBezTo>
                  <a:cubicBezTo>
                    <a:pt x="135" y="162"/>
                    <a:pt x="105" y="177"/>
                    <a:pt x="86" y="202"/>
                  </a:cubicBezTo>
                  <a:cubicBezTo>
                    <a:pt x="64" y="226"/>
                    <a:pt x="47" y="255"/>
                    <a:pt x="33" y="286"/>
                  </a:cubicBezTo>
                  <a:cubicBezTo>
                    <a:pt x="11" y="343"/>
                    <a:pt x="0" y="382"/>
                    <a:pt x="43" y="416"/>
                  </a:cubicBezTo>
                  <a:cubicBezTo>
                    <a:pt x="71" y="440"/>
                    <a:pt x="108" y="449"/>
                    <a:pt x="147" y="449"/>
                  </a:cubicBezTo>
                  <a:cubicBezTo>
                    <a:pt x="164" y="449"/>
                    <a:pt x="181" y="448"/>
                    <a:pt x="198" y="444"/>
                  </a:cubicBezTo>
                  <a:cubicBezTo>
                    <a:pt x="229" y="442"/>
                    <a:pt x="259" y="436"/>
                    <a:pt x="289" y="428"/>
                  </a:cubicBezTo>
                  <a:cubicBezTo>
                    <a:pt x="312" y="418"/>
                    <a:pt x="326" y="395"/>
                    <a:pt x="349" y="383"/>
                  </a:cubicBezTo>
                  <a:cubicBezTo>
                    <a:pt x="371" y="369"/>
                    <a:pt x="390" y="354"/>
                    <a:pt x="411" y="339"/>
                  </a:cubicBezTo>
                  <a:cubicBezTo>
                    <a:pt x="431" y="324"/>
                    <a:pt x="468" y="335"/>
                    <a:pt x="486" y="319"/>
                  </a:cubicBezTo>
                  <a:cubicBezTo>
                    <a:pt x="505" y="300"/>
                    <a:pt x="522" y="278"/>
                    <a:pt x="536" y="255"/>
                  </a:cubicBezTo>
                  <a:cubicBezTo>
                    <a:pt x="563" y="206"/>
                    <a:pt x="567" y="129"/>
                    <a:pt x="540" y="60"/>
                  </a:cubicBezTo>
                  <a:cubicBezTo>
                    <a:pt x="528" y="28"/>
                    <a:pt x="495" y="22"/>
                    <a:pt x="442" y="22"/>
                  </a:cubicBezTo>
                  <a:cubicBezTo>
                    <a:pt x="437" y="22"/>
                    <a:pt x="431" y="22"/>
                    <a:pt x="424" y="22"/>
                  </a:cubicBezTo>
                  <a:cubicBezTo>
                    <a:pt x="399" y="22"/>
                    <a:pt x="357" y="0"/>
                    <a:pt x="32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64" name="Google Shape;464;p6"/>
            <p:cNvSpPr/>
            <p:nvPr/>
          </p:nvSpPr>
          <p:spPr>
            <a:xfrm>
              <a:off x="1775450" y="4160950"/>
              <a:ext cx="14900" cy="25300"/>
            </a:xfrm>
            <a:custGeom>
              <a:rect b="b" l="l" r="r" t="t"/>
              <a:pathLst>
                <a:path extrusionOk="0" h="1012" w="596">
                  <a:moveTo>
                    <a:pt x="474" y="1"/>
                  </a:moveTo>
                  <a:cubicBezTo>
                    <a:pt x="441" y="1"/>
                    <a:pt x="403" y="47"/>
                    <a:pt x="350" y="114"/>
                  </a:cubicBezTo>
                  <a:cubicBezTo>
                    <a:pt x="322" y="151"/>
                    <a:pt x="252" y="179"/>
                    <a:pt x="222" y="228"/>
                  </a:cubicBezTo>
                  <a:cubicBezTo>
                    <a:pt x="196" y="272"/>
                    <a:pt x="180" y="324"/>
                    <a:pt x="156" y="370"/>
                  </a:cubicBezTo>
                  <a:cubicBezTo>
                    <a:pt x="131" y="416"/>
                    <a:pt x="153" y="481"/>
                    <a:pt x="131" y="530"/>
                  </a:cubicBezTo>
                  <a:cubicBezTo>
                    <a:pt x="109" y="580"/>
                    <a:pt x="82" y="625"/>
                    <a:pt x="66" y="673"/>
                  </a:cubicBezTo>
                  <a:cubicBezTo>
                    <a:pt x="49" y="722"/>
                    <a:pt x="36" y="774"/>
                    <a:pt x="26" y="825"/>
                  </a:cubicBezTo>
                  <a:cubicBezTo>
                    <a:pt x="10" y="921"/>
                    <a:pt x="0" y="984"/>
                    <a:pt x="51" y="1005"/>
                  </a:cubicBezTo>
                  <a:cubicBezTo>
                    <a:pt x="60" y="1009"/>
                    <a:pt x="70" y="1011"/>
                    <a:pt x="80" y="1011"/>
                  </a:cubicBezTo>
                  <a:cubicBezTo>
                    <a:pt x="125" y="1011"/>
                    <a:pt x="180" y="975"/>
                    <a:pt x="236" y="917"/>
                  </a:cubicBezTo>
                  <a:cubicBezTo>
                    <a:pt x="275" y="879"/>
                    <a:pt x="312" y="838"/>
                    <a:pt x="344" y="793"/>
                  </a:cubicBezTo>
                  <a:cubicBezTo>
                    <a:pt x="372" y="752"/>
                    <a:pt x="386" y="697"/>
                    <a:pt x="412" y="651"/>
                  </a:cubicBezTo>
                  <a:cubicBezTo>
                    <a:pt x="436" y="606"/>
                    <a:pt x="451" y="557"/>
                    <a:pt x="473" y="508"/>
                  </a:cubicBezTo>
                  <a:cubicBezTo>
                    <a:pt x="495" y="457"/>
                    <a:pt x="543" y="421"/>
                    <a:pt x="556" y="373"/>
                  </a:cubicBezTo>
                  <a:cubicBezTo>
                    <a:pt x="571" y="321"/>
                    <a:pt x="582" y="268"/>
                    <a:pt x="588" y="215"/>
                  </a:cubicBezTo>
                  <a:cubicBezTo>
                    <a:pt x="596" y="115"/>
                    <a:pt x="556" y="31"/>
                    <a:pt x="487" y="3"/>
                  </a:cubicBezTo>
                  <a:cubicBezTo>
                    <a:pt x="482" y="2"/>
                    <a:pt x="478" y="1"/>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65" name="Google Shape;465;p6"/>
            <p:cNvSpPr/>
            <p:nvPr/>
          </p:nvSpPr>
          <p:spPr>
            <a:xfrm>
              <a:off x="1736325" y="4011300"/>
              <a:ext cx="85175" cy="168675"/>
            </a:xfrm>
            <a:custGeom>
              <a:rect b="b" l="l" r="r" t="t"/>
              <a:pathLst>
                <a:path extrusionOk="0" h="6747" w="3407">
                  <a:moveTo>
                    <a:pt x="3336" y="1"/>
                  </a:moveTo>
                  <a:cubicBezTo>
                    <a:pt x="3294" y="1"/>
                    <a:pt x="3017" y="316"/>
                    <a:pt x="2638" y="823"/>
                  </a:cubicBezTo>
                  <a:cubicBezTo>
                    <a:pt x="2450" y="1078"/>
                    <a:pt x="2202" y="1359"/>
                    <a:pt x="1989" y="1700"/>
                  </a:cubicBezTo>
                  <a:cubicBezTo>
                    <a:pt x="1802" y="1991"/>
                    <a:pt x="1628" y="2317"/>
                    <a:pt x="1449" y="2647"/>
                  </a:cubicBezTo>
                  <a:cubicBezTo>
                    <a:pt x="1277" y="2966"/>
                    <a:pt x="1156" y="3316"/>
                    <a:pt x="1008" y="3646"/>
                  </a:cubicBezTo>
                  <a:cubicBezTo>
                    <a:pt x="855" y="3990"/>
                    <a:pt x="705" y="4325"/>
                    <a:pt x="588" y="4651"/>
                  </a:cubicBezTo>
                  <a:cubicBezTo>
                    <a:pt x="447" y="5026"/>
                    <a:pt x="338" y="5380"/>
                    <a:pt x="252" y="5687"/>
                  </a:cubicBezTo>
                  <a:cubicBezTo>
                    <a:pt x="81" y="6317"/>
                    <a:pt x="0" y="6734"/>
                    <a:pt x="49" y="6746"/>
                  </a:cubicBezTo>
                  <a:cubicBezTo>
                    <a:pt x="50" y="6746"/>
                    <a:pt x="51" y="6746"/>
                    <a:pt x="52" y="6746"/>
                  </a:cubicBezTo>
                  <a:cubicBezTo>
                    <a:pt x="109" y="6746"/>
                    <a:pt x="249" y="6350"/>
                    <a:pt x="472" y="5755"/>
                  </a:cubicBezTo>
                  <a:cubicBezTo>
                    <a:pt x="582" y="5461"/>
                    <a:pt x="719" y="5121"/>
                    <a:pt x="873" y="4757"/>
                  </a:cubicBezTo>
                  <a:cubicBezTo>
                    <a:pt x="1001" y="4442"/>
                    <a:pt x="1133" y="4104"/>
                    <a:pt x="1288" y="3769"/>
                  </a:cubicBezTo>
                  <a:cubicBezTo>
                    <a:pt x="1438" y="3447"/>
                    <a:pt x="1592" y="3120"/>
                    <a:pt x="1757" y="2805"/>
                  </a:cubicBezTo>
                  <a:cubicBezTo>
                    <a:pt x="1930" y="2478"/>
                    <a:pt x="2132" y="2176"/>
                    <a:pt x="2304" y="1882"/>
                  </a:cubicBezTo>
                  <a:cubicBezTo>
                    <a:pt x="2499" y="1540"/>
                    <a:pt x="2692" y="1230"/>
                    <a:pt x="2856" y="962"/>
                  </a:cubicBezTo>
                  <a:cubicBezTo>
                    <a:pt x="3197" y="410"/>
                    <a:pt x="3407" y="40"/>
                    <a:pt x="3339" y="1"/>
                  </a:cubicBezTo>
                  <a:cubicBezTo>
                    <a:pt x="3338" y="1"/>
                    <a:pt x="3337" y="1"/>
                    <a:pt x="33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66" name="Google Shape;466;p6"/>
            <p:cNvSpPr/>
            <p:nvPr/>
          </p:nvSpPr>
          <p:spPr>
            <a:xfrm>
              <a:off x="1777275" y="4145075"/>
              <a:ext cx="79700" cy="165300"/>
            </a:xfrm>
            <a:custGeom>
              <a:rect b="b" l="l" r="r" t="t"/>
              <a:pathLst>
                <a:path extrusionOk="0" h="6612" w="3188">
                  <a:moveTo>
                    <a:pt x="3113" y="0"/>
                  </a:moveTo>
                  <a:cubicBezTo>
                    <a:pt x="3074" y="0"/>
                    <a:pt x="2938" y="388"/>
                    <a:pt x="2728" y="977"/>
                  </a:cubicBezTo>
                  <a:cubicBezTo>
                    <a:pt x="2623" y="1264"/>
                    <a:pt x="2468" y="1590"/>
                    <a:pt x="2334" y="1950"/>
                  </a:cubicBezTo>
                  <a:cubicBezTo>
                    <a:pt x="2220" y="2263"/>
                    <a:pt x="2104" y="2597"/>
                    <a:pt x="1970" y="2931"/>
                  </a:cubicBezTo>
                  <a:cubicBezTo>
                    <a:pt x="1842" y="3252"/>
                    <a:pt x="1745" y="3594"/>
                    <a:pt x="1602" y="3909"/>
                  </a:cubicBezTo>
                  <a:cubicBezTo>
                    <a:pt x="1450" y="4233"/>
                    <a:pt x="1287" y="4546"/>
                    <a:pt x="1129" y="4835"/>
                  </a:cubicBezTo>
                  <a:cubicBezTo>
                    <a:pt x="949" y="5175"/>
                    <a:pt x="764" y="5475"/>
                    <a:pt x="602" y="5732"/>
                  </a:cubicBezTo>
                  <a:cubicBezTo>
                    <a:pt x="265" y="6260"/>
                    <a:pt x="1" y="6571"/>
                    <a:pt x="46" y="6609"/>
                  </a:cubicBezTo>
                  <a:cubicBezTo>
                    <a:pt x="48" y="6611"/>
                    <a:pt x="50" y="6612"/>
                    <a:pt x="54" y="6612"/>
                  </a:cubicBezTo>
                  <a:cubicBezTo>
                    <a:pt x="115" y="6612"/>
                    <a:pt x="419" y="6342"/>
                    <a:pt x="791" y="5862"/>
                  </a:cubicBezTo>
                  <a:cubicBezTo>
                    <a:pt x="981" y="5615"/>
                    <a:pt x="1198" y="5321"/>
                    <a:pt x="1395" y="4981"/>
                  </a:cubicBezTo>
                  <a:cubicBezTo>
                    <a:pt x="1571" y="4691"/>
                    <a:pt x="1721" y="4362"/>
                    <a:pt x="1880" y="4033"/>
                  </a:cubicBezTo>
                  <a:cubicBezTo>
                    <a:pt x="2032" y="3714"/>
                    <a:pt x="2168" y="3380"/>
                    <a:pt x="2295" y="3053"/>
                  </a:cubicBezTo>
                  <a:cubicBezTo>
                    <a:pt x="2427" y="2710"/>
                    <a:pt x="2577" y="2383"/>
                    <a:pt x="2679" y="2063"/>
                  </a:cubicBezTo>
                  <a:cubicBezTo>
                    <a:pt x="2801" y="1691"/>
                    <a:pt x="2899" y="1345"/>
                    <a:pt x="2978" y="1046"/>
                  </a:cubicBezTo>
                  <a:cubicBezTo>
                    <a:pt x="3137" y="426"/>
                    <a:pt x="3188" y="11"/>
                    <a:pt x="3114" y="1"/>
                  </a:cubicBezTo>
                  <a:cubicBezTo>
                    <a:pt x="3114" y="0"/>
                    <a:pt x="3114" y="0"/>
                    <a:pt x="31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67" name="Google Shape;467;p6"/>
            <p:cNvSpPr/>
            <p:nvPr/>
          </p:nvSpPr>
          <p:spPr>
            <a:xfrm>
              <a:off x="1607875" y="4194450"/>
              <a:ext cx="160500" cy="95825"/>
            </a:xfrm>
            <a:custGeom>
              <a:rect b="b" l="l" r="r" t="t"/>
              <a:pathLst>
                <a:path extrusionOk="0" h="3833" w="6420">
                  <a:moveTo>
                    <a:pt x="47" y="1"/>
                  </a:moveTo>
                  <a:cubicBezTo>
                    <a:pt x="43" y="1"/>
                    <a:pt x="39" y="2"/>
                    <a:pt x="36" y="5"/>
                  </a:cubicBezTo>
                  <a:cubicBezTo>
                    <a:pt x="1" y="43"/>
                    <a:pt x="271" y="369"/>
                    <a:pt x="748" y="809"/>
                  </a:cubicBezTo>
                  <a:cubicBezTo>
                    <a:pt x="981" y="1022"/>
                    <a:pt x="1255" y="1270"/>
                    <a:pt x="1572" y="1511"/>
                  </a:cubicBezTo>
                  <a:cubicBezTo>
                    <a:pt x="1844" y="1724"/>
                    <a:pt x="2153" y="1920"/>
                    <a:pt x="2464" y="2126"/>
                  </a:cubicBezTo>
                  <a:cubicBezTo>
                    <a:pt x="2765" y="2322"/>
                    <a:pt x="3081" y="2506"/>
                    <a:pt x="3396" y="2679"/>
                  </a:cubicBezTo>
                  <a:cubicBezTo>
                    <a:pt x="3723" y="2859"/>
                    <a:pt x="4036" y="3055"/>
                    <a:pt x="4350" y="3196"/>
                  </a:cubicBezTo>
                  <a:cubicBezTo>
                    <a:pt x="4712" y="3363"/>
                    <a:pt x="5058" y="3497"/>
                    <a:pt x="5355" y="3602"/>
                  </a:cubicBezTo>
                  <a:cubicBezTo>
                    <a:pt x="5812" y="3758"/>
                    <a:pt x="6162" y="3832"/>
                    <a:pt x="6320" y="3832"/>
                  </a:cubicBezTo>
                  <a:cubicBezTo>
                    <a:pt x="6377" y="3832"/>
                    <a:pt x="6409" y="3823"/>
                    <a:pt x="6411" y="3804"/>
                  </a:cubicBezTo>
                  <a:cubicBezTo>
                    <a:pt x="6420" y="3763"/>
                    <a:pt x="6026" y="3620"/>
                    <a:pt x="5444" y="3359"/>
                  </a:cubicBezTo>
                  <a:cubicBezTo>
                    <a:pt x="5160" y="3230"/>
                    <a:pt x="4848" y="3042"/>
                    <a:pt x="4500" y="2865"/>
                  </a:cubicBezTo>
                  <a:cubicBezTo>
                    <a:pt x="4198" y="2716"/>
                    <a:pt x="3877" y="2554"/>
                    <a:pt x="3558" y="2375"/>
                  </a:cubicBezTo>
                  <a:cubicBezTo>
                    <a:pt x="3253" y="2201"/>
                    <a:pt x="2923" y="2056"/>
                    <a:pt x="2625" y="1867"/>
                  </a:cubicBezTo>
                  <a:cubicBezTo>
                    <a:pt x="2317" y="1668"/>
                    <a:pt x="2024" y="1462"/>
                    <a:pt x="1748" y="1264"/>
                  </a:cubicBezTo>
                  <a:cubicBezTo>
                    <a:pt x="1428" y="1041"/>
                    <a:pt x="1140" y="820"/>
                    <a:pt x="894" y="632"/>
                  </a:cubicBezTo>
                  <a:cubicBezTo>
                    <a:pt x="420" y="267"/>
                    <a:pt x="117" y="1"/>
                    <a:pt x="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68" name="Google Shape;468;p6"/>
            <p:cNvSpPr/>
            <p:nvPr/>
          </p:nvSpPr>
          <p:spPr>
            <a:xfrm>
              <a:off x="1680500" y="3954525"/>
              <a:ext cx="57750" cy="92900"/>
            </a:xfrm>
            <a:custGeom>
              <a:rect b="b" l="l" r="r" t="t"/>
              <a:pathLst>
                <a:path extrusionOk="0" h="3716" w="2310">
                  <a:moveTo>
                    <a:pt x="57" y="0"/>
                  </a:moveTo>
                  <a:cubicBezTo>
                    <a:pt x="55" y="0"/>
                    <a:pt x="53" y="1"/>
                    <a:pt x="51" y="1"/>
                  </a:cubicBezTo>
                  <a:cubicBezTo>
                    <a:pt x="1" y="19"/>
                    <a:pt x="35" y="269"/>
                    <a:pt x="130" y="639"/>
                  </a:cubicBezTo>
                  <a:cubicBezTo>
                    <a:pt x="176" y="819"/>
                    <a:pt x="231" y="1031"/>
                    <a:pt x="309" y="1254"/>
                  </a:cubicBezTo>
                  <a:cubicBezTo>
                    <a:pt x="377" y="1446"/>
                    <a:pt x="472" y="1643"/>
                    <a:pt x="565" y="1844"/>
                  </a:cubicBezTo>
                  <a:cubicBezTo>
                    <a:pt x="656" y="2041"/>
                    <a:pt x="758" y="2231"/>
                    <a:pt x="873" y="2415"/>
                  </a:cubicBezTo>
                  <a:cubicBezTo>
                    <a:pt x="989" y="2606"/>
                    <a:pt x="1090" y="2805"/>
                    <a:pt x="1223" y="2966"/>
                  </a:cubicBezTo>
                  <a:cubicBezTo>
                    <a:pt x="1362" y="3137"/>
                    <a:pt x="1518" y="3292"/>
                    <a:pt x="1687" y="3432"/>
                  </a:cubicBezTo>
                  <a:cubicBezTo>
                    <a:pt x="1930" y="3628"/>
                    <a:pt x="2138" y="3716"/>
                    <a:pt x="2235" y="3716"/>
                  </a:cubicBezTo>
                  <a:cubicBezTo>
                    <a:pt x="2263" y="3716"/>
                    <a:pt x="2282" y="3708"/>
                    <a:pt x="2289" y="3694"/>
                  </a:cubicBezTo>
                  <a:cubicBezTo>
                    <a:pt x="2310" y="3659"/>
                    <a:pt x="2111" y="3516"/>
                    <a:pt x="1864" y="3243"/>
                  </a:cubicBezTo>
                  <a:cubicBezTo>
                    <a:pt x="1741" y="3108"/>
                    <a:pt x="1639" y="2921"/>
                    <a:pt x="1508" y="2740"/>
                  </a:cubicBezTo>
                  <a:cubicBezTo>
                    <a:pt x="1395" y="2583"/>
                    <a:pt x="1274" y="2415"/>
                    <a:pt x="1167" y="2233"/>
                  </a:cubicBezTo>
                  <a:cubicBezTo>
                    <a:pt x="1066" y="2058"/>
                    <a:pt x="929" y="1896"/>
                    <a:pt x="840" y="1709"/>
                  </a:cubicBezTo>
                  <a:cubicBezTo>
                    <a:pt x="746" y="1517"/>
                    <a:pt x="670" y="1321"/>
                    <a:pt x="591" y="1140"/>
                  </a:cubicBezTo>
                  <a:lnTo>
                    <a:pt x="345" y="562"/>
                  </a:lnTo>
                  <a:cubicBezTo>
                    <a:pt x="202" y="225"/>
                    <a:pt x="108" y="0"/>
                    <a:pt x="5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69" name="Google Shape;469;p6"/>
            <p:cNvSpPr/>
            <p:nvPr/>
          </p:nvSpPr>
          <p:spPr>
            <a:xfrm>
              <a:off x="1745700" y="3871225"/>
              <a:ext cx="54475" cy="86375"/>
            </a:xfrm>
            <a:custGeom>
              <a:rect b="b" l="l" r="r" t="t"/>
              <a:pathLst>
                <a:path extrusionOk="0" h="3455" w="2179">
                  <a:moveTo>
                    <a:pt x="2104" y="0"/>
                  </a:moveTo>
                  <a:cubicBezTo>
                    <a:pt x="2065" y="0"/>
                    <a:pt x="1976" y="206"/>
                    <a:pt x="1824" y="506"/>
                  </a:cubicBezTo>
                  <a:cubicBezTo>
                    <a:pt x="1748" y="658"/>
                    <a:pt x="1622" y="814"/>
                    <a:pt x="1521" y="998"/>
                  </a:cubicBezTo>
                  <a:cubicBezTo>
                    <a:pt x="1437" y="1159"/>
                    <a:pt x="1351" y="1331"/>
                    <a:pt x="1253" y="1501"/>
                  </a:cubicBezTo>
                  <a:cubicBezTo>
                    <a:pt x="1157" y="1664"/>
                    <a:pt x="1096" y="1852"/>
                    <a:pt x="994" y="2013"/>
                  </a:cubicBezTo>
                  <a:cubicBezTo>
                    <a:pt x="887" y="2178"/>
                    <a:pt x="774" y="2336"/>
                    <a:pt x="671" y="2484"/>
                  </a:cubicBezTo>
                  <a:lnTo>
                    <a:pt x="341" y="2954"/>
                  </a:lnTo>
                  <a:cubicBezTo>
                    <a:pt x="142" y="3237"/>
                    <a:pt x="0" y="3411"/>
                    <a:pt x="41" y="3449"/>
                  </a:cubicBezTo>
                  <a:cubicBezTo>
                    <a:pt x="45" y="3453"/>
                    <a:pt x="51" y="3455"/>
                    <a:pt x="58" y="3455"/>
                  </a:cubicBezTo>
                  <a:cubicBezTo>
                    <a:pt x="120" y="3455"/>
                    <a:pt x="296" y="3323"/>
                    <a:pt x="519" y="3099"/>
                  </a:cubicBezTo>
                  <a:cubicBezTo>
                    <a:pt x="660" y="2960"/>
                    <a:pt x="792" y="2814"/>
                    <a:pt x="917" y="2661"/>
                  </a:cubicBezTo>
                  <a:cubicBezTo>
                    <a:pt x="1035" y="2514"/>
                    <a:pt x="1138" y="2344"/>
                    <a:pt x="1253" y="2175"/>
                  </a:cubicBezTo>
                  <a:cubicBezTo>
                    <a:pt x="1362" y="2013"/>
                    <a:pt x="1460" y="1838"/>
                    <a:pt x="1555" y="1668"/>
                  </a:cubicBezTo>
                  <a:cubicBezTo>
                    <a:pt x="1654" y="1491"/>
                    <a:pt x="1774" y="1327"/>
                    <a:pt x="1850" y="1154"/>
                  </a:cubicBezTo>
                  <a:cubicBezTo>
                    <a:pt x="1932" y="974"/>
                    <a:pt x="2003" y="790"/>
                    <a:pt x="2064" y="602"/>
                  </a:cubicBezTo>
                  <a:cubicBezTo>
                    <a:pt x="2172" y="260"/>
                    <a:pt x="2178" y="20"/>
                    <a:pt x="2106" y="1"/>
                  </a:cubicBezTo>
                  <a:cubicBezTo>
                    <a:pt x="2105" y="0"/>
                    <a:pt x="2104" y="0"/>
                    <a:pt x="2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70" name="Google Shape;470;p6"/>
            <p:cNvSpPr/>
            <p:nvPr/>
          </p:nvSpPr>
          <p:spPr>
            <a:xfrm>
              <a:off x="1597350" y="4148750"/>
              <a:ext cx="32100" cy="45725"/>
            </a:xfrm>
            <a:custGeom>
              <a:rect b="b" l="l" r="r" t="t"/>
              <a:pathLst>
                <a:path extrusionOk="0" h="1829" w="1284">
                  <a:moveTo>
                    <a:pt x="24" y="0"/>
                  </a:moveTo>
                  <a:cubicBezTo>
                    <a:pt x="22" y="0"/>
                    <a:pt x="19" y="1"/>
                    <a:pt x="17" y="2"/>
                  </a:cubicBezTo>
                  <a:cubicBezTo>
                    <a:pt x="1" y="9"/>
                    <a:pt x="29" y="132"/>
                    <a:pt x="93" y="314"/>
                  </a:cubicBezTo>
                  <a:cubicBezTo>
                    <a:pt x="126" y="403"/>
                    <a:pt x="149" y="515"/>
                    <a:pt x="202" y="622"/>
                  </a:cubicBezTo>
                  <a:cubicBezTo>
                    <a:pt x="246" y="716"/>
                    <a:pt x="305" y="810"/>
                    <a:pt x="363" y="906"/>
                  </a:cubicBezTo>
                  <a:cubicBezTo>
                    <a:pt x="419" y="999"/>
                    <a:pt x="499" y="1078"/>
                    <a:pt x="564" y="1163"/>
                  </a:cubicBezTo>
                  <a:cubicBezTo>
                    <a:pt x="630" y="1252"/>
                    <a:pt x="697" y="1341"/>
                    <a:pt x="767" y="1417"/>
                  </a:cubicBezTo>
                  <a:cubicBezTo>
                    <a:pt x="839" y="1497"/>
                    <a:pt x="917" y="1574"/>
                    <a:pt x="998" y="1645"/>
                  </a:cubicBezTo>
                  <a:cubicBezTo>
                    <a:pt x="1130" y="1757"/>
                    <a:pt x="1224" y="1828"/>
                    <a:pt x="1256" y="1828"/>
                  </a:cubicBezTo>
                  <a:cubicBezTo>
                    <a:pt x="1260" y="1828"/>
                    <a:pt x="1263" y="1827"/>
                    <a:pt x="1265" y="1825"/>
                  </a:cubicBezTo>
                  <a:cubicBezTo>
                    <a:pt x="1283" y="1803"/>
                    <a:pt x="1201" y="1706"/>
                    <a:pt x="1079" y="1563"/>
                  </a:cubicBezTo>
                  <a:lnTo>
                    <a:pt x="881" y="1316"/>
                  </a:lnTo>
                  <a:cubicBezTo>
                    <a:pt x="818" y="1238"/>
                    <a:pt x="749" y="1159"/>
                    <a:pt x="686" y="1071"/>
                  </a:cubicBezTo>
                  <a:cubicBezTo>
                    <a:pt x="626" y="986"/>
                    <a:pt x="564" y="900"/>
                    <a:pt x="508" y="813"/>
                  </a:cubicBezTo>
                  <a:cubicBezTo>
                    <a:pt x="450" y="722"/>
                    <a:pt x="409" y="622"/>
                    <a:pt x="362" y="536"/>
                  </a:cubicBezTo>
                  <a:lnTo>
                    <a:pt x="212" y="261"/>
                  </a:lnTo>
                  <a:cubicBezTo>
                    <a:pt x="128" y="105"/>
                    <a:pt x="62" y="0"/>
                    <a:pt x="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71" name="Google Shape;471;p6"/>
            <p:cNvSpPr/>
            <p:nvPr/>
          </p:nvSpPr>
          <p:spPr>
            <a:xfrm>
              <a:off x="1623350" y="4171425"/>
              <a:ext cx="25850" cy="40025"/>
            </a:xfrm>
            <a:custGeom>
              <a:rect b="b" l="l" r="r" t="t"/>
              <a:pathLst>
                <a:path extrusionOk="0" h="1601" w="1034">
                  <a:moveTo>
                    <a:pt x="26" y="1"/>
                  </a:moveTo>
                  <a:cubicBezTo>
                    <a:pt x="23" y="1"/>
                    <a:pt x="20" y="2"/>
                    <a:pt x="17" y="3"/>
                  </a:cubicBezTo>
                  <a:cubicBezTo>
                    <a:pt x="1" y="12"/>
                    <a:pt x="32" y="113"/>
                    <a:pt x="92" y="267"/>
                  </a:cubicBezTo>
                  <a:cubicBezTo>
                    <a:pt x="121" y="341"/>
                    <a:pt x="140" y="436"/>
                    <a:pt x="185" y="526"/>
                  </a:cubicBezTo>
                  <a:cubicBezTo>
                    <a:pt x="221" y="604"/>
                    <a:pt x="270" y="683"/>
                    <a:pt x="317" y="765"/>
                  </a:cubicBezTo>
                  <a:cubicBezTo>
                    <a:pt x="362" y="844"/>
                    <a:pt x="430" y="909"/>
                    <a:pt x="479" y="986"/>
                  </a:cubicBezTo>
                  <a:cubicBezTo>
                    <a:pt x="529" y="1063"/>
                    <a:pt x="580" y="1142"/>
                    <a:pt x="632" y="1211"/>
                  </a:cubicBezTo>
                  <a:cubicBezTo>
                    <a:pt x="693" y="1290"/>
                    <a:pt x="753" y="1362"/>
                    <a:pt x="806" y="1421"/>
                  </a:cubicBezTo>
                  <a:cubicBezTo>
                    <a:pt x="906" y="1529"/>
                    <a:pt x="978" y="1600"/>
                    <a:pt x="1006" y="1600"/>
                  </a:cubicBezTo>
                  <a:cubicBezTo>
                    <a:pt x="1009" y="1600"/>
                    <a:pt x="1011" y="1600"/>
                    <a:pt x="1013" y="1598"/>
                  </a:cubicBezTo>
                  <a:cubicBezTo>
                    <a:pt x="1034" y="1580"/>
                    <a:pt x="981" y="1485"/>
                    <a:pt x="896" y="1348"/>
                  </a:cubicBezTo>
                  <a:cubicBezTo>
                    <a:pt x="850" y="1275"/>
                    <a:pt x="794" y="1183"/>
                    <a:pt x="754" y="1121"/>
                  </a:cubicBezTo>
                  <a:lnTo>
                    <a:pt x="606" y="900"/>
                  </a:lnTo>
                  <a:lnTo>
                    <a:pt x="464" y="674"/>
                  </a:lnTo>
                  <a:cubicBezTo>
                    <a:pt x="418" y="596"/>
                    <a:pt x="385" y="510"/>
                    <a:pt x="343" y="438"/>
                  </a:cubicBezTo>
                  <a:lnTo>
                    <a:pt x="206" y="207"/>
                  </a:lnTo>
                  <a:cubicBezTo>
                    <a:pt x="129" y="81"/>
                    <a:pt x="63" y="1"/>
                    <a:pt x="2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72" name="Google Shape;472;p6"/>
            <p:cNvSpPr/>
            <p:nvPr/>
          </p:nvSpPr>
          <p:spPr>
            <a:xfrm>
              <a:off x="1647250" y="4195475"/>
              <a:ext cx="15600" cy="22025"/>
            </a:xfrm>
            <a:custGeom>
              <a:rect b="b" l="l" r="r" t="t"/>
              <a:pathLst>
                <a:path extrusionOk="0" h="881" w="624">
                  <a:moveTo>
                    <a:pt x="35" y="0"/>
                  </a:moveTo>
                  <a:cubicBezTo>
                    <a:pt x="28" y="0"/>
                    <a:pt x="22" y="2"/>
                    <a:pt x="16" y="5"/>
                  </a:cubicBezTo>
                  <a:cubicBezTo>
                    <a:pt x="0" y="14"/>
                    <a:pt x="18" y="71"/>
                    <a:pt x="51" y="157"/>
                  </a:cubicBezTo>
                  <a:cubicBezTo>
                    <a:pt x="67" y="198"/>
                    <a:pt x="70" y="257"/>
                    <a:pt x="96" y="307"/>
                  </a:cubicBezTo>
                  <a:cubicBezTo>
                    <a:pt x="117" y="351"/>
                    <a:pt x="149" y="396"/>
                    <a:pt x="175" y="439"/>
                  </a:cubicBezTo>
                  <a:cubicBezTo>
                    <a:pt x="200" y="483"/>
                    <a:pt x="247" y="512"/>
                    <a:pt x="277" y="555"/>
                  </a:cubicBezTo>
                  <a:cubicBezTo>
                    <a:pt x="307" y="598"/>
                    <a:pt x="334" y="643"/>
                    <a:pt x="365" y="679"/>
                  </a:cubicBezTo>
                  <a:cubicBezTo>
                    <a:pt x="398" y="719"/>
                    <a:pt x="434" y="757"/>
                    <a:pt x="470" y="793"/>
                  </a:cubicBezTo>
                  <a:cubicBezTo>
                    <a:pt x="526" y="845"/>
                    <a:pt x="567" y="880"/>
                    <a:pt x="590" y="880"/>
                  </a:cubicBezTo>
                  <a:cubicBezTo>
                    <a:pt x="595" y="880"/>
                    <a:pt x="599" y="879"/>
                    <a:pt x="603" y="876"/>
                  </a:cubicBezTo>
                  <a:cubicBezTo>
                    <a:pt x="623" y="858"/>
                    <a:pt x="601" y="799"/>
                    <a:pt x="558" y="719"/>
                  </a:cubicBezTo>
                  <a:lnTo>
                    <a:pt x="487" y="588"/>
                  </a:lnTo>
                  <a:cubicBezTo>
                    <a:pt x="435" y="516"/>
                    <a:pt x="435" y="517"/>
                    <a:pt x="401" y="467"/>
                  </a:cubicBezTo>
                  <a:cubicBezTo>
                    <a:pt x="367" y="416"/>
                    <a:pt x="346" y="388"/>
                    <a:pt x="318" y="345"/>
                  </a:cubicBezTo>
                  <a:cubicBezTo>
                    <a:pt x="290" y="302"/>
                    <a:pt x="277" y="253"/>
                    <a:pt x="250" y="215"/>
                  </a:cubicBezTo>
                  <a:cubicBezTo>
                    <a:pt x="220" y="170"/>
                    <a:pt x="190" y="129"/>
                    <a:pt x="162" y="95"/>
                  </a:cubicBezTo>
                  <a:cubicBezTo>
                    <a:pt x="115" y="36"/>
                    <a:pt x="68" y="0"/>
                    <a:pt x="3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73" name="Google Shape;473;p6"/>
            <p:cNvSpPr/>
            <p:nvPr/>
          </p:nvSpPr>
          <p:spPr>
            <a:xfrm>
              <a:off x="1669725" y="4222400"/>
              <a:ext cx="21300" cy="14000"/>
            </a:xfrm>
            <a:custGeom>
              <a:rect b="b" l="l" r="r" t="t"/>
              <a:pathLst>
                <a:path extrusionOk="0" h="560" w="852">
                  <a:moveTo>
                    <a:pt x="61" y="1"/>
                  </a:moveTo>
                  <a:cubicBezTo>
                    <a:pt x="39" y="1"/>
                    <a:pt x="21" y="7"/>
                    <a:pt x="12" y="21"/>
                  </a:cubicBezTo>
                  <a:cubicBezTo>
                    <a:pt x="1" y="34"/>
                    <a:pt x="39" y="77"/>
                    <a:pt x="100" y="137"/>
                  </a:cubicBezTo>
                  <a:cubicBezTo>
                    <a:pt x="129" y="167"/>
                    <a:pt x="153" y="216"/>
                    <a:pt x="194" y="250"/>
                  </a:cubicBezTo>
                  <a:cubicBezTo>
                    <a:pt x="230" y="278"/>
                    <a:pt x="272" y="304"/>
                    <a:pt x="312" y="332"/>
                  </a:cubicBezTo>
                  <a:cubicBezTo>
                    <a:pt x="350" y="359"/>
                    <a:pt x="400" y="366"/>
                    <a:pt x="442" y="390"/>
                  </a:cubicBezTo>
                  <a:cubicBezTo>
                    <a:pt x="485" y="416"/>
                    <a:pt x="524" y="445"/>
                    <a:pt x="564" y="465"/>
                  </a:cubicBezTo>
                  <a:cubicBezTo>
                    <a:pt x="606" y="487"/>
                    <a:pt x="650" y="507"/>
                    <a:pt x="695" y="524"/>
                  </a:cubicBezTo>
                  <a:cubicBezTo>
                    <a:pt x="749" y="545"/>
                    <a:pt x="790" y="560"/>
                    <a:pt x="815" y="560"/>
                  </a:cubicBezTo>
                  <a:cubicBezTo>
                    <a:pt x="827" y="560"/>
                    <a:pt x="835" y="556"/>
                    <a:pt x="839" y="548"/>
                  </a:cubicBezTo>
                  <a:cubicBezTo>
                    <a:pt x="851" y="524"/>
                    <a:pt x="813" y="479"/>
                    <a:pt x="749" y="423"/>
                  </a:cubicBezTo>
                  <a:cubicBezTo>
                    <a:pt x="716" y="397"/>
                    <a:pt x="681" y="364"/>
                    <a:pt x="640" y="334"/>
                  </a:cubicBezTo>
                  <a:lnTo>
                    <a:pt x="523" y="261"/>
                  </a:lnTo>
                  <a:lnTo>
                    <a:pt x="406" y="187"/>
                  </a:lnTo>
                  <a:cubicBezTo>
                    <a:pt x="366" y="160"/>
                    <a:pt x="335" y="122"/>
                    <a:pt x="298" y="100"/>
                  </a:cubicBezTo>
                  <a:cubicBezTo>
                    <a:pt x="253" y="74"/>
                    <a:pt x="212" y="49"/>
                    <a:pt x="175" y="33"/>
                  </a:cubicBezTo>
                  <a:cubicBezTo>
                    <a:pt x="132" y="12"/>
                    <a:pt x="92" y="1"/>
                    <a:pt x="6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74" name="Google Shape;474;p6"/>
            <p:cNvSpPr/>
            <p:nvPr/>
          </p:nvSpPr>
          <p:spPr>
            <a:xfrm>
              <a:off x="1596100" y="4185350"/>
              <a:ext cx="4475" cy="2125"/>
            </a:xfrm>
            <a:custGeom>
              <a:rect b="b" l="l" r="r" t="t"/>
              <a:pathLst>
                <a:path extrusionOk="0" h="85" w="179">
                  <a:moveTo>
                    <a:pt x="155" y="1"/>
                  </a:moveTo>
                  <a:cubicBezTo>
                    <a:pt x="127" y="5"/>
                    <a:pt x="97" y="12"/>
                    <a:pt x="70" y="23"/>
                  </a:cubicBezTo>
                  <a:cubicBezTo>
                    <a:pt x="56" y="27"/>
                    <a:pt x="44" y="35"/>
                    <a:pt x="34" y="44"/>
                  </a:cubicBezTo>
                  <a:cubicBezTo>
                    <a:pt x="29" y="48"/>
                    <a:pt x="6" y="61"/>
                    <a:pt x="3" y="63"/>
                  </a:cubicBezTo>
                  <a:cubicBezTo>
                    <a:pt x="0" y="68"/>
                    <a:pt x="3" y="70"/>
                    <a:pt x="3" y="72"/>
                  </a:cubicBezTo>
                  <a:cubicBezTo>
                    <a:pt x="2" y="72"/>
                    <a:pt x="4" y="73"/>
                    <a:pt x="6" y="73"/>
                  </a:cubicBezTo>
                  <a:cubicBezTo>
                    <a:pt x="10" y="73"/>
                    <a:pt x="19" y="71"/>
                    <a:pt x="23" y="71"/>
                  </a:cubicBezTo>
                  <a:cubicBezTo>
                    <a:pt x="24" y="71"/>
                    <a:pt x="24" y="71"/>
                    <a:pt x="25" y="72"/>
                  </a:cubicBezTo>
                  <a:cubicBezTo>
                    <a:pt x="26" y="74"/>
                    <a:pt x="23" y="78"/>
                    <a:pt x="26" y="80"/>
                  </a:cubicBezTo>
                  <a:cubicBezTo>
                    <a:pt x="30" y="83"/>
                    <a:pt x="36" y="84"/>
                    <a:pt x="40" y="84"/>
                  </a:cubicBezTo>
                  <a:cubicBezTo>
                    <a:pt x="42" y="84"/>
                    <a:pt x="45" y="84"/>
                    <a:pt x="48" y="84"/>
                  </a:cubicBezTo>
                  <a:cubicBezTo>
                    <a:pt x="62" y="84"/>
                    <a:pt x="75" y="82"/>
                    <a:pt x="87" y="77"/>
                  </a:cubicBezTo>
                  <a:cubicBezTo>
                    <a:pt x="109" y="69"/>
                    <a:pt x="130" y="59"/>
                    <a:pt x="149" y="47"/>
                  </a:cubicBezTo>
                  <a:cubicBezTo>
                    <a:pt x="155" y="42"/>
                    <a:pt x="164" y="38"/>
                    <a:pt x="169" y="31"/>
                  </a:cubicBezTo>
                  <a:cubicBezTo>
                    <a:pt x="173" y="27"/>
                    <a:pt x="169" y="25"/>
                    <a:pt x="169" y="23"/>
                  </a:cubicBezTo>
                  <a:cubicBezTo>
                    <a:pt x="170" y="20"/>
                    <a:pt x="168" y="17"/>
                    <a:pt x="166" y="14"/>
                  </a:cubicBezTo>
                  <a:cubicBezTo>
                    <a:pt x="165" y="12"/>
                    <a:pt x="179" y="5"/>
                    <a:pt x="175" y="3"/>
                  </a:cubicBezTo>
                  <a:cubicBezTo>
                    <a:pt x="169" y="1"/>
                    <a:pt x="162" y="1"/>
                    <a:pt x="1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75" name="Google Shape;475;p6"/>
            <p:cNvSpPr/>
            <p:nvPr/>
          </p:nvSpPr>
          <p:spPr>
            <a:xfrm>
              <a:off x="1684250" y="3933375"/>
              <a:ext cx="4800" cy="4875"/>
            </a:xfrm>
            <a:custGeom>
              <a:rect b="b" l="l" r="r" t="t"/>
              <a:pathLst>
                <a:path extrusionOk="0" h="195" w="192">
                  <a:moveTo>
                    <a:pt x="104" y="0"/>
                  </a:moveTo>
                  <a:cubicBezTo>
                    <a:pt x="93" y="0"/>
                    <a:pt x="83" y="6"/>
                    <a:pt x="70" y="13"/>
                  </a:cubicBezTo>
                  <a:cubicBezTo>
                    <a:pt x="62" y="19"/>
                    <a:pt x="33" y="17"/>
                    <a:pt x="25" y="24"/>
                  </a:cubicBezTo>
                  <a:cubicBezTo>
                    <a:pt x="18" y="31"/>
                    <a:pt x="17" y="42"/>
                    <a:pt x="11" y="49"/>
                  </a:cubicBezTo>
                  <a:cubicBezTo>
                    <a:pt x="5" y="55"/>
                    <a:pt x="21" y="75"/>
                    <a:pt x="17" y="83"/>
                  </a:cubicBezTo>
                  <a:cubicBezTo>
                    <a:pt x="11" y="91"/>
                    <a:pt x="7" y="99"/>
                    <a:pt x="3" y="109"/>
                  </a:cubicBezTo>
                  <a:cubicBezTo>
                    <a:pt x="0" y="118"/>
                    <a:pt x="0" y="129"/>
                    <a:pt x="2" y="140"/>
                  </a:cubicBezTo>
                  <a:cubicBezTo>
                    <a:pt x="5" y="160"/>
                    <a:pt x="7" y="174"/>
                    <a:pt x="32" y="185"/>
                  </a:cubicBezTo>
                  <a:cubicBezTo>
                    <a:pt x="45" y="192"/>
                    <a:pt x="58" y="195"/>
                    <a:pt x="72" y="195"/>
                  </a:cubicBezTo>
                  <a:cubicBezTo>
                    <a:pt x="83" y="195"/>
                    <a:pt x="94" y="193"/>
                    <a:pt x="105" y="189"/>
                  </a:cubicBezTo>
                  <a:cubicBezTo>
                    <a:pt x="118" y="186"/>
                    <a:pt x="129" y="181"/>
                    <a:pt x="139" y="174"/>
                  </a:cubicBezTo>
                  <a:cubicBezTo>
                    <a:pt x="149" y="167"/>
                    <a:pt x="148" y="156"/>
                    <a:pt x="154" y="148"/>
                  </a:cubicBezTo>
                  <a:cubicBezTo>
                    <a:pt x="160" y="140"/>
                    <a:pt x="164" y="132"/>
                    <a:pt x="167" y="122"/>
                  </a:cubicBezTo>
                  <a:cubicBezTo>
                    <a:pt x="171" y="113"/>
                    <a:pt x="189" y="110"/>
                    <a:pt x="190" y="100"/>
                  </a:cubicBezTo>
                  <a:cubicBezTo>
                    <a:pt x="191" y="90"/>
                    <a:pt x="190" y="77"/>
                    <a:pt x="187" y="66"/>
                  </a:cubicBezTo>
                  <a:cubicBezTo>
                    <a:pt x="174" y="38"/>
                    <a:pt x="149" y="15"/>
                    <a:pt x="119" y="4"/>
                  </a:cubicBezTo>
                  <a:cubicBezTo>
                    <a:pt x="114" y="1"/>
                    <a:pt x="109" y="0"/>
                    <a:pt x="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76" name="Google Shape;476;p6"/>
            <p:cNvSpPr/>
            <p:nvPr/>
          </p:nvSpPr>
          <p:spPr>
            <a:xfrm>
              <a:off x="1648675" y="4049325"/>
              <a:ext cx="90025" cy="80150"/>
            </a:xfrm>
            <a:custGeom>
              <a:rect b="b" l="l" r="r" t="t"/>
              <a:pathLst>
                <a:path extrusionOk="0" h="3206" w="3601">
                  <a:moveTo>
                    <a:pt x="24" y="1"/>
                  </a:moveTo>
                  <a:cubicBezTo>
                    <a:pt x="23" y="1"/>
                    <a:pt x="22" y="1"/>
                    <a:pt x="21" y="2"/>
                  </a:cubicBezTo>
                  <a:cubicBezTo>
                    <a:pt x="0" y="15"/>
                    <a:pt x="126" y="258"/>
                    <a:pt x="368" y="601"/>
                  </a:cubicBezTo>
                  <a:cubicBezTo>
                    <a:pt x="487" y="768"/>
                    <a:pt x="627" y="961"/>
                    <a:pt x="798" y="1156"/>
                  </a:cubicBezTo>
                  <a:cubicBezTo>
                    <a:pt x="942" y="1325"/>
                    <a:pt x="1113" y="1491"/>
                    <a:pt x="1283" y="1662"/>
                  </a:cubicBezTo>
                  <a:cubicBezTo>
                    <a:pt x="1449" y="1825"/>
                    <a:pt x="1628" y="1981"/>
                    <a:pt x="1806" y="2129"/>
                  </a:cubicBezTo>
                  <a:cubicBezTo>
                    <a:pt x="1993" y="2282"/>
                    <a:pt x="2172" y="2440"/>
                    <a:pt x="2356" y="2567"/>
                  </a:cubicBezTo>
                  <a:cubicBezTo>
                    <a:pt x="2568" y="2716"/>
                    <a:pt x="2773" y="2840"/>
                    <a:pt x="2951" y="2939"/>
                  </a:cubicBezTo>
                  <a:cubicBezTo>
                    <a:pt x="3271" y="3116"/>
                    <a:pt x="3510" y="3205"/>
                    <a:pt x="3575" y="3205"/>
                  </a:cubicBezTo>
                  <a:cubicBezTo>
                    <a:pt x="3586" y="3205"/>
                    <a:pt x="3592" y="3203"/>
                    <a:pt x="3594" y="3198"/>
                  </a:cubicBezTo>
                  <a:cubicBezTo>
                    <a:pt x="3600" y="3178"/>
                    <a:pt x="3360" y="3051"/>
                    <a:pt x="3013" y="2826"/>
                  </a:cubicBezTo>
                  <a:cubicBezTo>
                    <a:pt x="2844" y="2716"/>
                    <a:pt x="2660" y="2568"/>
                    <a:pt x="2458" y="2416"/>
                  </a:cubicBezTo>
                  <a:cubicBezTo>
                    <a:pt x="2281" y="2288"/>
                    <a:pt x="2097" y="2146"/>
                    <a:pt x="1914" y="1994"/>
                  </a:cubicBezTo>
                  <a:cubicBezTo>
                    <a:pt x="1740" y="1847"/>
                    <a:pt x="1552" y="1710"/>
                    <a:pt x="1387" y="1550"/>
                  </a:cubicBezTo>
                  <a:cubicBezTo>
                    <a:pt x="1216" y="1385"/>
                    <a:pt x="1057" y="1216"/>
                    <a:pt x="910" y="1054"/>
                  </a:cubicBezTo>
                  <a:cubicBezTo>
                    <a:pt x="738" y="867"/>
                    <a:pt x="587" y="687"/>
                    <a:pt x="458" y="532"/>
                  </a:cubicBezTo>
                  <a:cubicBezTo>
                    <a:pt x="206" y="221"/>
                    <a:pt x="56" y="1"/>
                    <a:pt x="2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77" name="Google Shape;477;p6"/>
            <p:cNvSpPr/>
            <p:nvPr/>
          </p:nvSpPr>
          <p:spPr>
            <a:xfrm>
              <a:off x="1735150" y="3993625"/>
              <a:ext cx="80125" cy="140600"/>
            </a:xfrm>
            <a:custGeom>
              <a:rect b="b" l="l" r="r" t="t"/>
              <a:pathLst>
                <a:path extrusionOk="0" h="5624" w="3205">
                  <a:moveTo>
                    <a:pt x="3166" y="1"/>
                  </a:moveTo>
                  <a:cubicBezTo>
                    <a:pt x="3154" y="1"/>
                    <a:pt x="3086" y="64"/>
                    <a:pt x="2971" y="167"/>
                  </a:cubicBezTo>
                  <a:cubicBezTo>
                    <a:pt x="2853" y="276"/>
                    <a:pt x="2694" y="447"/>
                    <a:pt x="2512" y="657"/>
                  </a:cubicBezTo>
                  <a:cubicBezTo>
                    <a:pt x="2335" y="865"/>
                    <a:pt x="2119" y="1102"/>
                    <a:pt x="1927" y="1389"/>
                  </a:cubicBezTo>
                  <a:cubicBezTo>
                    <a:pt x="1758" y="1634"/>
                    <a:pt x="1598" y="1908"/>
                    <a:pt x="1439" y="2189"/>
                  </a:cubicBezTo>
                  <a:cubicBezTo>
                    <a:pt x="1288" y="2460"/>
                    <a:pt x="1165" y="2750"/>
                    <a:pt x="1033" y="3030"/>
                  </a:cubicBezTo>
                  <a:cubicBezTo>
                    <a:pt x="895" y="3320"/>
                    <a:pt x="763" y="3606"/>
                    <a:pt x="651" y="3880"/>
                  </a:cubicBezTo>
                  <a:cubicBezTo>
                    <a:pt x="519" y="4197"/>
                    <a:pt x="407" y="4492"/>
                    <a:pt x="313" y="4747"/>
                  </a:cubicBezTo>
                  <a:cubicBezTo>
                    <a:pt x="121" y="5272"/>
                    <a:pt x="1" y="5614"/>
                    <a:pt x="27" y="5624"/>
                  </a:cubicBezTo>
                  <a:cubicBezTo>
                    <a:pt x="27" y="5624"/>
                    <a:pt x="28" y="5624"/>
                    <a:pt x="28" y="5624"/>
                  </a:cubicBezTo>
                  <a:cubicBezTo>
                    <a:pt x="56" y="5624"/>
                    <a:pt x="205" y="5294"/>
                    <a:pt x="419" y="4789"/>
                  </a:cubicBezTo>
                  <a:lnTo>
                    <a:pt x="792" y="3938"/>
                  </a:lnTo>
                  <a:cubicBezTo>
                    <a:pt x="910" y="3668"/>
                    <a:pt x="1033" y="3380"/>
                    <a:pt x="1172" y="3092"/>
                  </a:cubicBezTo>
                  <a:cubicBezTo>
                    <a:pt x="1305" y="2816"/>
                    <a:pt x="1446" y="2538"/>
                    <a:pt x="1593" y="2269"/>
                  </a:cubicBezTo>
                  <a:cubicBezTo>
                    <a:pt x="1748" y="1990"/>
                    <a:pt x="1920" y="1729"/>
                    <a:pt x="2082" y="1485"/>
                  </a:cubicBezTo>
                  <a:cubicBezTo>
                    <a:pt x="2264" y="1199"/>
                    <a:pt x="2452" y="947"/>
                    <a:pt x="2615" y="733"/>
                  </a:cubicBezTo>
                  <a:cubicBezTo>
                    <a:pt x="2959" y="293"/>
                    <a:pt x="3204" y="24"/>
                    <a:pt x="3167" y="1"/>
                  </a:cubicBezTo>
                  <a:cubicBezTo>
                    <a:pt x="3167" y="1"/>
                    <a:pt x="3167" y="1"/>
                    <a:pt x="31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78" name="Google Shape;478;p6"/>
            <p:cNvSpPr/>
            <p:nvPr/>
          </p:nvSpPr>
          <p:spPr>
            <a:xfrm>
              <a:off x="1765525" y="4196800"/>
              <a:ext cx="4925" cy="9200"/>
            </a:xfrm>
            <a:custGeom>
              <a:rect b="b" l="l" r="r" t="t"/>
              <a:pathLst>
                <a:path extrusionOk="0" h="368" w="197">
                  <a:moveTo>
                    <a:pt x="111" y="0"/>
                  </a:moveTo>
                  <a:cubicBezTo>
                    <a:pt x="94" y="0"/>
                    <a:pt x="81" y="18"/>
                    <a:pt x="65" y="44"/>
                  </a:cubicBezTo>
                  <a:cubicBezTo>
                    <a:pt x="55" y="59"/>
                    <a:pt x="25" y="74"/>
                    <a:pt x="18" y="89"/>
                  </a:cubicBezTo>
                  <a:cubicBezTo>
                    <a:pt x="11" y="106"/>
                    <a:pt x="10" y="125"/>
                    <a:pt x="6" y="142"/>
                  </a:cubicBezTo>
                  <a:cubicBezTo>
                    <a:pt x="0" y="159"/>
                    <a:pt x="18" y="181"/>
                    <a:pt x="14" y="198"/>
                  </a:cubicBezTo>
                  <a:cubicBezTo>
                    <a:pt x="10" y="215"/>
                    <a:pt x="6" y="232"/>
                    <a:pt x="3" y="250"/>
                  </a:cubicBezTo>
                  <a:cubicBezTo>
                    <a:pt x="2" y="268"/>
                    <a:pt x="2" y="287"/>
                    <a:pt x="3" y="305"/>
                  </a:cubicBezTo>
                  <a:cubicBezTo>
                    <a:pt x="9" y="339"/>
                    <a:pt x="13" y="361"/>
                    <a:pt x="39" y="366"/>
                  </a:cubicBezTo>
                  <a:cubicBezTo>
                    <a:pt x="42" y="367"/>
                    <a:pt x="46" y="367"/>
                    <a:pt x="49" y="367"/>
                  </a:cubicBezTo>
                  <a:cubicBezTo>
                    <a:pt x="72" y="367"/>
                    <a:pt x="96" y="353"/>
                    <a:pt x="116" y="328"/>
                  </a:cubicBezTo>
                  <a:cubicBezTo>
                    <a:pt x="130" y="313"/>
                    <a:pt x="141" y="298"/>
                    <a:pt x="152" y="280"/>
                  </a:cubicBezTo>
                  <a:cubicBezTo>
                    <a:pt x="157" y="264"/>
                    <a:pt x="161" y="246"/>
                    <a:pt x="164" y="228"/>
                  </a:cubicBezTo>
                  <a:cubicBezTo>
                    <a:pt x="169" y="211"/>
                    <a:pt x="172" y="194"/>
                    <a:pt x="175" y="177"/>
                  </a:cubicBezTo>
                  <a:cubicBezTo>
                    <a:pt x="178" y="157"/>
                    <a:pt x="197" y="142"/>
                    <a:pt x="197" y="126"/>
                  </a:cubicBezTo>
                  <a:cubicBezTo>
                    <a:pt x="197" y="107"/>
                    <a:pt x="195" y="88"/>
                    <a:pt x="191" y="70"/>
                  </a:cubicBezTo>
                  <a:cubicBezTo>
                    <a:pt x="180" y="35"/>
                    <a:pt x="150" y="8"/>
                    <a:pt x="115" y="1"/>
                  </a:cubicBezTo>
                  <a:cubicBezTo>
                    <a:pt x="114" y="1"/>
                    <a:pt x="112" y="0"/>
                    <a:pt x="11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79" name="Google Shape;479;p6"/>
            <p:cNvSpPr/>
            <p:nvPr/>
          </p:nvSpPr>
          <p:spPr>
            <a:xfrm>
              <a:off x="1762825" y="4236000"/>
              <a:ext cx="9125" cy="30675"/>
            </a:xfrm>
            <a:custGeom>
              <a:rect b="b" l="l" r="r" t="t"/>
              <a:pathLst>
                <a:path extrusionOk="0" h="1227" w="365">
                  <a:moveTo>
                    <a:pt x="27" y="0"/>
                  </a:moveTo>
                  <a:cubicBezTo>
                    <a:pt x="24" y="0"/>
                    <a:pt x="21" y="1"/>
                    <a:pt x="18" y="2"/>
                  </a:cubicBezTo>
                  <a:cubicBezTo>
                    <a:pt x="1" y="7"/>
                    <a:pt x="9" y="78"/>
                    <a:pt x="24" y="184"/>
                  </a:cubicBezTo>
                  <a:cubicBezTo>
                    <a:pt x="31" y="237"/>
                    <a:pt x="21" y="304"/>
                    <a:pt x="35" y="370"/>
                  </a:cubicBezTo>
                  <a:cubicBezTo>
                    <a:pt x="46" y="426"/>
                    <a:pt x="63" y="486"/>
                    <a:pt x="77" y="546"/>
                  </a:cubicBezTo>
                  <a:cubicBezTo>
                    <a:pt x="91" y="604"/>
                    <a:pt x="126" y="655"/>
                    <a:pt x="143" y="716"/>
                  </a:cubicBezTo>
                  <a:cubicBezTo>
                    <a:pt x="158" y="776"/>
                    <a:pt x="170" y="836"/>
                    <a:pt x="186" y="890"/>
                  </a:cubicBezTo>
                  <a:cubicBezTo>
                    <a:pt x="205" y="954"/>
                    <a:pt x="224" y="1013"/>
                    <a:pt x="243" y="1064"/>
                  </a:cubicBezTo>
                  <a:cubicBezTo>
                    <a:pt x="280" y="1162"/>
                    <a:pt x="305" y="1226"/>
                    <a:pt x="330" y="1226"/>
                  </a:cubicBezTo>
                  <a:cubicBezTo>
                    <a:pt x="331" y="1226"/>
                    <a:pt x="332" y="1226"/>
                    <a:pt x="333" y="1226"/>
                  </a:cubicBezTo>
                  <a:cubicBezTo>
                    <a:pt x="359" y="1219"/>
                    <a:pt x="365" y="1144"/>
                    <a:pt x="354" y="1035"/>
                  </a:cubicBezTo>
                  <a:cubicBezTo>
                    <a:pt x="348" y="982"/>
                    <a:pt x="344" y="919"/>
                    <a:pt x="333" y="852"/>
                  </a:cubicBezTo>
                  <a:cubicBezTo>
                    <a:pt x="324" y="796"/>
                    <a:pt x="303" y="735"/>
                    <a:pt x="290" y="676"/>
                  </a:cubicBezTo>
                  <a:cubicBezTo>
                    <a:pt x="277" y="618"/>
                    <a:pt x="260" y="562"/>
                    <a:pt x="245" y="501"/>
                  </a:cubicBezTo>
                  <a:cubicBezTo>
                    <a:pt x="228" y="441"/>
                    <a:pt x="227" y="378"/>
                    <a:pt x="211" y="323"/>
                  </a:cubicBezTo>
                  <a:cubicBezTo>
                    <a:pt x="190" y="259"/>
                    <a:pt x="170" y="202"/>
                    <a:pt x="149" y="153"/>
                  </a:cubicBezTo>
                  <a:cubicBezTo>
                    <a:pt x="109" y="59"/>
                    <a:pt x="62" y="0"/>
                    <a:pt x="2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80" name="Google Shape;480;p6"/>
            <p:cNvSpPr/>
            <p:nvPr/>
          </p:nvSpPr>
          <p:spPr>
            <a:xfrm>
              <a:off x="1823250" y="4412475"/>
              <a:ext cx="17825" cy="4950"/>
            </a:xfrm>
            <a:custGeom>
              <a:rect b="b" l="l" r="r" t="t"/>
              <a:pathLst>
                <a:path extrusionOk="0" h="198" w="713">
                  <a:moveTo>
                    <a:pt x="489" y="1"/>
                  </a:moveTo>
                  <a:cubicBezTo>
                    <a:pt x="459" y="1"/>
                    <a:pt x="428" y="6"/>
                    <a:pt x="397" y="8"/>
                  </a:cubicBezTo>
                  <a:cubicBezTo>
                    <a:pt x="363" y="9"/>
                    <a:pt x="333" y="35"/>
                    <a:pt x="299" y="38"/>
                  </a:cubicBezTo>
                  <a:cubicBezTo>
                    <a:pt x="264" y="40"/>
                    <a:pt x="230" y="40"/>
                    <a:pt x="197" y="46"/>
                  </a:cubicBezTo>
                  <a:cubicBezTo>
                    <a:pt x="164" y="51"/>
                    <a:pt x="130" y="58"/>
                    <a:pt x="97" y="68"/>
                  </a:cubicBezTo>
                  <a:cubicBezTo>
                    <a:pt x="39" y="84"/>
                    <a:pt x="1" y="96"/>
                    <a:pt x="2" y="123"/>
                  </a:cubicBezTo>
                  <a:cubicBezTo>
                    <a:pt x="5" y="149"/>
                    <a:pt x="47" y="170"/>
                    <a:pt x="108" y="181"/>
                  </a:cubicBezTo>
                  <a:cubicBezTo>
                    <a:pt x="142" y="189"/>
                    <a:pt x="178" y="194"/>
                    <a:pt x="212" y="197"/>
                  </a:cubicBezTo>
                  <a:cubicBezTo>
                    <a:pt x="214" y="197"/>
                    <a:pt x="217" y="197"/>
                    <a:pt x="219" y="197"/>
                  </a:cubicBezTo>
                  <a:cubicBezTo>
                    <a:pt x="250" y="197"/>
                    <a:pt x="282" y="190"/>
                    <a:pt x="313" y="189"/>
                  </a:cubicBezTo>
                  <a:cubicBezTo>
                    <a:pt x="347" y="189"/>
                    <a:pt x="379" y="183"/>
                    <a:pt x="414" y="179"/>
                  </a:cubicBezTo>
                  <a:cubicBezTo>
                    <a:pt x="418" y="179"/>
                    <a:pt x="422" y="179"/>
                    <a:pt x="426" y="179"/>
                  </a:cubicBezTo>
                  <a:cubicBezTo>
                    <a:pt x="450" y="179"/>
                    <a:pt x="474" y="184"/>
                    <a:pt x="496" y="184"/>
                  </a:cubicBezTo>
                  <a:cubicBezTo>
                    <a:pt x="503" y="184"/>
                    <a:pt x="509" y="183"/>
                    <a:pt x="516" y="182"/>
                  </a:cubicBezTo>
                  <a:cubicBezTo>
                    <a:pt x="550" y="175"/>
                    <a:pt x="584" y="167"/>
                    <a:pt x="615" y="155"/>
                  </a:cubicBezTo>
                  <a:cubicBezTo>
                    <a:pt x="675" y="133"/>
                    <a:pt x="712" y="95"/>
                    <a:pt x="707" y="58"/>
                  </a:cubicBezTo>
                  <a:cubicBezTo>
                    <a:pt x="705" y="39"/>
                    <a:pt x="664" y="34"/>
                    <a:pt x="603" y="27"/>
                  </a:cubicBezTo>
                  <a:cubicBezTo>
                    <a:pt x="573" y="24"/>
                    <a:pt x="536" y="1"/>
                    <a:pt x="498" y="1"/>
                  </a:cubicBezTo>
                  <a:cubicBezTo>
                    <a:pt x="495" y="1"/>
                    <a:pt x="492" y="1"/>
                    <a:pt x="4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81" name="Google Shape;481;p6"/>
            <p:cNvSpPr/>
            <p:nvPr/>
          </p:nvSpPr>
          <p:spPr>
            <a:xfrm>
              <a:off x="1804750" y="3788625"/>
              <a:ext cx="4725" cy="27125"/>
            </a:xfrm>
            <a:custGeom>
              <a:rect b="b" l="l" r="r" t="t"/>
              <a:pathLst>
                <a:path extrusionOk="0" h="1085" w="189">
                  <a:moveTo>
                    <a:pt x="53" y="0"/>
                  </a:moveTo>
                  <a:cubicBezTo>
                    <a:pt x="51" y="0"/>
                    <a:pt x="50" y="0"/>
                    <a:pt x="48" y="0"/>
                  </a:cubicBezTo>
                  <a:cubicBezTo>
                    <a:pt x="30" y="3"/>
                    <a:pt x="29" y="65"/>
                    <a:pt x="25" y="159"/>
                  </a:cubicBezTo>
                  <a:cubicBezTo>
                    <a:pt x="22" y="205"/>
                    <a:pt x="0" y="258"/>
                    <a:pt x="0" y="315"/>
                  </a:cubicBezTo>
                  <a:cubicBezTo>
                    <a:pt x="3" y="388"/>
                    <a:pt x="3" y="411"/>
                    <a:pt x="6" y="468"/>
                  </a:cubicBezTo>
                  <a:cubicBezTo>
                    <a:pt x="6" y="520"/>
                    <a:pt x="30" y="570"/>
                    <a:pt x="29" y="622"/>
                  </a:cubicBezTo>
                  <a:cubicBezTo>
                    <a:pt x="29" y="672"/>
                    <a:pt x="28" y="715"/>
                    <a:pt x="26" y="775"/>
                  </a:cubicBezTo>
                  <a:cubicBezTo>
                    <a:pt x="29" y="817"/>
                    <a:pt x="30" y="865"/>
                    <a:pt x="33" y="929"/>
                  </a:cubicBezTo>
                  <a:cubicBezTo>
                    <a:pt x="41" y="1021"/>
                    <a:pt x="44" y="1083"/>
                    <a:pt x="71" y="1084"/>
                  </a:cubicBezTo>
                  <a:cubicBezTo>
                    <a:pt x="72" y="1084"/>
                    <a:pt x="72" y="1084"/>
                    <a:pt x="73" y="1084"/>
                  </a:cubicBezTo>
                  <a:cubicBezTo>
                    <a:pt x="98" y="1084"/>
                    <a:pt x="126" y="1025"/>
                    <a:pt x="148" y="934"/>
                  </a:cubicBezTo>
                  <a:cubicBezTo>
                    <a:pt x="161" y="882"/>
                    <a:pt x="171" y="829"/>
                    <a:pt x="179" y="777"/>
                  </a:cubicBezTo>
                  <a:cubicBezTo>
                    <a:pt x="184" y="727"/>
                    <a:pt x="180" y="671"/>
                    <a:pt x="182" y="619"/>
                  </a:cubicBezTo>
                  <a:cubicBezTo>
                    <a:pt x="184" y="566"/>
                    <a:pt x="180" y="514"/>
                    <a:pt x="179" y="460"/>
                  </a:cubicBezTo>
                  <a:cubicBezTo>
                    <a:pt x="176" y="407"/>
                    <a:pt x="188" y="352"/>
                    <a:pt x="182" y="302"/>
                  </a:cubicBezTo>
                  <a:cubicBezTo>
                    <a:pt x="176" y="249"/>
                    <a:pt x="165" y="197"/>
                    <a:pt x="153" y="145"/>
                  </a:cubicBezTo>
                  <a:cubicBezTo>
                    <a:pt x="128" y="56"/>
                    <a:pt x="89" y="0"/>
                    <a:pt x="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82" name="Google Shape;482;p6"/>
            <p:cNvSpPr/>
            <p:nvPr/>
          </p:nvSpPr>
          <p:spPr>
            <a:xfrm>
              <a:off x="1818275" y="3798775"/>
              <a:ext cx="25" cy="25"/>
            </a:xfrm>
            <a:custGeom>
              <a:rect b="b" l="l" r="r" t="t"/>
              <a:pathLst>
                <a:path extrusionOk="0" fill="none" h="1" w="1">
                  <a:moveTo>
                    <a:pt x="1" y="1"/>
                  </a:moveTo>
                  <a:close/>
                </a:path>
              </a:pathLst>
            </a:custGeom>
            <a:solidFill>
              <a:schemeClr val="dk2"/>
            </a:solidFill>
            <a:ln cap="flat" cmpd="sng" w="9525">
              <a:solidFill>
                <a:srgbClr val="9B9595"/>
              </a:solidFill>
              <a:prstDash val="solid"/>
              <a:miter lim="136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83" name="Google Shape;483;p6"/>
            <p:cNvSpPr/>
            <p:nvPr/>
          </p:nvSpPr>
          <p:spPr>
            <a:xfrm>
              <a:off x="1692325" y="3912900"/>
              <a:ext cx="13550" cy="5900"/>
            </a:xfrm>
            <a:custGeom>
              <a:rect b="b" l="l" r="r" t="t"/>
              <a:pathLst>
                <a:path extrusionOk="0" h="236" w="542">
                  <a:moveTo>
                    <a:pt x="370" y="0"/>
                  </a:moveTo>
                  <a:cubicBezTo>
                    <a:pt x="368" y="0"/>
                    <a:pt x="366" y="1"/>
                    <a:pt x="364" y="1"/>
                  </a:cubicBezTo>
                  <a:cubicBezTo>
                    <a:pt x="337" y="6"/>
                    <a:pt x="311" y="12"/>
                    <a:pt x="285" y="20"/>
                  </a:cubicBezTo>
                  <a:cubicBezTo>
                    <a:pt x="258" y="25"/>
                    <a:pt x="239" y="54"/>
                    <a:pt x="213" y="62"/>
                  </a:cubicBezTo>
                  <a:cubicBezTo>
                    <a:pt x="187" y="69"/>
                    <a:pt x="161" y="78"/>
                    <a:pt x="135" y="88"/>
                  </a:cubicBezTo>
                  <a:cubicBezTo>
                    <a:pt x="111" y="99"/>
                    <a:pt x="88" y="112"/>
                    <a:pt x="66" y="129"/>
                  </a:cubicBezTo>
                  <a:cubicBezTo>
                    <a:pt x="25" y="159"/>
                    <a:pt x="1" y="179"/>
                    <a:pt x="13" y="204"/>
                  </a:cubicBezTo>
                  <a:cubicBezTo>
                    <a:pt x="24" y="227"/>
                    <a:pt x="57" y="235"/>
                    <a:pt x="100" y="235"/>
                  </a:cubicBezTo>
                  <a:cubicBezTo>
                    <a:pt x="103" y="235"/>
                    <a:pt x="106" y="235"/>
                    <a:pt x="110" y="235"/>
                  </a:cubicBezTo>
                  <a:cubicBezTo>
                    <a:pt x="137" y="235"/>
                    <a:pt x="163" y="232"/>
                    <a:pt x="189" y="230"/>
                  </a:cubicBezTo>
                  <a:cubicBezTo>
                    <a:pt x="213" y="226"/>
                    <a:pt x="235" y="213"/>
                    <a:pt x="261" y="208"/>
                  </a:cubicBezTo>
                  <a:lnTo>
                    <a:pt x="332" y="186"/>
                  </a:lnTo>
                  <a:cubicBezTo>
                    <a:pt x="344" y="182"/>
                    <a:pt x="357" y="182"/>
                    <a:pt x="370" y="182"/>
                  </a:cubicBezTo>
                  <a:cubicBezTo>
                    <a:pt x="383" y="182"/>
                    <a:pt x="396" y="182"/>
                    <a:pt x="407" y="178"/>
                  </a:cubicBezTo>
                  <a:cubicBezTo>
                    <a:pt x="431" y="170"/>
                    <a:pt x="454" y="159"/>
                    <a:pt x="476" y="147"/>
                  </a:cubicBezTo>
                  <a:cubicBezTo>
                    <a:pt x="517" y="121"/>
                    <a:pt x="542" y="82"/>
                    <a:pt x="536" y="46"/>
                  </a:cubicBezTo>
                  <a:cubicBezTo>
                    <a:pt x="533" y="28"/>
                    <a:pt x="501" y="23"/>
                    <a:pt x="452" y="20"/>
                  </a:cubicBezTo>
                  <a:cubicBezTo>
                    <a:pt x="429" y="19"/>
                    <a:pt x="398" y="0"/>
                    <a:pt x="3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84" name="Google Shape;484;p6"/>
            <p:cNvSpPr/>
            <p:nvPr/>
          </p:nvSpPr>
          <p:spPr>
            <a:xfrm>
              <a:off x="1694950" y="3899775"/>
              <a:ext cx="24350" cy="8800"/>
            </a:xfrm>
            <a:custGeom>
              <a:rect b="b" l="l" r="r" t="t"/>
              <a:pathLst>
                <a:path extrusionOk="0" h="352" w="974">
                  <a:moveTo>
                    <a:pt x="932" y="1"/>
                  </a:moveTo>
                  <a:cubicBezTo>
                    <a:pt x="906" y="1"/>
                    <a:pt x="864" y="8"/>
                    <a:pt x="812" y="17"/>
                  </a:cubicBezTo>
                  <a:cubicBezTo>
                    <a:pt x="769" y="24"/>
                    <a:pt x="715" y="16"/>
                    <a:pt x="664" y="28"/>
                  </a:cubicBezTo>
                  <a:cubicBezTo>
                    <a:pt x="621" y="39"/>
                    <a:pt x="573" y="57"/>
                    <a:pt x="528" y="72"/>
                  </a:cubicBezTo>
                  <a:cubicBezTo>
                    <a:pt x="482" y="85"/>
                    <a:pt x="445" y="121"/>
                    <a:pt x="397" y="136"/>
                  </a:cubicBezTo>
                  <a:cubicBezTo>
                    <a:pt x="351" y="152"/>
                    <a:pt x="304" y="163"/>
                    <a:pt x="261" y="181"/>
                  </a:cubicBezTo>
                  <a:cubicBezTo>
                    <a:pt x="212" y="200"/>
                    <a:pt x="167" y="219"/>
                    <a:pt x="129" y="237"/>
                  </a:cubicBezTo>
                  <a:cubicBezTo>
                    <a:pt x="51" y="275"/>
                    <a:pt x="0" y="301"/>
                    <a:pt x="9" y="327"/>
                  </a:cubicBezTo>
                  <a:cubicBezTo>
                    <a:pt x="15" y="344"/>
                    <a:pt x="43" y="351"/>
                    <a:pt x="87" y="351"/>
                  </a:cubicBezTo>
                  <a:cubicBezTo>
                    <a:pt x="110" y="351"/>
                    <a:pt x="136" y="349"/>
                    <a:pt x="165" y="346"/>
                  </a:cubicBezTo>
                  <a:cubicBezTo>
                    <a:pt x="208" y="342"/>
                    <a:pt x="258" y="336"/>
                    <a:pt x="310" y="324"/>
                  </a:cubicBezTo>
                  <a:cubicBezTo>
                    <a:pt x="355" y="314"/>
                    <a:pt x="401" y="294"/>
                    <a:pt x="446" y="280"/>
                  </a:cubicBezTo>
                  <a:cubicBezTo>
                    <a:pt x="493" y="268"/>
                    <a:pt x="536" y="250"/>
                    <a:pt x="583" y="235"/>
                  </a:cubicBezTo>
                  <a:cubicBezTo>
                    <a:pt x="630" y="219"/>
                    <a:pt x="681" y="218"/>
                    <a:pt x="723" y="200"/>
                  </a:cubicBezTo>
                  <a:cubicBezTo>
                    <a:pt x="768" y="182"/>
                    <a:pt x="812" y="162"/>
                    <a:pt x="854" y="139"/>
                  </a:cubicBezTo>
                  <a:cubicBezTo>
                    <a:pt x="931" y="95"/>
                    <a:pt x="974" y="45"/>
                    <a:pt x="960" y="10"/>
                  </a:cubicBezTo>
                  <a:cubicBezTo>
                    <a:pt x="957" y="4"/>
                    <a:pt x="948" y="1"/>
                    <a:pt x="93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85" name="Google Shape;485;p6"/>
            <p:cNvSpPr/>
            <p:nvPr/>
          </p:nvSpPr>
          <p:spPr>
            <a:xfrm>
              <a:off x="1708750" y="3887350"/>
              <a:ext cx="12525" cy="4975"/>
            </a:xfrm>
            <a:custGeom>
              <a:rect b="b" l="l" r="r" t="t"/>
              <a:pathLst>
                <a:path extrusionOk="0" h="199" w="501">
                  <a:moveTo>
                    <a:pt x="343" y="0"/>
                  </a:moveTo>
                  <a:cubicBezTo>
                    <a:pt x="321" y="0"/>
                    <a:pt x="296" y="7"/>
                    <a:pt x="273" y="9"/>
                  </a:cubicBezTo>
                  <a:cubicBezTo>
                    <a:pt x="250" y="10"/>
                    <a:pt x="230" y="36"/>
                    <a:pt x="206" y="40"/>
                  </a:cubicBezTo>
                  <a:cubicBezTo>
                    <a:pt x="182" y="43"/>
                    <a:pt x="157" y="43"/>
                    <a:pt x="135" y="48"/>
                  </a:cubicBezTo>
                  <a:cubicBezTo>
                    <a:pt x="112" y="54"/>
                    <a:pt x="89" y="62"/>
                    <a:pt x="67" y="71"/>
                  </a:cubicBezTo>
                  <a:cubicBezTo>
                    <a:pt x="28" y="88"/>
                    <a:pt x="1" y="100"/>
                    <a:pt x="5" y="127"/>
                  </a:cubicBezTo>
                  <a:cubicBezTo>
                    <a:pt x="9" y="153"/>
                    <a:pt x="40" y="173"/>
                    <a:pt x="85" y="184"/>
                  </a:cubicBezTo>
                  <a:cubicBezTo>
                    <a:pt x="108" y="191"/>
                    <a:pt x="133" y="195"/>
                    <a:pt x="159" y="198"/>
                  </a:cubicBezTo>
                  <a:cubicBezTo>
                    <a:pt x="182" y="197"/>
                    <a:pt x="205" y="194"/>
                    <a:pt x="228" y="190"/>
                  </a:cubicBezTo>
                  <a:cubicBezTo>
                    <a:pt x="253" y="188"/>
                    <a:pt x="276" y="184"/>
                    <a:pt x="299" y="180"/>
                  </a:cubicBezTo>
                  <a:cubicBezTo>
                    <a:pt x="304" y="179"/>
                    <a:pt x="309" y="179"/>
                    <a:pt x="314" y="179"/>
                  </a:cubicBezTo>
                  <a:cubicBezTo>
                    <a:pt x="328" y="179"/>
                    <a:pt x="342" y="182"/>
                    <a:pt x="356" y="182"/>
                  </a:cubicBezTo>
                  <a:cubicBezTo>
                    <a:pt x="361" y="182"/>
                    <a:pt x="365" y="181"/>
                    <a:pt x="370" y="180"/>
                  </a:cubicBezTo>
                  <a:cubicBezTo>
                    <a:pt x="394" y="173"/>
                    <a:pt x="416" y="164"/>
                    <a:pt x="438" y="152"/>
                  </a:cubicBezTo>
                  <a:cubicBezTo>
                    <a:pt x="479" y="130"/>
                    <a:pt x="501" y="92"/>
                    <a:pt x="494" y="55"/>
                  </a:cubicBezTo>
                  <a:cubicBezTo>
                    <a:pt x="491" y="36"/>
                    <a:pt x="463" y="30"/>
                    <a:pt x="419" y="26"/>
                  </a:cubicBezTo>
                  <a:cubicBezTo>
                    <a:pt x="397" y="22"/>
                    <a:pt x="370" y="0"/>
                    <a:pt x="3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86" name="Google Shape;486;p6"/>
            <p:cNvSpPr/>
            <p:nvPr/>
          </p:nvSpPr>
          <p:spPr>
            <a:xfrm>
              <a:off x="1719800" y="3875600"/>
              <a:ext cx="5750" cy="4675"/>
            </a:xfrm>
            <a:custGeom>
              <a:rect b="b" l="l" r="r" t="t"/>
              <a:pathLst>
                <a:path extrusionOk="0" h="187" w="230">
                  <a:moveTo>
                    <a:pt x="138" y="1"/>
                  </a:moveTo>
                  <a:cubicBezTo>
                    <a:pt x="123" y="1"/>
                    <a:pt x="109" y="19"/>
                    <a:pt x="97" y="21"/>
                  </a:cubicBezTo>
                  <a:cubicBezTo>
                    <a:pt x="83" y="21"/>
                    <a:pt x="70" y="22"/>
                    <a:pt x="56" y="26"/>
                  </a:cubicBezTo>
                  <a:cubicBezTo>
                    <a:pt x="42" y="33"/>
                    <a:pt x="32" y="41"/>
                    <a:pt x="22" y="53"/>
                  </a:cubicBezTo>
                  <a:cubicBezTo>
                    <a:pt x="6" y="75"/>
                    <a:pt x="0" y="91"/>
                    <a:pt x="18" y="112"/>
                  </a:cubicBezTo>
                  <a:cubicBezTo>
                    <a:pt x="34" y="128"/>
                    <a:pt x="53" y="143"/>
                    <a:pt x="74" y="154"/>
                  </a:cubicBezTo>
                  <a:lnTo>
                    <a:pt x="97" y="173"/>
                  </a:lnTo>
                  <a:cubicBezTo>
                    <a:pt x="98" y="174"/>
                    <a:pt x="99" y="174"/>
                    <a:pt x="100" y="174"/>
                  </a:cubicBezTo>
                  <a:cubicBezTo>
                    <a:pt x="103" y="174"/>
                    <a:pt x="105" y="172"/>
                    <a:pt x="107" y="172"/>
                  </a:cubicBezTo>
                  <a:cubicBezTo>
                    <a:pt x="108" y="172"/>
                    <a:pt x="108" y="173"/>
                    <a:pt x="109" y="173"/>
                  </a:cubicBezTo>
                  <a:cubicBezTo>
                    <a:pt x="110" y="174"/>
                    <a:pt x="111" y="174"/>
                    <a:pt x="112" y="174"/>
                  </a:cubicBezTo>
                  <a:cubicBezTo>
                    <a:pt x="115" y="174"/>
                    <a:pt x="117" y="173"/>
                    <a:pt x="120" y="173"/>
                  </a:cubicBezTo>
                  <a:cubicBezTo>
                    <a:pt x="121" y="173"/>
                    <a:pt x="122" y="173"/>
                    <a:pt x="123" y="173"/>
                  </a:cubicBezTo>
                  <a:cubicBezTo>
                    <a:pt x="127" y="173"/>
                    <a:pt x="128" y="187"/>
                    <a:pt x="131" y="187"/>
                  </a:cubicBezTo>
                  <a:cubicBezTo>
                    <a:pt x="131" y="187"/>
                    <a:pt x="131" y="187"/>
                    <a:pt x="131" y="187"/>
                  </a:cubicBezTo>
                  <a:lnTo>
                    <a:pt x="149" y="175"/>
                  </a:lnTo>
                  <a:cubicBezTo>
                    <a:pt x="172" y="157"/>
                    <a:pt x="195" y="138"/>
                    <a:pt x="217" y="116"/>
                  </a:cubicBezTo>
                  <a:cubicBezTo>
                    <a:pt x="229" y="102"/>
                    <a:pt x="225" y="86"/>
                    <a:pt x="210" y="63"/>
                  </a:cubicBezTo>
                  <a:cubicBezTo>
                    <a:pt x="205" y="52"/>
                    <a:pt x="201" y="22"/>
                    <a:pt x="186" y="14"/>
                  </a:cubicBezTo>
                  <a:cubicBezTo>
                    <a:pt x="172" y="7"/>
                    <a:pt x="157" y="3"/>
                    <a:pt x="142" y="1"/>
                  </a:cubicBezTo>
                  <a:cubicBezTo>
                    <a:pt x="141" y="1"/>
                    <a:pt x="139" y="1"/>
                    <a:pt x="13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87" name="Google Shape;487;p6"/>
            <p:cNvSpPr/>
            <p:nvPr/>
          </p:nvSpPr>
          <p:spPr>
            <a:xfrm>
              <a:off x="1831150" y="4426225"/>
              <a:ext cx="8425" cy="10950"/>
            </a:xfrm>
            <a:custGeom>
              <a:rect b="b" l="l" r="r" t="t"/>
              <a:pathLst>
                <a:path extrusionOk="0" h="438" w="337">
                  <a:moveTo>
                    <a:pt x="71" y="1"/>
                  </a:moveTo>
                  <a:cubicBezTo>
                    <a:pt x="48" y="1"/>
                    <a:pt x="29" y="8"/>
                    <a:pt x="14" y="23"/>
                  </a:cubicBezTo>
                  <a:cubicBezTo>
                    <a:pt x="1" y="37"/>
                    <a:pt x="13" y="63"/>
                    <a:pt x="33" y="104"/>
                  </a:cubicBezTo>
                  <a:cubicBezTo>
                    <a:pt x="42" y="123"/>
                    <a:pt x="38" y="157"/>
                    <a:pt x="50" y="180"/>
                  </a:cubicBezTo>
                  <a:lnTo>
                    <a:pt x="91" y="236"/>
                  </a:lnTo>
                  <a:cubicBezTo>
                    <a:pt x="103" y="255"/>
                    <a:pt x="134" y="262"/>
                    <a:pt x="147" y="281"/>
                  </a:cubicBezTo>
                  <a:lnTo>
                    <a:pt x="183" y="340"/>
                  </a:lnTo>
                  <a:cubicBezTo>
                    <a:pt x="197" y="359"/>
                    <a:pt x="213" y="378"/>
                    <a:pt x="230" y="394"/>
                  </a:cubicBezTo>
                  <a:cubicBezTo>
                    <a:pt x="254" y="420"/>
                    <a:pt x="271" y="438"/>
                    <a:pt x="290" y="438"/>
                  </a:cubicBezTo>
                  <a:cubicBezTo>
                    <a:pt x="294" y="438"/>
                    <a:pt x="299" y="437"/>
                    <a:pt x="303" y="435"/>
                  </a:cubicBezTo>
                  <a:cubicBezTo>
                    <a:pt x="328" y="424"/>
                    <a:pt x="336" y="387"/>
                    <a:pt x="329" y="338"/>
                  </a:cubicBezTo>
                  <a:cubicBezTo>
                    <a:pt x="327" y="312"/>
                    <a:pt x="321" y="286"/>
                    <a:pt x="313" y="260"/>
                  </a:cubicBezTo>
                  <a:cubicBezTo>
                    <a:pt x="301" y="237"/>
                    <a:pt x="288" y="216"/>
                    <a:pt x="273" y="195"/>
                  </a:cubicBezTo>
                  <a:cubicBezTo>
                    <a:pt x="260" y="173"/>
                    <a:pt x="245" y="153"/>
                    <a:pt x="228" y="132"/>
                  </a:cubicBezTo>
                  <a:cubicBezTo>
                    <a:pt x="213" y="111"/>
                    <a:pt x="208" y="82"/>
                    <a:pt x="192" y="64"/>
                  </a:cubicBezTo>
                  <a:cubicBezTo>
                    <a:pt x="173" y="46"/>
                    <a:pt x="151" y="30"/>
                    <a:pt x="129" y="17"/>
                  </a:cubicBezTo>
                  <a:cubicBezTo>
                    <a:pt x="109" y="6"/>
                    <a:pt x="89" y="1"/>
                    <a:pt x="7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88" name="Google Shape;488;p6"/>
            <p:cNvSpPr/>
            <p:nvPr/>
          </p:nvSpPr>
          <p:spPr>
            <a:xfrm>
              <a:off x="1890825" y="4306950"/>
              <a:ext cx="4775" cy="4175"/>
            </a:xfrm>
            <a:custGeom>
              <a:rect b="b" l="l" r="r" t="t"/>
              <a:pathLst>
                <a:path extrusionOk="0" h="167" w="191">
                  <a:moveTo>
                    <a:pt x="86" y="1"/>
                  </a:moveTo>
                  <a:cubicBezTo>
                    <a:pt x="73" y="1"/>
                    <a:pt x="60" y="6"/>
                    <a:pt x="51" y="15"/>
                  </a:cubicBezTo>
                  <a:cubicBezTo>
                    <a:pt x="43" y="22"/>
                    <a:pt x="16" y="26"/>
                    <a:pt x="11" y="33"/>
                  </a:cubicBezTo>
                  <a:cubicBezTo>
                    <a:pt x="6" y="40"/>
                    <a:pt x="7" y="48"/>
                    <a:pt x="3" y="56"/>
                  </a:cubicBezTo>
                  <a:cubicBezTo>
                    <a:pt x="1" y="63"/>
                    <a:pt x="21" y="75"/>
                    <a:pt x="20" y="83"/>
                  </a:cubicBezTo>
                  <a:cubicBezTo>
                    <a:pt x="17" y="92"/>
                    <a:pt x="13" y="98"/>
                    <a:pt x="13" y="107"/>
                  </a:cubicBezTo>
                  <a:cubicBezTo>
                    <a:pt x="14" y="115"/>
                    <a:pt x="16" y="124"/>
                    <a:pt x="20" y="133"/>
                  </a:cubicBezTo>
                  <a:cubicBezTo>
                    <a:pt x="26" y="150"/>
                    <a:pt x="43" y="162"/>
                    <a:pt x="62" y="164"/>
                  </a:cubicBezTo>
                  <a:cubicBezTo>
                    <a:pt x="69" y="166"/>
                    <a:pt x="77" y="167"/>
                    <a:pt x="85" y="167"/>
                  </a:cubicBezTo>
                  <a:cubicBezTo>
                    <a:pt x="101" y="167"/>
                    <a:pt x="118" y="163"/>
                    <a:pt x="133" y="154"/>
                  </a:cubicBezTo>
                  <a:cubicBezTo>
                    <a:pt x="144" y="150"/>
                    <a:pt x="153" y="143"/>
                    <a:pt x="161" y="137"/>
                  </a:cubicBezTo>
                  <a:cubicBezTo>
                    <a:pt x="168" y="130"/>
                    <a:pt x="166" y="120"/>
                    <a:pt x="168" y="113"/>
                  </a:cubicBezTo>
                  <a:cubicBezTo>
                    <a:pt x="171" y="105"/>
                    <a:pt x="172" y="98"/>
                    <a:pt x="174" y="90"/>
                  </a:cubicBezTo>
                  <a:cubicBezTo>
                    <a:pt x="175" y="82"/>
                    <a:pt x="190" y="77"/>
                    <a:pt x="189" y="68"/>
                  </a:cubicBezTo>
                  <a:cubicBezTo>
                    <a:pt x="187" y="59"/>
                    <a:pt x="183" y="49"/>
                    <a:pt x="178" y="43"/>
                  </a:cubicBezTo>
                  <a:cubicBezTo>
                    <a:pt x="155" y="19"/>
                    <a:pt x="126" y="6"/>
                    <a:pt x="95" y="2"/>
                  </a:cubicBezTo>
                  <a:cubicBezTo>
                    <a:pt x="92" y="1"/>
                    <a:pt x="89" y="1"/>
                    <a:pt x="8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89" name="Google Shape;489;p6"/>
            <p:cNvSpPr/>
            <p:nvPr/>
          </p:nvSpPr>
          <p:spPr>
            <a:xfrm>
              <a:off x="1879725" y="4226900"/>
              <a:ext cx="5025" cy="10700"/>
            </a:xfrm>
            <a:custGeom>
              <a:rect b="b" l="l" r="r" t="t"/>
              <a:pathLst>
                <a:path extrusionOk="0" h="428" w="201">
                  <a:moveTo>
                    <a:pt x="128" y="1"/>
                  </a:moveTo>
                  <a:cubicBezTo>
                    <a:pt x="113" y="1"/>
                    <a:pt x="96" y="19"/>
                    <a:pt x="75" y="48"/>
                  </a:cubicBezTo>
                  <a:cubicBezTo>
                    <a:pt x="64" y="64"/>
                    <a:pt x="33" y="78"/>
                    <a:pt x="23" y="101"/>
                  </a:cubicBezTo>
                  <a:cubicBezTo>
                    <a:pt x="15" y="123"/>
                    <a:pt x="10" y="145"/>
                    <a:pt x="6" y="167"/>
                  </a:cubicBezTo>
                  <a:cubicBezTo>
                    <a:pt x="0" y="188"/>
                    <a:pt x="19" y="213"/>
                    <a:pt x="17" y="235"/>
                  </a:cubicBezTo>
                  <a:cubicBezTo>
                    <a:pt x="12" y="257"/>
                    <a:pt x="11" y="278"/>
                    <a:pt x="10" y="300"/>
                  </a:cubicBezTo>
                  <a:cubicBezTo>
                    <a:pt x="11" y="323"/>
                    <a:pt x="15" y="345"/>
                    <a:pt x="22" y="367"/>
                  </a:cubicBezTo>
                  <a:cubicBezTo>
                    <a:pt x="34" y="403"/>
                    <a:pt x="43" y="427"/>
                    <a:pt x="67" y="427"/>
                  </a:cubicBezTo>
                  <a:cubicBezTo>
                    <a:pt x="68" y="427"/>
                    <a:pt x="70" y="427"/>
                    <a:pt x="71" y="427"/>
                  </a:cubicBezTo>
                  <a:cubicBezTo>
                    <a:pt x="98" y="424"/>
                    <a:pt x="119" y="398"/>
                    <a:pt x="137" y="364"/>
                  </a:cubicBezTo>
                  <a:cubicBezTo>
                    <a:pt x="146" y="345"/>
                    <a:pt x="154" y="326"/>
                    <a:pt x="161" y="307"/>
                  </a:cubicBezTo>
                  <a:cubicBezTo>
                    <a:pt x="168" y="289"/>
                    <a:pt x="164" y="270"/>
                    <a:pt x="168" y="253"/>
                  </a:cubicBezTo>
                  <a:cubicBezTo>
                    <a:pt x="173" y="214"/>
                    <a:pt x="173" y="216"/>
                    <a:pt x="176" y="197"/>
                  </a:cubicBezTo>
                  <a:cubicBezTo>
                    <a:pt x="180" y="178"/>
                    <a:pt x="198" y="163"/>
                    <a:pt x="199" y="146"/>
                  </a:cubicBezTo>
                  <a:cubicBezTo>
                    <a:pt x="201" y="126"/>
                    <a:pt x="201" y="107"/>
                    <a:pt x="198" y="88"/>
                  </a:cubicBezTo>
                  <a:cubicBezTo>
                    <a:pt x="194" y="49"/>
                    <a:pt x="169" y="17"/>
                    <a:pt x="134" y="2"/>
                  </a:cubicBezTo>
                  <a:cubicBezTo>
                    <a:pt x="132" y="1"/>
                    <a:pt x="130" y="1"/>
                    <a:pt x="1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90" name="Google Shape;490;p6"/>
            <p:cNvSpPr/>
            <p:nvPr/>
          </p:nvSpPr>
          <p:spPr>
            <a:xfrm>
              <a:off x="1832375" y="4059700"/>
              <a:ext cx="6775" cy="10550"/>
            </a:xfrm>
            <a:custGeom>
              <a:rect b="b" l="l" r="r" t="t"/>
              <a:pathLst>
                <a:path extrusionOk="0" h="422" w="271">
                  <a:moveTo>
                    <a:pt x="58" y="0"/>
                  </a:moveTo>
                  <a:cubicBezTo>
                    <a:pt x="48" y="0"/>
                    <a:pt x="37" y="2"/>
                    <a:pt x="27" y="5"/>
                  </a:cubicBezTo>
                  <a:cubicBezTo>
                    <a:pt x="9" y="12"/>
                    <a:pt x="10" y="40"/>
                    <a:pt x="13" y="83"/>
                  </a:cubicBezTo>
                  <a:cubicBezTo>
                    <a:pt x="16" y="105"/>
                    <a:pt x="1" y="136"/>
                    <a:pt x="9" y="160"/>
                  </a:cubicBezTo>
                  <a:cubicBezTo>
                    <a:pt x="16" y="182"/>
                    <a:pt x="25" y="204"/>
                    <a:pt x="36" y="225"/>
                  </a:cubicBezTo>
                  <a:cubicBezTo>
                    <a:pt x="46" y="246"/>
                    <a:pt x="76" y="256"/>
                    <a:pt x="88" y="276"/>
                  </a:cubicBezTo>
                  <a:cubicBezTo>
                    <a:pt x="98" y="297"/>
                    <a:pt x="109" y="317"/>
                    <a:pt x="122" y="336"/>
                  </a:cubicBezTo>
                  <a:cubicBezTo>
                    <a:pt x="136" y="355"/>
                    <a:pt x="151" y="372"/>
                    <a:pt x="169" y="388"/>
                  </a:cubicBezTo>
                  <a:cubicBezTo>
                    <a:pt x="192" y="408"/>
                    <a:pt x="211" y="422"/>
                    <a:pt x="228" y="422"/>
                  </a:cubicBezTo>
                  <a:cubicBezTo>
                    <a:pt x="234" y="422"/>
                    <a:pt x="240" y="420"/>
                    <a:pt x="246" y="415"/>
                  </a:cubicBezTo>
                  <a:cubicBezTo>
                    <a:pt x="268" y="400"/>
                    <a:pt x="271" y="365"/>
                    <a:pt x="264" y="324"/>
                  </a:cubicBezTo>
                  <a:cubicBezTo>
                    <a:pt x="261" y="301"/>
                    <a:pt x="257" y="279"/>
                    <a:pt x="250" y="257"/>
                  </a:cubicBezTo>
                  <a:cubicBezTo>
                    <a:pt x="245" y="237"/>
                    <a:pt x="228" y="220"/>
                    <a:pt x="220" y="201"/>
                  </a:cubicBezTo>
                  <a:cubicBezTo>
                    <a:pt x="212" y="181"/>
                    <a:pt x="201" y="165"/>
                    <a:pt x="190" y="145"/>
                  </a:cubicBezTo>
                  <a:cubicBezTo>
                    <a:pt x="181" y="126"/>
                    <a:pt x="185" y="100"/>
                    <a:pt x="174" y="84"/>
                  </a:cubicBezTo>
                  <a:cubicBezTo>
                    <a:pt x="162" y="65"/>
                    <a:pt x="148" y="47"/>
                    <a:pt x="133" y="32"/>
                  </a:cubicBezTo>
                  <a:cubicBezTo>
                    <a:pt x="113" y="12"/>
                    <a:pt x="86" y="0"/>
                    <a:pt x="5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91" name="Google Shape;491;p6"/>
            <p:cNvSpPr/>
            <p:nvPr/>
          </p:nvSpPr>
          <p:spPr>
            <a:xfrm>
              <a:off x="1639650" y="3984725"/>
              <a:ext cx="4950" cy="5000"/>
            </a:xfrm>
            <a:custGeom>
              <a:rect b="b" l="l" r="r" t="t"/>
              <a:pathLst>
                <a:path extrusionOk="0" h="200" w="198">
                  <a:moveTo>
                    <a:pt x="96" y="1"/>
                  </a:moveTo>
                  <a:cubicBezTo>
                    <a:pt x="93" y="1"/>
                    <a:pt x="90" y="1"/>
                    <a:pt x="87" y="1"/>
                  </a:cubicBezTo>
                  <a:cubicBezTo>
                    <a:pt x="56" y="9"/>
                    <a:pt x="29" y="28"/>
                    <a:pt x="11" y="56"/>
                  </a:cubicBezTo>
                  <a:cubicBezTo>
                    <a:pt x="0" y="71"/>
                    <a:pt x="4" y="84"/>
                    <a:pt x="11" y="105"/>
                  </a:cubicBezTo>
                  <a:cubicBezTo>
                    <a:pt x="15" y="114"/>
                    <a:pt x="8" y="143"/>
                    <a:pt x="14" y="151"/>
                  </a:cubicBezTo>
                  <a:cubicBezTo>
                    <a:pt x="19" y="159"/>
                    <a:pt x="29" y="163"/>
                    <a:pt x="36" y="170"/>
                  </a:cubicBezTo>
                  <a:cubicBezTo>
                    <a:pt x="37" y="172"/>
                    <a:pt x="40" y="173"/>
                    <a:pt x="44" y="173"/>
                  </a:cubicBezTo>
                  <a:cubicBezTo>
                    <a:pt x="51" y="173"/>
                    <a:pt x="60" y="170"/>
                    <a:pt x="66" y="170"/>
                  </a:cubicBezTo>
                  <a:cubicBezTo>
                    <a:pt x="69" y="170"/>
                    <a:pt x="71" y="170"/>
                    <a:pt x="72" y="172"/>
                  </a:cubicBezTo>
                  <a:cubicBezTo>
                    <a:pt x="79" y="178"/>
                    <a:pt x="86" y="185"/>
                    <a:pt x="94" y="191"/>
                  </a:cubicBezTo>
                  <a:cubicBezTo>
                    <a:pt x="104" y="195"/>
                    <a:pt x="115" y="197"/>
                    <a:pt x="126" y="199"/>
                  </a:cubicBezTo>
                  <a:cubicBezTo>
                    <a:pt x="130" y="199"/>
                    <a:pt x="134" y="199"/>
                    <a:pt x="137" y="199"/>
                  </a:cubicBezTo>
                  <a:cubicBezTo>
                    <a:pt x="152" y="199"/>
                    <a:pt x="164" y="196"/>
                    <a:pt x="177" y="178"/>
                  </a:cubicBezTo>
                  <a:cubicBezTo>
                    <a:pt x="192" y="158"/>
                    <a:pt x="198" y="132"/>
                    <a:pt x="194" y="106"/>
                  </a:cubicBezTo>
                  <a:cubicBezTo>
                    <a:pt x="192" y="94"/>
                    <a:pt x="190" y="82"/>
                    <a:pt x="186" y="69"/>
                  </a:cubicBezTo>
                  <a:cubicBezTo>
                    <a:pt x="180" y="60"/>
                    <a:pt x="169" y="57"/>
                    <a:pt x="162" y="49"/>
                  </a:cubicBezTo>
                  <a:cubicBezTo>
                    <a:pt x="156" y="43"/>
                    <a:pt x="147" y="37"/>
                    <a:pt x="139" y="32"/>
                  </a:cubicBezTo>
                  <a:cubicBezTo>
                    <a:pt x="131" y="27"/>
                    <a:pt x="131" y="9"/>
                    <a:pt x="121" y="5"/>
                  </a:cubicBezTo>
                  <a:cubicBezTo>
                    <a:pt x="113" y="2"/>
                    <a:pt x="105" y="1"/>
                    <a:pt x="9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92" name="Google Shape;492;p6"/>
            <p:cNvSpPr/>
            <p:nvPr/>
          </p:nvSpPr>
          <p:spPr>
            <a:xfrm>
              <a:off x="1631475" y="4312100"/>
              <a:ext cx="121950" cy="77175"/>
            </a:xfrm>
            <a:custGeom>
              <a:rect b="b" l="l" r="r" t="t"/>
              <a:pathLst>
                <a:path extrusionOk="0" h="3087" w="4878">
                  <a:moveTo>
                    <a:pt x="18" y="1"/>
                  </a:moveTo>
                  <a:cubicBezTo>
                    <a:pt x="14" y="1"/>
                    <a:pt x="11" y="2"/>
                    <a:pt x="10" y="4"/>
                  </a:cubicBezTo>
                  <a:cubicBezTo>
                    <a:pt x="0" y="19"/>
                    <a:pt x="221" y="259"/>
                    <a:pt x="586" y="597"/>
                  </a:cubicBezTo>
                  <a:cubicBezTo>
                    <a:pt x="765" y="761"/>
                    <a:pt x="964" y="965"/>
                    <a:pt x="1206" y="1155"/>
                  </a:cubicBezTo>
                  <a:cubicBezTo>
                    <a:pt x="1412" y="1321"/>
                    <a:pt x="1644" y="1482"/>
                    <a:pt x="1880" y="1647"/>
                  </a:cubicBezTo>
                  <a:cubicBezTo>
                    <a:pt x="2109" y="1803"/>
                    <a:pt x="2357" y="1936"/>
                    <a:pt x="2595" y="2076"/>
                  </a:cubicBezTo>
                  <a:cubicBezTo>
                    <a:pt x="2843" y="2221"/>
                    <a:pt x="3089" y="2361"/>
                    <a:pt x="3326" y="2478"/>
                  </a:cubicBezTo>
                  <a:cubicBezTo>
                    <a:pt x="3600" y="2616"/>
                    <a:pt x="3860" y="2730"/>
                    <a:pt x="4084" y="2822"/>
                  </a:cubicBezTo>
                  <a:cubicBezTo>
                    <a:pt x="4503" y="2991"/>
                    <a:pt x="4796" y="3087"/>
                    <a:pt x="4855" y="3087"/>
                  </a:cubicBezTo>
                  <a:cubicBezTo>
                    <a:pt x="4862" y="3087"/>
                    <a:pt x="4865" y="3086"/>
                    <a:pt x="4866" y="3083"/>
                  </a:cubicBezTo>
                  <a:cubicBezTo>
                    <a:pt x="4877" y="3056"/>
                    <a:pt x="4579" y="2929"/>
                    <a:pt x="4130" y="2717"/>
                  </a:cubicBezTo>
                  <a:cubicBezTo>
                    <a:pt x="3912" y="2613"/>
                    <a:pt x="3660" y="2486"/>
                    <a:pt x="3393" y="2342"/>
                  </a:cubicBezTo>
                  <a:cubicBezTo>
                    <a:pt x="3161" y="2221"/>
                    <a:pt x="2916" y="2088"/>
                    <a:pt x="2672" y="1943"/>
                  </a:cubicBezTo>
                  <a:cubicBezTo>
                    <a:pt x="2437" y="1802"/>
                    <a:pt x="2200" y="1655"/>
                    <a:pt x="1974" y="1501"/>
                  </a:cubicBezTo>
                  <a:cubicBezTo>
                    <a:pt x="1739" y="1340"/>
                    <a:pt x="1521" y="1166"/>
                    <a:pt x="1314" y="1007"/>
                  </a:cubicBezTo>
                  <a:cubicBezTo>
                    <a:pt x="1070" y="826"/>
                    <a:pt x="852" y="648"/>
                    <a:pt x="667" y="496"/>
                  </a:cubicBezTo>
                  <a:cubicBezTo>
                    <a:pt x="308" y="201"/>
                    <a:pt x="68" y="1"/>
                    <a:pt x="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93" name="Google Shape;493;p6"/>
            <p:cNvSpPr/>
            <p:nvPr/>
          </p:nvSpPr>
          <p:spPr>
            <a:xfrm>
              <a:off x="1753775" y="4377700"/>
              <a:ext cx="26050" cy="24450"/>
            </a:xfrm>
            <a:custGeom>
              <a:rect b="b" l="l" r="r" t="t"/>
              <a:pathLst>
                <a:path extrusionOk="0" h="978" w="1042">
                  <a:moveTo>
                    <a:pt x="42" y="1"/>
                  </a:moveTo>
                  <a:cubicBezTo>
                    <a:pt x="29" y="1"/>
                    <a:pt x="19" y="4"/>
                    <a:pt x="12" y="12"/>
                  </a:cubicBezTo>
                  <a:cubicBezTo>
                    <a:pt x="0" y="27"/>
                    <a:pt x="52" y="87"/>
                    <a:pt x="130" y="179"/>
                  </a:cubicBezTo>
                  <a:cubicBezTo>
                    <a:pt x="166" y="222"/>
                    <a:pt x="198" y="289"/>
                    <a:pt x="248" y="342"/>
                  </a:cubicBezTo>
                  <a:cubicBezTo>
                    <a:pt x="308" y="401"/>
                    <a:pt x="338" y="429"/>
                    <a:pt x="391" y="481"/>
                  </a:cubicBezTo>
                  <a:cubicBezTo>
                    <a:pt x="438" y="528"/>
                    <a:pt x="502" y="558"/>
                    <a:pt x="550" y="604"/>
                  </a:cubicBezTo>
                  <a:lnTo>
                    <a:pt x="693" y="742"/>
                  </a:lnTo>
                  <a:cubicBezTo>
                    <a:pt x="749" y="791"/>
                    <a:pt x="800" y="834"/>
                    <a:pt x="847" y="870"/>
                  </a:cubicBezTo>
                  <a:cubicBezTo>
                    <a:pt x="928" y="934"/>
                    <a:pt x="984" y="978"/>
                    <a:pt x="1011" y="978"/>
                  </a:cubicBezTo>
                  <a:cubicBezTo>
                    <a:pt x="1016" y="978"/>
                    <a:pt x="1020" y="976"/>
                    <a:pt x="1023" y="973"/>
                  </a:cubicBezTo>
                  <a:cubicBezTo>
                    <a:pt x="1042" y="954"/>
                    <a:pt x="1002" y="883"/>
                    <a:pt x="927" y="788"/>
                  </a:cubicBezTo>
                  <a:cubicBezTo>
                    <a:pt x="890" y="743"/>
                    <a:pt x="849" y="687"/>
                    <a:pt x="799" y="633"/>
                  </a:cubicBezTo>
                  <a:cubicBezTo>
                    <a:pt x="757" y="585"/>
                    <a:pt x="704" y="541"/>
                    <a:pt x="656" y="492"/>
                  </a:cubicBezTo>
                  <a:lnTo>
                    <a:pt x="510" y="354"/>
                  </a:lnTo>
                  <a:cubicBezTo>
                    <a:pt x="460" y="307"/>
                    <a:pt x="420" y="250"/>
                    <a:pt x="372" y="207"/>
                  </a:cubicBezTo>
                  <a:cubicBezTo>
                    <a:pt x="316" y="160"/>
                    <a:pt x="263" y="116"/>
                    <a:pt x="216" y="82"/>
                  </a:cubicBezTo>
                  <a:cubicBezTo>
                    <a:pt x="142" y="30"/>
                    <a:pt x="80" y="1"/>
                    <a:pt x="4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94" name="Google Shape;494;p6"/>
            <p:cNvSpPr/>
            <p:nvPr/>
          </p:nvSpPr>
          <p:spPr>
            <a:xfrm>
              <a:off x="1778125" y="4391900"/>
              <a:ext cx="15500" cy="16650"/>
            </a:xfrm>
            <a:custGeom>
              <a:rect b="b" l="l" r="r" t="t"/>
              <a:pathLst>
                <a:path extrusionOk="0" h="666" w="620">
                  <a:moveTo>
                    <a:pt x="64" y="1"/>
                  </a:moveTo>
                  <a:cubicBezTo>
                    <a:pt x="40" y="1"/>
                    <a:pt x="22" y="8"/>
                    <a:pt x="13" y="22"/>
                  </a:cubicBezTo>
                  <a:cubicBezTo>
                    <a:pt x="1" y="37"/>
                    <a:pt x="35" y="74"/>
                    <a:pt x="83" y="131"/>
                  </a:cubicBezTo>
                  <a:cubicBezTo>
                    <a:pt x="106" y="159"/>
                    <a:pt x="121" y="205"/>
                    <a:pt x="149" y="239"/>
                  </a:cubicBezTo>
                  <a:lnTo>
                    <a:pt x="234" y="326"/>
                  </a:lnTo>
                  <a:cubicBezTo>
                    <a:pt x="260" y="356"/>
                    <a:pt x="303" y="371"/>
                    <a:pt x="331" y="401"/>
                  </a:cubicBezTo>
                  <a:lnTo>
                    <a:pt x="407" y="497"/>
                  </a:lnTo>
                  <a:lnTo>
                    <a:pt x="490" y="587"/>
                  </a:lnTo>
                  <a:cubicBezTo>
                    <a:pt x="534" y="633"/>
                    <a:pt x="565" y="666"/>
                    <a:pt x="586" y="666"/>
                  </a:cubicBezTo>
                  <a:cubicBezTo>
                    <a:pt x="590" y="666"/>
                    <a:pt x="593" y="665"/>
                    <a:pt x="596" y="663"/>
                  </a:cubicBezTo>
                  <a:cubicBezTo>
                    <a:pt x="620" y="648"/>
                    <a:pt x="613" y="593"/>
                    <a:pt x="583" y="521"/>
                  </a:cubicBezTo>
                  <a:cubicBezTo>
                    <a:pt x="568" y="480"/>
                    <a:pt x="549" y="441"/>
                    <a:pt x="526" y="403"/>
                  </a:cubicBezTo>
                  <a:cubicBezTo>
                    <a:pt x="501" y="367"/>
                    <a:pt x="474" y="333"/>
                    <a:pt x="445" y="302"/>
                  </a:cubicBezTo>
                  <a:cubicBezTo>
                    <a:pt x="418" y="268"/>
                    <a:pt x="389" y="236"/>
                    <a:pt x="358" y="206"/>
                  </a:cubicBezTo>
                  <a:cubicBezTo>
                    <a:pt x="327" y="175"/>
                    <a:pt x="306" y="133"/>
                    <a:pt x="273" y="107"/>
                  </a:cubicBezTo>
                  <a:cubicBezTo>
                    <a:pt x="239" y="78"/>
                    <a:pt x="204" y="54"/>
                    <a:pt x="166" y="32"/>
                  </a:cubicBezTo>
                  <a:cubicBezTo>
                    <a:pt x="127" y="11"/>
                    <a:pt x="9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95" name="Google Shape;495;p6"/>
            <p:cNvSpPr/>
            <p:nvPr/>
          </p:nvSpPr>
          <p:spPr>
            <a:xfrm>
              <a:off x="1616200" y="4292925"/>
              <a:ext cx="4575" cy="4800"/>
            </a:xfrm>
            <a:custGeom>
              <a:rect b="b" l="l" r="r" t="t"/>
              <a:pathLst>
                <a:path extrusionOk="0" h="192" w="183">
                  <a:moveTo>
                    <a:pt x="110" y="1"/>
                  </a:moveTo>
                  <a:cubicBezTo>
                    <a:pt x="89" y="1"/>
                    <a:pt x="58" y="14"/>
                    <a:pt x="32" y="35"/>
                  </a:cubicBezTo>
                  <a:cubicBezTo>
                    <a:pt x="17" y="46"/>
                    <a:pt x="15" y="60"/>
                    <a:pt x="15" y="80"/>
                  </a:cubicBezTo>
                  <a:cubicBezTo>
                    <a:pt x="14" y="90"/>
                    <a:pt x="0" y="114"/>
                    <a:pt x="2" y="122"/>
                  </a:cubicBezTo>
                  <a:cubicBezTo>
                    <a:pt x="4" y="131"/>
                    <a:pt x="13" y="136"/>
                    <a:pt x="15" y="144"/>
                  </a:cubicBezTo>
                  <a:cubicBezTo>
                    <a:pt x="19" y="152"/>
                    <a:pt x="43" y="146"/>
                    <a:pt x="48" y="152"/>
                  </a:cubicBezTo>
                  <a:cubicBezTo>
                    <a:pt x="53" y="159"/>
                    <a:pt x="56" y="169"/>
                    <a:pt x="63" y="174"/>
                  </a:cubicBezTo>
                  <a:cubicBezTo>
                    <a:pt x="70" y="180"/>
                    <a:pt x="79" y="184"/>
                    <a:pt x="88" y="186"/>
                  </a:cubicBezTo>
                  <a:cubicBezTo>
                    <a:pt x="94" y="189"/>
                    <a:pt x="101" y="191"/>
                    <a:pt x="108" y="191"/>
                  </a:cubicBezTo>
                  <a:cubicBezTo>
                    <a:pt x="120" y="191"/>
                    <a:pt x="131" y="187"/>
                    <a:pt x="141" y="178"/>
                  </a:cubicBezTo>
                  <a:cubicBezTo>
                    <a:pt x="161" y="163"/>
                    <a:pt x="173" y="141"/>
                    <a:pt x="179" y="117"/>
                  </a:cubicBezTo>
                  <a:cubicBezTo>
                    <a:pt x="182" y="105"/>
                    <a:pt x="183" y="92"/>
                    <a:pt x="183" y="81"/>
                  </a:cubicBezTo>
                  <a:cubicBezTo>
                    <a:pt x="182" y="72"/>
                    <a:pt x="172" y="68"/>
                    <a:pt x="169" y="58"/>
                  </a:cubicBezTo>
                  <a:cubicBezTo>
                    <a:pt x="164" y="51"/>
                    <a:pt x="158" y="45"/>
                    <a:pt x="153" y="38"/>
                  </a:cubicBezTo>
                  <a:cubicBezTo>
                    <a:pt x="148" y="31"/>
                    <a:pt x="153" y="16"/>
                    <a:pt x="146" y="11"/>
                  </a:cubicBezTo>
                  <a:cubicBezTo>
                    <a:pt x="137" y="5"/>
                    <a:pt x="127" y="2"/>
                    <a:pt x="116" y="1"/>
                  </a:cubicBezTo>
                  <a:cubicBezTo>
                    <a:pt x="114" y="1"/>
                    <a:pt x="112" y="1"/>
                    <a:pt x="1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96" name="Google Shape;496;p6"/>
            <p:cNvSpPr/>
            <p:nvPr/>
          </p:nvSpPr>
          <p:spPr>
            <a:xfrm>
              <a:off x="1752500" y="4317950"/>
              <a:ext cx="4700" cy="3750"/>
            </a:xfrm>
            <a:custGeom>
              <a:rect b="b" l="l" r="r" t="t"/>
              <a:pathLst>
                <a:path extrusionOk="0" h="150" w="188">
                  <a:moveTo>
                    <a:pt x="102" y="1"/>
                  </a:moveTo>
                  <a:cubicBezTo>
                    <a:pt x="93" y="1"/>
                    <a:pt x="83" y="2"/>
                    <a:pt x="73" y="3"/>
                  </a:cubicBezTo>
                  <a:cubicBezTo>
                    <a:pt x="57" y="6"/>
                    <a:pt x="43" y="16"/>
                    <a:pt x="35" y="31"/>
                  </a:cubicBezTo>
                  <a:cubicBezTo>
                    <a:pt x="31" y="36"/>
                    <a:pt x="5" y="48"/>
                    <a:pt x="2" y="55"/>
                  </a:cubicBezTo>
                  <a:cubicBezTo>
                    <a:pt x="1" y="62"/>
                    <a:pt x="3" y="69"/>
                    <a:pt x="2" y="77"/>
                  </a:cubicBezTo>
                  <a:cubicBezTo>
                    <a:pt x="2" y="84"/>
                    <a:pt x="24" y="88"/>
                    <a:pt x="27" y="95"/>
                  </a:cubicBezTo>
                  <a:cubicBezTo>
                    <a:pt x="28" y="101"/>
                    <a:pt x="24" y="108"/>
                    <a:pt x="28" y="115"/>
                  </a:cubicBezTo>
                  <a:cubicBezTo>
                    <a:pt x="31" y="123"/>
                    <a:pt x="36" y="129"/>
                    <a:pt x="43" y="134"/>
                  </a:cubicBezTo>
                  <a:cubicBezTo>
                    <a:pt x="52" y="144"/>
                    <a:pt x="65" y="150"/>
                    <a:pt x="78" y="150"/>
                  </a:cubicBezTo>
                  <a:cubicBezTo>
                    <a:pt x="83" y="150"/>
                    <a:pt x="87" y="149"/>
                    <a:pt x="92" y="148"/>
                  </a:cubicBezTo>
                  <a:cubicBezTo>
                    <a:pt x="115" y="145"/>
                    <a:pt x="138" y="136"/>
                    <a:pt x="156" y="119"/>
                  </a:cubicBezTo>
                  <a:cubicBezTo>
                    <a:pt x="164" y="112"/>
                    <a:pt x="171" y="104"/>
                    <a:pt x="178" y="95"/>
                  </a:cubicBezTo>
                  <a:cubicBezTo>
                    <a:pt x="182" y="88"/>
                    <a:pt x="177" y="81"/>
                    <a:pt x="178" y="73"/>
                  </a:cubicBezTo>
                  <a:cubicBezTo>
                    <a:pt x="178" y="66"/>
                    <a:pt x="177" y="59"/>
                    <a:pt x="175" y="52"/>
                  </a:cubicBezTo>
                  <a:cubicBezTo>
                    <a:pt x="174" y="46"/>
                    <a:pt x="187" y="37"/>
                    <a:pt x="183" y="31"/>
                  </a:cubicBezTo>
                  <a:cubicBezTo>
                    <a:pt x="178" y="22"/>
                    <a:pt x="171" y="17"/>
                    <a:pt x="163" y="13"/>
                  </a:cubicBezTo>
                  <a:cubicBezTo>
                    <a:pt x="144" y="5"/>
                    <a:pt x="123" y="1"/>
                    <a:pt x="1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grpSp>
        <p:nvGrpSpPr>
          <p:cNvPr id="497" name="Google Shape;497;p6"/>
          <p:cNvGrpSpPr/>
          <p:nvPr/>
        </p:nvGrpSpPr>
        <p:grpSpPr>
          <a:xfrm flipH="1" rot="6725584">
            <a:off x="-4221" y="1509980"/>
            <a:ext cx="1090638" cy="2422149"/>
            <a:chOff x="1583900" y="3788625"/>
            <a:chExt cx="350900" cy="779275"/>
          </a:xfrm>
        </p:grpSpPr>
        <p:sp>
          <p:nvSpPr>
            <p:cNvPr id="498" name="Google Shape;498;p6"/>
            <p:cNvSpPr/>
            <p:nvPr/>
          </p:nvSpPr>
          <p:spPr>
            <a:xfrm>
              <a:off x="1833725" y="4256575"/>
              <a:ext cx="49800" cy="141075"/>
            </a:xfrm>
            <a:custGeom>
              <a:rect b="b" l="l" r="r" t="t"/>
              <a:pathLst>
                <a:path extrusionOk="0" h="5643" w="1992">
                  <a:moveTo>
                    <a:pt x="1906" y="0"/>
                  </a:moveTo>
                  <a:cubicBezTo>
                    <a:pt x="1825" y="0"/>
                    <a:pt x="1703" y="311"/>
                    <a:pt x="1548" y="784"/>
                  </a:cubicBezTo>
                  <a:cubicBezTo>
                    <a:pt x="1469" y="1026"/>
                    <a:pt x="1374" y="1311"/>
                    <a:pt x="1281" y="1587"/>
                  </a:cubicBezTo>
                  <a:cubicBezTo>
                    <a:pt x="1202" y="1842"/>
                    <a:pt x="1138" y="2119"/>
                    <a:pt x="1050" y="2396"/>
                  </a:cubicBezTo>
                  <a:cubicBezTo>
                    <a:pt x="965" y="2663"/>
                    <a:pt x="879" y="2931"/>
                    <a:pt x="795" y="3196"/>
                  </a:cubicBezTo>
                  <a:cubicBezTo>
                    <a:pt x="701" y="3471"/>
                    <a:pt x="564" y="3723"/>
                    <a:pt x="476" y="3974"/>
                  </a:cubicBezTo>
                  <a:lnTo>
                    <a:pt x="207" y="4773"/>
                  </a:lnTo>
                  <a:cubicBezTo>
                    <a:pt x="52" y="5258"/>
                    <a:pt x="0" y="5600"/>
                    <a:pt x="106" y="5641"/>
                  </a:cubicBezTo>
                  <a:cubicBezTo>
                    <a:pt x="108" y="5642"/>
                    <a:pt x="110" y="5642"/>
                    <a:pt x="112" y="5642"/>
                  </a:cubicBezTo>
                  <a:cubicBezTo>
                    <a:pt x="170" y="5642"/>
                    <a:pt x="336" y="5359"/>
                    <a:pt x="566" y="4919"/>
                  </a:cubicBezTo>
                  <a:cubicBezTo>
                    <a:pt x="680" y="4697"/>
                    <a:pt x="864" y="4457"/>
                    <a:pt x="987" y="4165"/>
                  </a:cubicBezTo>
                  <a:cubicBezTo>
                    <a:pt x="1096" y="3915"/>
                    <a:pt x="1186" y="3639"/>
                    <a:pt x="1287" y="3361"/>
                  </a:cubicBezTo>
                  <a:cubicBezTo>
                    <a:pt x="1384" y="3092"/>
                    <a:pt x="1409" y="2796"/>
                    <a:pt x="1490" y="2524"/>
                  </a:cubicBezTo>
                  <a:cubicBezTo>
                    <a:pt x="1573" y="2240"/>
                    <a:pt x="1662" y="1965"/>
                    <a:pt x="1723" y="1699"/>
                  </a:cubicBezTo>
                  <a:cubicBezTo>
                    <a:pt x="1795" y="1392"/>
                    <a:pt x="1848" y="1105"/>
                    <a:pt x="1885" y="857"/>
                  </a:cubicBezTo>
                  <a:cubicBezTo>
                    <a:pt x="1959" y="347"/>
                    <a:pt x="1992" y="16"/>
                    <a:pt x="1911" y="1"/>
                  </a:cubicBezTo>
                  <a:cubicBezTo>
                    <a:pt x="1909" y="0"/>
                    <a:pt x="1908" y="0"/>
                    <a:pt x="190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99" name="Google Shape;499;p6"/>
            <p:cNvSpPr/>
            <p:nvPr/>
          </p:nvSpPr>
          <p:spPr>
            <a:xfrm>
              <a:off x="1816550" y="4167100"/>
              <a:ext cx="63200" cy="155825"/>
            </a:xfrm>
            <a:custGeom>
              <a:rect b="b" l="l" r="r" t="t"/>
              <a:pathLst>
                <a:path extrusionOk="0" h="6233" w="2528">
                  <a:moveTo>
                    <a:pt x="1900" y="0"/>
                  </a:moveTo>
                  <a:cubicBezTo>
                    <a:pt x="1816" y="0"/>
                    <a:pt x="1722" y="530"/>
                    <a:pt x="1547" y="1328"/>
                  </a:cubicBezTo>
                  <a:cubicBezTo>
                    <a:pt x="1463" y="1718"/>
                    <a:pt x="1345" y="2167"/>
                    <a:pt x="1215" y="2649"/>
                  </a:cubicBezTo>
                  <a:cubicBezTo>
                    <a:pt x="1103" y="3066"/>
                    <a:pt x="994" y="3511"/>
                    <a:pt x="842" y="3954"/>
                  </a:cubicBezTo>
                  <a:lnTo>
                    <a:pt x="619" y="4595"/>
                  </a:lnTo>
                  <a:lnTo>
                    <a:pt x="499" y="4914"/>
                  </a:lnTo>
                  <a:lnTo>
                    <a:pt x="438" y="5072"/>
                  </a:lnTo>
                  <a:lnTo>
                    <a:pt x="331" y="5324"/>
                  </a:lnTo>
                  <a:cubicBezTo>
                    <a:pt x="256" y="5507"/>
                    <a:pt x="155" y="5703"/>
                    <a:pt x="119" y="5859"/>
                  </a:cubicBezTo>
                  <a:lnTo>
                    <a:pt x="40" y="6107"/>
                  </a:lnTo>
                  <a:lnTo>
                    <a:pt x="0" y="6232"/>
                  </a:lnTo>
                  <a:cubicBezTo>
                    <a:pt x="41" y="6227"/>
                    <a:pt x="90" y="6214"/>
                    <a:pt x="135" y="6206"/>
                  </a:cubicBezTo>
                  <a:cubicBezTo>
                    <a:pt x="312" y="6168"/>
                    <a:pt x="470" y="6144"/>
                    <a:pt x="650" y="6090"/>
                  </a:cubicBezTo>
                  <a:cubicBezTo>
                    <a:pt x="845" y="6025"/>
                    <a:pt x="1029" y="5932"/>
                    <a:pt x="1201" y="5818"/>
                  </a:cubicBezTo>
                  <a:cubicBezTo>
                    <a:pt x="1666" y="5487"/>
                    <a:pt x="1956" y="5048"/>
                    <a:pt x="2137" y="4669"/>
                  </a:cubicBezTo>
                  <a:cubicBezTo>
                    <a:pt x="2497" y="3869"/>
                    <a:pt x="2527" y="3322"/>
                    <a:pt x="2432" y="3299"/>
                  </a:cubicBezTo>
                  <a:cubicBezTo>
                    <a:pt x="2431" y="3298"/>
                    <a:pt x="2429" y="3298"/>
                    <a:pt x="2428" y="3298"/>
                  </a:cubicBezTo>
                  <a:cubicBezTo>
                    <a:pt x="2359" y="3298"/>
                    <a:pt x="2189" y="3817"/>
                    <a:pt x="1792" y="4492"/>
                  </a:cubicBezTo>
                  <a:cubicBezTo>
                    <a:pt x="1592" y="4821"/>
                    <a:pt x="1258" y="5136"/>
                    <a:pt x="891" y="5368"/>
                  </a:cubicBezTo>
                  <a:cubicBezTo>
                    <a:pt x="882" y="5372"/>
                    <a:pt x="878" y="5373"/>
                    <a:pt x="877" y="5373"/>
                  </a:cubicBezTo>
                  <a:cubicBezTo>
                    <a:pt x="875" y="5373"/>
                    <a:pt x="877" y="5371"/>
                    <a:pt x="877" y="5371"/>
                  </a:cubicBezTo>
                  <a:lnTo>
                    <a:pt x="877" y="5371"/>
                  </a:lnTo>
                  <a:cubicBezTo>
                    <a:pt x="877" y="5371"/>
                    <a:pt x="876" y="5371"/>
                    <a:pt x="875" y="5372"/>
                  </a:cubicBezTo>
                  <a:cubicBezTo>
                    <a:pt x="875" y="5372"/>
                    <a:pt x="875" y="5371"/>
                    <a:pt x="875" y="5371"/>
                  </a:cubicBezTo>
                  <a:cubicBezTo>
                    <a:pt x="875" y="5371"/>
                    <a:pt x="874" y="5372"/>
                    <a:pt x="874" y="5372"/>
                  </a:cubicBezTo>
                  <a:cubicBezTo>
                    <a:pt x="874" y="5372"/>
                    <a:pt x="877" y="5367"/>
                    <a:pt x="898" y="5319"/>
                  </a:cubicBezTo>
                  <a:lnTo>
                    <a:pt x="921" y="5260"/>
                  </a:lnTo>
                  <a:lnTo>
                    <a:pt x="979" y="5095"/>
                  </a:lnTo>
                  <a:cubicBezTo>
                    <a:pt x="1017" y="4985"/>
                    <a:pt x="1051" y="4873"/>
                    <a:pt x="1084" y="4760"/>
                  </a:cubicBezTo>
                  <a:cubicBezTo>
                    <a:pt x="1150" y="4537"/>
                    <a:pt x="1209" y="4310"/>
                    <a:pt x="1280" y="4091"/>
                  </a:cubicBezTo>
                  <a:cubicBezTo>
                    <a:pt x="1427" y="3634"/>
                    <a:pt x="1565" y="3183"/>
                    <a:pt x="1659" y="2751"/>
                  </a:cubicBezTo>
                  <a:cubicBezTo>
                    <a:pt x="1760" y="2298"/>
                    <a:pt x="1836" y="1840"/>
                    <a:pt x="1888" y="1378"/>
                  </a:cubicBezTo>
                  <a:cubicBezTo>
                    <a:pt x="1979" y="548"/>
                    <a:pt x="1978" y="6"/>
                    <a:pt x="1902" y="0"/>
                  </a:cubicBezTo>
                  <a:cubicBezTo>
                    <a:pt x="1901" y="0"/>
                    <a:pt x="1901" y="0"/>
                    <a:pt x="19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00" name="Google Shape;500;p6"/>
            <p:cNvSpPr/>
            <p:nvPr/>
          </p:nvSpPr>
          <p:spPr>
            <a:xfrm>
              <a:off x="1842650" y="4079650"/>
              <a:ext cx="24450" cy="70225"/>
            </a:xfrm>
            <a:custGeom>
              <a:rect b="b" l="l" r="r" t="t"/>
              <a:pathLst>
                <a:path extrusionOk="0" h="2809" w="978">
                  <a:moveTo>
                    <a:pt x="98" y="0"/>
                  </a:moveTo>
                  <a:cubicBezTo>
                    <a:pt x="90" y="0"/>
                    <a:pt x="83" y="2"/>
                    <a:pt x="76" y="4"/>
                  </a:cubicBezTo>
                  <a:cubicBezTo>
                    <a:pt x="2" y="36"/>
                    <a:pt x="0" y="213"/>
                    <a:pt x="41" y="464"/>
                  </a:cubicBezTo>
                  <a:cubicBezTo>
                    <a:pt x="60" y="585"/>
                    <a:pt x="78" y="727"/>
                    <a:pt x="112" y="875"/>
                  </a:cubicBezTo>
                  <a:cubicBezTo>
                    <a:pt x="142" y="1004"/>
                    <a:pt x="198" y="1132"/>
                    <a:pt x="235" y="1268"/>
                  </a:cubicBezTo>
                  <a:cubicBezTo>
                    <a:pt x="269" y="1399"/>
                    <a:pt x="314" y="1530"/>
                    <a:pt x="352" y="1661"/>
                  </a:cubicBezTo>
                  <a:cubicBezTo>
                    <a:pt x="390" y="1798"/>
                    <a:pt x="383" y="1943"/>
                    <a:pt x="423" y="2067"/>
                  </a:cubicBezTo>
                  <a:cubicBezTo>
                    <a:pt x="470" y="2210"/>
                    <a:pt x="517" y="2344"/>
                    <a:pt x="564" y="2455"/>
                  </a:cubicBezTo>
                  <a:cubicBezTo>
                    <a:pt x="658" y="2671"/>
                    <a:pt x="776" y="2808"/>
                    <a:pt x="880" y="2808"/>
                  </a:cubicBezTo>
                  <a:cubicBezTo>
                    <a:pt x="889" y="2808"/>
                    <a:pt x="897" y="2807"/>
                    <a:pt x="905" y="2806"/>
                  </a:cubicBezTo>
                  <a:cubicBezTo>
                    <a:pt x="960" y="2793"/>
                    <a:pt x="960" y="2627"/>
                    <a:pt x="942" y="2372"/>
                  </a:cubicBezTo>
                  <a:cubicBezTo>
                    <a:pt x="935" y="2248"/>
                    <a:pt x="977" y="2090"/>
                    <a:pt x="952" y="1935"/>
                  </a:cubicBezTo>
                  <a:cubicBezTo>
                    <a:pt x="930" y="1800"/>
                    <a:pt x="885" y="1663"/>
                    <a:pt x="851" y="1520"/>
                  </a:cubicBezTo>
                  <a:cubicBezTo>
                    <a:pt x="818" y="1383"/>
                    <a:pt x="713" y="1264"/>
                    <a:pt x="671" y="1129"/>
                  </a:cubicBezTo>
                  <a:cubicBezTo>
                    <a:pt x="626" y="990"/>
                    <a:pt x="592" y="851"/>
                    <a:pt x="541" y="726"/>
                  </a:cubicBezTo>
                  <a:cubicBezTo>
                    <a:pt x="488" y="593"/>
                    <a:pt x="428" y="465"/>
                    <a:pt x="361" y="340"/>
                  </a:cubicBezTo>
                  <a:cubicBezTo>
                    <a:pt x="249" y="136"/>
                    <a:pt x="168" y="0"/>
                    <a:pt x="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01" name="Google Shape;501;p6"/>
            <p:cNvSpPr/>
            <p:nvPr/>
          </p:nvSpPr>
          <p:spPr>
            <a:xfrm>
              <a:off x="1798450" y="4078600"/>
              <a:ext cx="38800" cy="70950"/>
            </a:xfrm>
            <a:custGeom>
              <a:rect b="b" l="l" r="r" t="t"/>
              <a:pathLst>
                <a:path extrusionOk="0" h="2838" w="1552">
                  <a:moveTo>
                    <a:pt x="1419" y="0"/>
                  </a:moveTo>
                  <a:cubicBezTo>
                    <a:pt x="1364" y="0"/>
                    <a:pt x="1267" y="143"/>
                    <a:pt x="1127" y="355"/>
                  </a:cubicBezTo>
                  <a:cubicBezTo>
                    <a:pt x="1055" y="464"/>
                    <a:pt x="919" y="569"/>
                    <a:pt x="837" y="712"/>
                  </a:cubicBezTo>
                  <a:cubicBezTo>
                    <a:pt x="766" y="836"/>
                    <a:pt x="708" y="976"/>
                    <a:pt x="637" y="1114"/>
                  </a:cubicBezTo>
                  <a:cubicBezTo>
                    <a:pt x="567" y="1246"/>
                    <a:pt x="562" y="1411"/>
                    <a:pt x="498" y="1546"/>
                  </a:cubicBezTo>
                  <a:cubicBezTo>
                    <a:pt x="431" y="1685"/>
                    <a:pt x="356" y="1817"/>
                    <a:pt x="300" y="1949"/>
                  </a:cubicBezTo>
                  <a:cubicBezTo>
                    <a:pt x="236" y="2102"/>
                    <a:pt x="180" y="2244"/>
                    <a:pt x="139" y="2369"/>
                  </a:cubicBezTo>
                  <a:cubicBezTo>
                    <a:pt x="53" y="2628"/>
                    <a:pt x="0" y="2796"/>
                    <a:pt x="72" y="2831"/>
                  </a:cubicBezTo>
                  <a:cubicBezTo>
                    <a:pt x="81" y="2835"/>
                    <a:pt x="90" y="2837"/>
                    <a:pt x="100" y="2837"/>
                  </a:cubicBezTo>
                  <a:cubicBezTo>
                    <a:pt x="177" y="2837"/>
                    <a:pt x="303" y="2715"/>
                    <a:pt x="449" y="2518"/>
                  </a:cubicBezTo>
                  <a:cubicBezTo>
                    <a:pt x="528" y="2410"/>
                    <a:pt x="625" y="2287"/>
                    <a:pt x="710" y="2144"/>
                  </a:cubicBezTo>
                  <a:cubicBezTo>
                    <a:pt x="785" y="2022"/>
                    <a:pt x="839" y="1878"/>
                    <a:pt x="912" y="1742"/>
                  </a:cubicBezTo>
                  <a:cubicBezTo>
                    <a:pt x="982" y="1611"/>
                    <a:pt x="1042" y="1471"/>
                    <a:pt x="1106" y="1336"/>
                  </a:cubicBezTo>
                  <a:cubicBezTo>
                    <a:pt x="1171" y="1196"/>
                    <a:pt x="1277" y="1077"/>
                    <a:pt x="1331" y="945"/>
                  </a:cubicBezTo>
                  <a:cubicBezTo>
                    <a:pt x="1388" y="804"/>
                    <a:pt x="1437" y="661"/>
                    <a:pt x="1478" y="517"/>
                  </a:cubicBezTo>
                  <a:cubicBezTo>
                    <a:pt x="1551" y="250"/>
                    <a:pt x="1534" y="46"/>
                    <a:pt x="1430" y="3"/>
                  </a:cubicBezTo>
                  <a:cubicBezTo>
                    <a:pt x="1427" y="1"/>
                    <a:pt x="1423"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02" name="Google Shape;502;p6"/>
            <p:cNvSpPr/>
            <p:nvPr/>
          </p:nvSpPr>
          <p:spPr>
            <a:xfrm>
              <a:off x="1783625" y="4051875"/>
              <a:ext cx="46675" cy="97150"/>
            </a:xfrm>
            <a:custGeom>
              <a:rect b="b" l="l" r="r" t="t"/>
              <a:pathLst>
                <a:path extrusionOk="0" h="3886" w="1867">
                  <a:moveTo>
                    <a:pt x="1774" y="0"/>
                  </a:moveTo>
                  <a:cubicBezTo>
                    <a:pt x="1693" y="0"/>
                    <a:pt x="1528" y="167"/>
                    <a:pt x="1332" y="441"/>
                  </a:cubicBezTo>
                  <a:cubicBezTo>
                    <a:pt x="1228" y="588"/>
                    <a:pt x="1104" y="758"/>
                    <a:pt x="991" y="956"/>
                  </a:cubicBezTo>
                  <a:cubicBezTo>
                    <a:pt x="894" y="1125"/>
                    <a:pt x="819" y="1320"/>
                    <a:pt x="727" y="1509"/>
                  </a:cubicBezTo>
                  <a:cubicBezTo>
                    <a:pt x="638" y="1693"/>
                    <a:pt x="563" y="1887"/>
                    <a:pt x="487" y="2076"/>
                  </a:cubicBezTo>
                  <a:cubicBezTo>
                    <a:pt x="408" y="2273"/>
                    <a:pt x="291" y="2449"/>
                    <a:pt x="232" y="2637"/>
                  </a:cubicBezTo>
                  <a:cubicBezTo>
                    <a:pt x="168" y="2832"/>
                    <a:pt x="115" y="3031"/>
                    <a:pt x="74" y="3232"/>
                  </a:cubicBezTo>
                  <a:cubicBezTo>
                    <a:pt x="0" y="3602"/>
                    <a:pt x="33" y="3859"/>
                    <a:pt x="142" y="3885"/>
                  </a:cubicBezTo>
                  <a:cubicBezTo>
                    <a:pt x="144" y="3886"/>
                    <a:pt x="145" y="3886"/>
                    <a:pt x="147" y="3886"/>
                  </a:cubicBezTo>
                  <a:cubicBezTo>
                    <a:pt x="203" y="3886"/>
                    <a:pt x="295" y="3671"/>
                    <a:pt x="442" y="3352"/>
                  </a:cubicBezTo>
                  <a:cubicBezTo>
                    <a:pt x="516" y="3191"/>
                    <a:pt x="656" y="3025"/>
                    <a:pt x="745" y="2823"/>
                  </a:cubicBezTo>
                  <a:cubicBezTo>
                    <a:pt x="818" y="2641"/>
                    <a:pt x="890" y="2462"/>
                    <a:pt x="968" y="2269"/>
                  </a:cubicBezTo>
                  <a:cubicBezTo>
                    <a:pt x="1047" y="2087"/>
                    <a:pt x="1066" y="1876"/>
                    <a:pt x="1147" y="1693"/>
                  </a:cubicBezTo>
                  <a:lnTo>
                    <a:pt x="1402" y="1151"/>
                  </a:lnTo>
                  <a:cubicBezTo>
                    <a:pt x="1486" y="955"/>
                    <a:pt x="1564" y="772"/>
                    <a:pt x="1637" y="599"/>
                  </a:cubicBezTo>
                  <a:cubicBezTo>
                    <a:pt x="1774" y="262"/>
                    <a:pt x="1866" y="45"/>
                    <a:pt x="1797" y="6"/>
                  </a:cubicBezTo>
                  <a:cubicBezTo>
                    <a:pt x="1790" y="2"/>
                    <a:pt x="1783" y="0"/>
                    <a:pt x="17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03" name="Google Shape;503;p6"/>
            <p:cNvSpPr/>
            <p:nvPr/>
          </p:nvSpPr>
          <p:spPr>
            <a:xfrm>
              <a:off x="1793800" y="3807225"/>
              <a:ext cx="40250" cy="234375"/>
            </a:xfrm>
            <a:custGeom>
              <a:rect b="b" l="l" r="r" t="t"/>
              <a:pathLst>
                <a:path extrusionOk="0" h="9375" w="1610">
                  <a:moveTo>
                    <a:pt x="273" y="1"/>
                  </a:moveTo>
                  <a:cubicBezTo>
                    <a:pt x="193" y="1"/>
                    <a:pt x="114" y="533"/>
                    <a:pt x="62" y="1356"/>
                  </a:cubicBezTo>
                  <a:cubicBezTo>
                    <a:pt x="38" y="1756"/>
                    <a:pt x="6" y="2224"/>
                    <a:pt x="5" y="2731"/>
                  </a:cubicBezTo>
                  <a:cubicBezTo>
                    <a:pt x="1" y="3170"/>
                    <a:pt x="39" y="3635"/>
                    <a:pt x="64" y="4110"/>
                  </a:cubicBezTo>
                  <a:cubicBezTo>
                    <a:pt x="89" y="4568"/>
                    <a:pt x="143" y="5033"/>
                    <a:pt x="203" y="5489"/>
                  </a:cubicBezTo>
                  <a:cubicBezTo>
                    <a:pt x="271" y="5960"/>
                    <a:pt x="302" y="6433"/>
                    <a:pt x="408" y="6864"/>
                  </a:cubicBezTo>
                  <a:cubicBezTo>
                    <a:pt x="513" y="7318"/>
                    <a:pt x="651" y="7762"/>
                    <a:pt x="819" y="8197"/>
                  </a:cubicBezTo>
                  <a:cubicBezTo>
                    <a:pt x="1111" y="8940"/>
                    <a:pt x="1426" y="9375"/>
                    <a:pt x="1536" y="9375"/>
                  </a:cubicBezTo>
                  <a:cubicBezTo>
                    <a:pt x="1543" y="9375"/>
                    <a:pt x="1550" y="9373"/>
                    <a:pt x="1555" y="9369"/>
                  </a:cubicBezTo>
                  <a:cubicBezTo>
                    <a:pt x="1609" y="9337"/>
                    <a:pt x="1398" y="8847"/>
                    <a:pt x="1184" y="8068"/>
                  </a:cubicBezTo>
                  <a:cubicBezTo>
                    <a:pt x="1080" y="7686"/>
                    <a:pt x="1027" y="7227"/>
                    <a:pt x="940" y="6740"/>
                  </a:cubicBezTo>
                  <a:cubicBezTo>
                    <a:pt x="857" y="6321"/>
                    <a:pt x="776" y="5873"/>
                    <a:pt x="716" y="5414"/>
                  </a:cubicBezTo>
                  <a:cubicBezTo>
                    <a:pt x="665" y="4971"/>
                    <a:pt x="552" y="4522"/>
                    <a:pt x="520" y="4074"/>
                  </a:cubicBezTo>
                  <a:cubicBezTo>
                    <a:pt x="489" y="3607"/>
                    <a:pt x="477" y="3148"/>
                    <a:pt x="460" y="2716"/>
                  </a:cubicBezTo>
                  <a:cubicBezTo>
                    <a:pt x="440" y="2218"/>
                    <a:pt x="422" y="1759"/>
                    <a:pt x="406" y="1354"/>
                  </a:cubicBezTo>
                  <a:cubicBezTo>
                    <a:pt x="370" y="535"/>
                    <a:pt x="352" y="1"/>
                    <a:pt x="273" y="1"/>
                  </a:cubicBezTo>
                  <a:cubicBezTo>
                    <a:pt x="273" y="1"/>
                    <a:pt x="273" y="1"/>
                    <a:pt x="27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04" name="Google Shape;504;p6"/>
            <p:cNvSpPr/>
            <p:nvPr/>
          </p:nvSpPr>
          <p:spPr>
            <a:xfrm>
              <a:off x="1645325" y="3807675"/>
              <a:ext cx="150700" cy="175350"/>
            </a:xfrm>
            <a:custGeom>
              <a:rect b="b" l="l" r="r" t="t"/>
              <a:pathLst>
                <a:path extrusionOk="0" h="7014" w="6028">
                  <a:moveTo>
                    <a:pt x="5943" y="1"/>
                  </a:moveTo>
                  <a:cubicBezTo>
                    <a:pt x="5837" y="1"/>
                    <a:pt x="5368" y="183"/>
                    <a:pt x="4713" y="524"/>
                  </a:cubicBezTo>
                  <a:cubicBezTo>
                    <a:pt x="4361" y="708"/>
                    <a:pt x="3924" y="897"/>
                    <a:pt x="3513" y="1208"/>
                  </a:cubicBezTo>
                  <a:cubicBezTo>
                    <a:pt x="3159" y="1473"/>
                    <a:pt x="2821" y="1809"/>
                    <a:pt x="2498" y="2164"/>
                  </a:cubicBezTo>
                  <a:cubicBezTo>
                    <a:pt x="2186" y="2506"/>
                    <a:pt x="1962" y="2923"/>
                    <a:pt x="1714" y="3303"/>
                  </a:cubicBezTo>
                  <a:cubicBezTo>
                    <a:pt x="1457" y="3700"/>
                    <a:pt x="1219" y="4098"/>
                    <a:pt x="1024" y="4485"/>
                  </a:cubicBezTo>
                  <a:cubicBezTo>
                    <a:pt x="800" y="4935"/>
                    <a:pt x="617" y="5359"/>
                    <a:pt x="472" y="5727"/>
                  </a:cubicBezTo>
                  <a:cubicBezTo>
                    <a:pt x="175" y="6485"/>
                    <a:pt x="1" y="6981"/>
                    <a:pt x="74" y="7012"/>
                  </a:cubicBezTo>
                  <a:cubicBezTo>
                    <a:pt x="77" y="7013"/>
                    <a:pt x="79" y="7014"/>
                    <a:pt x="82" y="7014"/>
                  </a:cubicBezTo>
                  <a:cubicBezTo>
                    <a:pt x="168" y="7014"/>
                    <a:pt x="424" y="6559"/>
                    <a:pt x="787" y="5866"/>
                  </a:cubicBezTo>
                  <a:cubicBezTo>
                    <a:pt x="970" y="5518"/>
                    <a:pt x="1189" y="5119"/>
                    <a:pt x="1429" y="4692"/>
                  </a:cubicBezTo>
                  <a:cubicBezTo>
                    <a:pt x="1638" y="4326"/>
                    <a:pt x="1845" y="3928"/>
                    <a:pt x="2101" y="3551"/>
                  </a:cubicBezTo>
                  <a:cubicBezTo>
                    <a:pt x="2345" y="3189"/>
                    <a:pt x="2602" y="2826"/>
                    <a:pt x="2892" y="2503"/>
                  </a:cubicBezTo>
                  <a:cubicBezTo>
                    <a:pt x="3193" y="2165"/>
                    <a:pt x="3539" y="1892"/>
                    <a:pt x="3858" y="1631"/>
                  </a:cubicBezTo>
                  <a:cubicBezTo>
                    <a:pt x="4228" y="1324"/>
                    <a:pt x="4596" y="1068"/>
                    <a:pt x="4917" y="852"/>
                  </a:cubicBezTo>
                  <a:cubicBezTo>
                    <a:pt x="5585" y="409"/>
                    <a:pt x="6027" y="107"/>
                    <a:pt x="5964" y="7"/>
                  </a:cubicBezTo>
                  <a:cubicBezTo>
                    <a:pt x="5962" y="3"/>
                    <a:pt x="5954" y="1"/>
                    <a:pt x="594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05" name="Google Shape;505;p6"/>
            <p:cNvSpPr/>
            <p:nvPr/>
          </p:nvSpPr>
          <p:spPr>
            <a:xfrm>
              <a:off x="1652350" y="3986500"/>
              <a:ext cx="39450" cy="37775"/>
            </a:xfrm>
            <a:custGeom>
              <a:rect b="b" l="l" r="r" t="t"/>
              <a:pathLst>
                <a:path extrusionOk="0" h="1511" w="1578">
                  <a:moveTo>
                    <a:pt x="144" y="0"/>
                  </a:moveTo>
                  <a:cubicBezTo>
                    <a:pt x="109" y="0"/>
                    <a:pt x="76" y="8"/>
                    <a:pt x="47" y="26"/>
                  </a:cubicBezTo>
                  <a:cubicBezTo>
                    <a:pt x="1" y="56"/>
                    <a:pt x="35" y="173"/>
                    <a:pt x="110" y="346"/>
                  </a:cubicBezTo>
                  <a:cubicBezTo>
                    <a:pt x="146" y="430"/>
                    <a:pt x="148" y="564"/>
                    <a:pt x="215" y="662"/>
                  </a:cubicBezTo>
                  <a:cubicBezTo>
                    <a:pt x="270" y="747"/>
                    <a:pt x="348" y="822"/>
                    <a:pt x="420" y="905"/>
                  </a:cubicBezTo>
                  <a:cubicBezTo>
                    <a:pt x="490" y="985"/>
                    <a:pt x="614" y="1012"/>
                    <a:pt x="690" y="1081"/>
                  </a:cubicBezTo>
                  <a:cubicBezTo>
                    <a:pt x="772" y="1153"/>
                    <a:pt x="847" y="1229"/>
                    <a:pt x="930" y="1284"/>
                  </a:cubicBezTo>
                  <a:cubicBezTo>
                    <a:pt x="1017" y="1344"/>
                    <a:pt x="1110" y="1394"/>
                    <a:pt x="1207" y="1435"/>
                  </a:cubicBezTo>
                  <a:cubicBezTo>
                    <a:pt x="1316" y="1480"/>
                    <a:pt x="1402" y="1510"/>
                    <a:pt x="1462" y="1510"/>
                  </a:cubicBezTo>
                  <a:cubicBezTo>
                    <a:pt x="1499" y="1510"/>
                    <a:pt x="1525" y="1498"/>
                    <a:pt x="1540" y="1470"/>
                  </a:cubicBezTo>
                  <a:cubicBezTo>
                    <a:pt x="1578" y="1398"/>
                    <a:pt x="1510" y="1282"/>
                    <a:pt x="1394" y="1146"/>
                  </a:cubicBezTo>
                  <a:cubicBezTo>
                    <a:pt x="1338" y="1079"/>
                    <a:pt x="1278" y="999"/>
                    <a:pt x="1207" y="922"/>
                  </a:cubicBezTo>
                  <a:cubicBezTo>
                    <a:pt x="1144" y="858"/>
                    <a:pt x="1064" y="808"/>
                    <a:pt x="996" y="738"/>
                  </a:cubicBezTo>
                  <a:lnTo>
                    <a:pt x="794" y="545"/>
                  </a:lnTo>
                  <a:cubicBezTo>
                    <a:pt x="727" y="475"/>
                    <a:pt x="697" y="376"/>
                    <a:pt x="634" y="315"/>
                  </a:cubicBezTo>
                  <a:cubicBezTo>
                    <a:pt x="561" y="242"/>
                    <a:pt x="493" y="177"/>
                    <a:pt x="426" y="124"/>
                  </a:cubicBezTo>
                  <a:cubicBezTo>
                    <a:pt x="330" y="46"/>
                    <a:pt x="229" y="0"/>
                    <a:pt x="14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06" name="Google Shape;506;p6"/>
            <p:cNvSpPr/>
            <p:nvPr/>
          </p:nvSpPr>
          <p:spPr>
            <a:xfrm>
              <a:off x="1583900" y="4001150"/>
              <a:ext cx="112050" cy="246950"/>
            </a:xfrm>
            <a:custGeom>
              <a:rect b="b" l="l" r="r" t="t"/>
              <a:pathLst>
                <a:path extrusionOk="0" h="9878" w="4482">
                  <a:moveTo>
                    <a:pt x="2545" y="0"/>
                  </a:moveTo>
                  <a:cubicBezTo>
                    <a:pt x="2506" y="0"/>
                    <a:pt x="2464" y="4"/>
                    <a:pt x="2420" y="15"/>
                  </a:cubicBezTo>
                  <a:cubicBezTo>
                    <a:pt x="2187" y="88"/>
                    <a:pt x="2084" y="263"/>
                    <a:pt x="1996" y="372"/>
                  </a:cubicBezTo>
                  <a:cubicBezTo>
                    <a:pt x="1814" y="615"/>
                    <a:pt x="1622" y="874"/>
                    <a:pt x="1460" y="1165"/>
                  </a:cubicBezTo>
                  <a:cubicBezTo>
                    <a:pt x="1172" y="1664"/>
                    <a:pt x="920" y="2226"/>
                    <a:pt x="706" y="2813"/>
                  </a:cubicBezTo>
                  <a:cubicBezTo>
                    <a:pt x="491" y="3375"/>
                    <a:pt x="391" y="3984"/>
                    <a:pt x="273" y="4568"/>
                  </a:cubicBezTo>
                  <a:cubicBezTo>
                    <a:pt x="146" y="5156"/>
                    <a:pt x="67" y="5753"/>
                    <a:pt x="37" y="6355"/>
                  </a:cubicBezTo>
                  <a:cubicBezTo>
                    <a:pt x="0" y="7018"/>
                    <a:pt x="46" y="7633"/>
                    <a:pt x="106" y="8154"/>
                  </a:cubicBezTo>
                  <a:cubicBezTo>
                    <a:pt x="246" y="9213"/>
                    <a:pt x="467" y="9877"/>
                    <a:pt x="538" y="9877"/>
                  </a:cubicBezTo>
                  <a:cubicBezTo>
                    <a:pt x="539" y="9877"/>
                    <a:pt x="540" y="9877"/>
                    <a:pt x="541" y="9877"/>
                  </a:cubicBezTo>
                  <a:cubicBezTo>
                    <a:pt x="630" y="9855"/>
                    <a:pt x="499" y="9172"/>
                    <a:pt x="447" y="8121"/>
                  </a:cubicBezTo>
                  <a:cubicBezTo>
                    <a:pt x="432" y="7611"/>
                    <a:pt x="431" y="7016"/>
                    <a:pt x="491" y="6378"/>
                  </a:cubicBezTo>
                  <a:cubicBezTo>
                    <a:pt x="539" y="5828"/>
                    <a:pt x="589" y="5240"/>
                    <a:pt x="723" y="4655"/>
                  </a:cubicBezTo>
                  <a:cubicBezTo>
                    <a:pt x="844" y="4092"/>
                    <a:pt x="995" y="3523"/>
                    <a:pt x="1197" y="2984"/>
                  </a:cubicBezTo>
                  <a:cubicBezTo>
                    <a:pt x="1399" y="2418"/>
                    <a:pt x="1685" y="1903"/>
                    <a:pt x="1944" y="1419"/>
                  </a:cubicBezTo>
                  <a:cubicBezTo>
                    <a:pt x="2088" y="1134"/>
                    <a:pt x="2249" y="874"/>
                    <a:pt x="2398" y="623"/>
                  </a:cubicBezTo>
                  <a:cubicBezTo>
                    <a:pt x="2469" y="490"/>
                    <a:pt x="2540" y="421"/>
                    <a:pt x="2549" y="421"/>
                  </a:cubicBezTo>
                  <a:cubicBezTo>
                    <a:pt x="2549" y="421"/>
                    <a:pt x="2549" y="421"/>
                    <a:pt x="2549" y="421"/>
                  </a:cubicBezTo>
                  <a:cubicBezTo>
                    <a:pt x="2549" y="417"/>
                    <a:pt x="2554" y="415"/>
                    <a:pt x="2563" y="415"/>
                  </a:cubicBezTo>
                  <a:cubicBezTo>
                    <a:pt x="2595" y="415"/>
                    <a:pt x="2677" y="439"/>
                    <a:pt x="2774" y="485"/>
                  </a:cubicBezTo>
                  <a:cubicBezTo>
                    <a:pt x="3588" y="829"/>
                    <a:pt x="4184" y="1028"/>
                    <a:pt x="4389" y="1028"/>
                  </a:cubicBezTo>
                  <a:cubicBezTo>
                    <a:pt x="4434" y="1028"/>
                    <a:pt x="4460" y="1018"/>
                    <a:pt x="4466" y="999"/>
                  </a:cubicBezTo>
                  <a:cubicBezTo>
                    <a:pt x="4482" y="943"/>
                    <a:pt x="3869" y="620"/>
                    <a:pt x="2928" y="129"/>
                  </a:cubicBezTo>
                  <a:cubicBezTo>
                    <a:pt x="2841" y="91"/>
                    <a:pt x="2722" y="0"/>
                    <a:pt x="25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07" name="Google Shape;507;p6"/>
            <p:cNvSpPr/>
            <p:nvPr/>
          </p:nvSpPr>
          <p:spPr>
            <a:xfrm>
              <a:off x="1601850" y="4250425"/>
              <a:ext cx="118875" cy="57450"/>
            </a:xfrm>
            <a:custGeom>
              <a:rect b="b" l="l" r="r" t="t"/>
              <a:pathLst>
                <a:path extrusionOk="0" h="2298" w="4755">
                  <a:moveTo>
                    <a:pt x="186" y="0"/>
                  </a:moveTo>
                  <a:cubicBezTo>
                    <a:pt x="93" y="0"/>
                    <a:pt x="34" y="22"/>
                    <a:pt x="20" y="65"/>
                  </a:cubicBezTo>
                  <a:cubicBezTo>
                    <a:pt x="0" y="118"/>
                    <a:pt x="253" y="267"/>
                    <a:pt x="638" y="489"/>
                  </a:cubicBezTo>
                  <a:cubicBezTo>
                    <a:pt x="828" y="598"/>
                    <a:pt x="1026" y="775"/>
                    <a:pt x="1267" y="904"/>
                  </a:cubicBezTo>
                  <a:cubicBezTo>
                    <a:pt x="1475" y="1013"/>
                    <a:pt x="1706" y="1112"/>
                    <a:pt x="1935" y="1225"/>
                  </a:cubicBezTo>
                  <a:cubicBezTo>
                    <a:pt x="2154" y="1334"/>
                    <a:pt x="2409" y="1381"/>
                    <a:pt x="2631" y="1484"/>
                  </a:cubicBezTo>
                  <a:cubicBezTo>
                    <a:pt x="2863" y="1593"/>
                    <a:pt x="3085" y="1709"/>
                    <a:pt x="3301" y="1803"/>
                  </a:cubicBezTo>
                  <a:cubicBezTo>
                    <a:pt x="3551" y="1912"/>
                    <a:pt x="3786" y="2010"/>
                    <a:pt x="3989" y="2087"/>
                  </a:cubicBezTo>
                  <a:cubicBezTo>
                    <a:pt x="4314" y="2208"/>
                    <a:pt x="4550" y="2297"/>
                    <a:pt x="4658" y="2297"/>
                  </a:cubicBezTo>
                  <a:cubicBezTo>
                    <a:pt x="4689" y="2297"/>
                    <a:pt x="4710" y="2290"/>
                    <a:pt x="4718" y="2274"/>
                  </a:cubicBezTo>
                  <a:cubicBezTo>
                    <a:pt x="4755" y="2203"/>
                    <a:pt x="4525" y="2016"/>
                    <a:pt x="4142" y="1779"/>
                  </a:cubicBezTo>
                  <a:cubicBezTo>
                    <a:pt x="3956" y="1663"/>
                    <a:pt x="3741" y="1525"/>
                    <a:pt x="3500" y="1394"/>
                  </a:cubicBezTo>
                  <a:cubicBezTo>
                    <a:pt x="3291" y="1280"/>
                    <a:pt x="3057" y="1186"/>
                    <a:pt x="2826" y="1070"/>
                  </a:cubicBezTo>
                  <a:cubicBezTo>
                    <a:pt x="2605" y="958"/>
                    <a:pt x="2374" y="857"/>
                    <a:pt x="2150" y="752"/>
                  </a:cubicBezTo>
                  <a:cubicBezTo>
                    <a:pt x="1916" y="643"/>
                    <a:pt x="1706" y="496"/>
                    <a:pt x="1486" y="405"/>
                  </a:cubicBezTo>
                  <a:cubicBezTo>
                    <a:pt x="1233" y="297"/>
                    <a:pt x="996" y="204"/>
                    <a:pt x="790" y="133"/>
                  </a:cubicBezTo>
                  <a:cubicBezTo>
                    <a:pt x="535" y="46"/>
                    <a:pt x="323" y="0"/>
                    <a:pt x="18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08" name="Google Shape;508;p6"/>
            <p:cNvSpPr/>
            <p:nvPr/>
          </p:nvSpPr>
          <p:spPr>
            <a:xfrm>
              <a:off x="1617450" y="4274425"/>
              <a:ext cx="96175" cy="29850"/>
            </a:xfrm>
            <a:custGeom>
              <a:rect b="b" l="l" r="r" t="t"/>
              <a:pathLst>
                <a:path extrusionOk="0" h="1194" w="3847">
                  <a:moveTo>
                    <a:pt x="117" y="1"/>
                  </a:moveTo>
                  <a:cubicBezTo>
                    <a:pt x="69" y="1"/>
                    <a:pt x="39" y="11"/>
                    <a:pt x="29" y="36"/>
                  </a:cubicBezTo>
                  <a:cubicBezTo>
                    <a:pt x="1" y="111"/>
                    <a:pt x="182" y="259"/>
                    <a:pt x="490" y="419"/>
                  </a:cubicBezTo>
                  <a:cubicBezTo>
                    <a:pt x="639" y="497"/>
                    <a:pt x="813" y="591"/>
                    <a:pt x="1011" y="669"/>
                  </a:cubicBezTo>
                  <a:cubicBezTo>
                    <a:pt x="1181" y="737"/>
                    <a:pt x="1372" y="776"/>
                    <a:pt x="1560" y="836"/>
                  </a:cubicBezTo>
                  <a:cubicBezTo>
                    <a:pt x="1743" y="894"/>
                    <a:pt x="1932" y="935"/>
                    <a:pt x="2118" y="978"/>
                  </a:cubicBezTo>
                  <a:cubicBezTo>
                    <a:pt x="2310" y="1023"/>
                    <a:pt x="2490" y="1109"/>
                    <a:pt x="2671" y="1136"/>
                  </a:cubicBezTo>
                  <a:cubicBezTo>
                    <a:pt x="2862" y="1166"/>
                    <a:pt x="3053" y="1185"/>
                    <a:pt x="3246" y="1192"/>
                  </a:cubicBezTo>
                  <a:cubicBezTo>
                    <a:pt x="3269" y="1193"/>
                    <a:pt x="3291" y="1193"/>
                    <a:pt x="3313" y="1193"/>
                  </a:cubicBezTo>
                  <a:cubicBezTo>
                    <a:pt x="3626" y="1193"/>
                    <a:pt x="3833" y="1121"/>
                    <a:pt x="3841" y="1016"/>
                  </a:cubicBezTo>
                  <a:cubicBezTo>
                    <a:pt x="3846" y="959"/>
                    <a:pt x="3631" y="905"/>
                    <a:pt x="3306" y="811"/>
                  </a:cubicBezTo>
                  <a:cubicBezTo>
                    <a:pt x="3148" y="766"/>
                    <a:pt x="2975" y="655"/>
                    <a:pt x="2777" y="602"/>
                  </a:cubicBezTo>
                  <a:lnTo>
                    <a:pt x="2235" y="474"/>
                  </a:lnTo>
                  <a:cubicBezTo>
                    <a:pt x="2058" y="426"/>
                    <a:pt x="1859" y="443"/>
                    <a:pt x="1679" y="395"/>
                  </a:cubicBezTo>
                  <a:lnTo>
                    <a:pt x="1144" y="234"/>
                  </a:lnTo>
                  <a:lnTo>
                    <a:pt x="601" y="95"/>
                  </a:lnTo>
                  <a:cubicBezTo>
                    <a:pt x="381" y="43"/>
                    <a:pt x="213" y="1"/>
                    <a:pt x="11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09" name="Google Shape;509;p6"/>
            <p:cNvSpPr/>
            <p:nvPr/>
          </p:nvSpPr>
          <p:spPr>
            <a:xfrm>
              <a:off x="1595725" y="4281275"/>
              <a:ext cx="204250" cy="142650"/>
            </a:xfrm>
            <a:custGeom>
              <a:rect b="b" l="l" r="r" t="t"/>
              <a:pathLst>
                <a:path extrusionOk="0" h="5706" w="8170">
                  <a:moveTo>
                    <a:pt x="177" y="1"/>
                  </a:moveTo>
                  <a:cubicBezTo>
                    <a:pt x="176" y="1"/>
                    <a:pt x="174" y="1"/>
                    <a:pt x="173" y="1"/>
                  </a:cubicBezTo>
                  <a:cubicBezTo>
                    <a:pt x="173" y="1"/>
                    <a:pt x="173" y="1"/>
                    <a:pt x="172" y="1"/>
                  </a:cubicBezTo>
                  <a:cubicBezTo>
                    <a:pt x="133" y="1"/>
                    <a:pt x="0" y="650"/>
                    <a:pt x="413" y="1499"/>
                  </a:cubicBezTo>
                  <a:cubicBezTo>
                    <a:pt x="605" y="1911"/>
                    <a:pt x="881" y="2379"/>
                    <a:pt x="1288" y="2784"/>
                  </a:cubicBezTo>
                  <a:cubicBezTo>
                    <a:pt x="1643" y="3128"/>
                    <a:pt x="2062" y="3443"/>
                    <a:pt x="2505" y="3726"/>
                  </a:cubicBezTo>
                  <a:cubicBezTo>
                    <a:pt x="2928" y="4003"/>
                    <a:pt x="3405" y="4199"/>
                    <a:pt x="3851" y="4425"/>
                  </a:cubicBezTo>
                  <a:cubicBezTo>
                    <a:pt x="4316" y="4660"/>
                    <a:pt x="4779" y="4877"/>
                    <a:pt x="5229" y="5044"/>
                  </a:cubicBezTo>
                  <a:cubicBezTo>
                    <a:pt x="5701" y="5220"/>
                    <a:pt x="6183" y="5367"/>
                    <a:pt x="6674" y="5485"/>
                  </a:cubicBezTo>
                  <a:cubicBezTo>
                    <a:pt x="7313" y="5634"/>
                    <a:pt x="7796" y="5705"/>
                    <a:pt x="8019" y="5705"/>
                  </a:cubicBezTo>
                  <a:cubicBezTo>
                    <a:pt x="8104" y="5705"/>
                    <a:pt x="8151" y="5695"/>
                    <a:pt x="8154" y="5674"/>
                  </a:cubicBezTo>
                  <a:cubicBezTo>
                    <a:pt x="8169" y="5590"/>
                    <a:pt x="7605" y="5438"/>
                    <a:pt x="6764" y="5153"/>
                  </a:cubicBezTo>
                  <a:cubicBezTo>
                    <a:pt x="6356" y="5013"/>
                    <a:pt x="5889" y="4830"/>
                    <a:pt x="5391" y="4619"/>
                  </a:cubicBezTo>
                  <a:cubicBezTo>
                    <a:pt x="4962" y="4438"/>
                    <a:pt x="4502" y="4250"/>
                    <a:pt x="4054" y="4014"/>
                  </a:cubicBezTo>
                  <a:cubicBezTo>
                    <a:pt x="3623" y="3789"/>
                    <a:pt x="3188" y="3548"/>
                    <a:pt x="2779" y="3286"/>
                  </a:cubicBezTo>
                  <a:cubicBezTo>
                    <a:pt x="2353" y="3019"/>
                    <a:pt x="1994" y="2685"/>
                    <a:pt x="1658" y="2384"/>
                  </a:cubicBezTo>
                  <a:cubicBezTo>
                    <a:pt x="1271" y="2029"/>
                    <a:pt x="957" y="1660"/>
                    <a:pt x="750" y="1309"/>
                  </a:cubicBezTo>
                  <a:cubicBezTo>
                    <a:pt x="308" y="593"/>
                    <a:pt x="304" y="1"/>
                    <a:pt x="1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10" name="Google Shape;510;p6"/>
            <p:cNvSpPr/>
            <p:nvPr/>
          </p:nvSpPr>
          <p:spPr>
            <a:xfrm>
              <a:off x="1731925" y="3838775"/>
              <a:ext cx="202875" cy="729125"/>
            </a:xfrm>
            <a:custGeom>
              <a:rect b="b" l="l" r="r" t="t"/>
              <a:pathLst>
                <a:path extrusionOk="0" h="29165" w="8115">
                  <a:moveTo>
                    <a:pt x="1842" y="0"/>
                  </a:moveTo>
                  <a:cubicBezTo>
                    <a:pt x="1795" y="0"/>
                    <a:pt x="1706" y="122"/>
                    <a:pt x="1590" y="316"/>
                  </a:cubicBezTo>
                  <a:cubicBezTo>
                    <a:pt x="1448" y="593"/>
                    <a:pt x="1327" y="880"/>
                    <a:pt x="1226" y="1173"/>
                  </a:cubicBezTo>
                  <a:cubicBezTo>
                    <a:pt x="1417" y="557"/>
                    <a:pt x="1646" y="110"/>
                    <a:pt x="1608" y="87"/>
                  </a:cubicBezTo>
                  <a:lnTo>
                    <a:pt x="1608" y="87"/>
                  </a:lnTo>
                  <a:cubicBezTo>
                    <a:pt x="1608" y="87"/>
                    <a:pt x="1552" y="173"/>
                    <a:pt x="1468" y="335"/>
                  </a:cubicBezTo>
                  <a:cubicBezTo>
                    <a:pt x="1400" y="501"/>
                    <a:pt x="1280" y="736"/>
                    <a:pt x="1184" y="1037"/>
                  </a:cubicBezTo>
                  <a:cubicBezTo>
                    <a:pt x="970" y="1631"/>
                    <a:pt x="753" y="2463"/>
                    <a:pt x="589" y="3368"/>
                  </a:cubicBezTo>
                  <a:cubicBezTo>
                    <a:pt x="255" y="5179"/>
                    <a:pt x="149" y="7273"/>
                    <a:pt x="127" y="8309"/>
                  </a:cubicBezTo>
                  <a:cubicBezTo>
                    <a:pt x="0" y="13091"/>
                    <a:pt x="649" y="16891"/>
                    <a:pt x="1576" y="19763"/>
                  </a:cubicBezTo>
                  <a:cubicBezTo>
                    <a:pt x="2438" y="22365"/>
                    <a:pt x="3474" y="24218"/>
                    <a:pt x="4394" y="25532"/>
                  </a:cubicBezTo>
                  <a:cubicBezTo>
                    <a:pt x="4600" y="25840"/>
                    <a:pt x="4822" y="26138"/>
                    <a:pt x="5058" y="26426"/>
                  </a:cubicBezTo>
                  <a:cubicBezTo>
                    <a:pt x="5269" y="26696"/>
                    <a:pt x="5465" y="26940"/>
                    <a:pt x="5664" y="27149"/>
                  </a:cubicBezTo>
                  <a:lnTo>
                    <a:pt x="6196" y="27728"/>
                  </a:lnTo>
                  <a:lnTo>
                    <a:pt x="6665" y="28168"/>
                  </a:lnTo>
                  <a:lnTo>
                    <a:pt x="7042" y="28517"/>
                  </a:lnTo>
                  <a:lnTo>
                    <a:pt x="7357" y="28762"/>
                  </a:lnTo>
                  <a:cubicBezTo>
                    <a:pt x="7542" y="28903"/>
                    <a:pt x="7676" y="28998"/>
                    <a:pt x="7774" y="29061"/>
                  </a:cubicBezTo>
                  <a:cubicBezTo>
                    <a:pt x="7894" y="29137"/>
                    <a:pt x="7961" y="29164"/>
                    <a:pt x="8003" y="29164"/>
                  </a:cubicBezTo>
                  <a:cubicBezTo>
                    <a:pt x="8030" y="29164"/>
                    <a:pt x="8046" y="29153"/>
                    <a:pt x="8059" y="29136"/>
                  </a:cubicBezTo>
                  <a:cubicBezTo>
                    <a:pt x="8115" y="29068"/>
                    <a:pt x="7150" y="28349"/>
                    <a:pt x="5908" y="26905"/>
                  </a:cubicBezTo>
                  <a:cubicBezTo>
                    <a:pt x="4653" y="25476"/>
                    <a:pt x="3250" y="23221"/>
                    <a:pt x="2252" y="20522"/>
                  </a:cubicBezTo>
                  <a:cubicBezTo>
                    <a:pt x="1073" y="17370"/>
                    <a:pt x="392" y="13644"/>
                    <a:pt x="304" y="10261"/>
                  </a:cubicBezTo>
                  <a:cubicBezTo>
                    <a:pt x="216" y="7367"/>
                    <a:pt x="487" y="4747"/>
                    <a:pt x="888" y="2898"/>
                  </a:cubicBezTo>
                  <a:cubicBezTo>
                    <a:pt x="1085" y="1972"/>
                    <a:pt x="1317" y="1241"/>
                    <a:pt x="1512" y="751"/>
                  </a:cubicBezTo>
                  <a:cubicBezTo>
                    <a:pt x="1704" y="259"/>
                    <a:pt x="1872" y="15"/>
                    <a:pt x="1854" y="4"/>
                  </a:cubicBezTo>
                  <a:cubicBezTo>
                    <a:pt x="1850" y="1"/>
                    <a:pt x="1846" y="0"/>
                    <a:pt x="18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11" name="Google Shape;511;p6"/>
            <p:cNvSpPr/>
            <p:nvPr/>
          </p:nvSpPr>
          <p:spPr>
            <a:xfrm>
              <a:off x="1833950" y="4320625"/>
              <a:ext cx="61500" cy="85725"/>
            </a:xfrm>
            <a:custGeom>
              <a:rect b="b" l="l" r="r" t="t"/>
              <a:pathLst>
                <a:path extrusionOk="0" h="3429" w="2460">
                  <a:moveTo>
                    <a:pt x="2386" y="1"/>
                  </a:moveTo>
                  <a:cubicBezTo>
                    <a:pt x="2347" y="1"/>
                    <a:pt x="2246" y="214"/>
                    <a:pt x="2087" y="529"/>
                  </a:cubicBezTo>
                  <a:cubicBezTo>
                    <a:pt x="2008" y="687"/>
                    <a:pt x="1879" y="855"/>
                    <a:pt x="1778" y="1049"/>
                  </a:cubicBezTo>
                  <a:cubicBezTo>
                    <a:pt x="1691" y="1220"/>
                    <a:pt x="1605" y="1401"/>
                    <a:pt x="1501" y="1578"/>
                  </a:cubicBezTo>
                  <a:cubicBezTo>
                    <a:pt x="1403" y="1747"/>
                    <a:pt x="1336" y="1941"/>
                    <a:pt x="1223" y="2103"/>
                  </a:cubicBezTo>
                  <a:cubicBezTo>
                    <a:pt x="1107" y="2271"/>
                    <a:pt x="978" y="2423"/>
                    <a:pt x="858" y="2567"/>
                  </a:cubicBezTo>
                  <a:cubicBezTo>
                    <a:pt x="731" y="2717"/>
                    <a:pt x="596" y="2860"/>
                    <a:pt x="454" y="2996"/>
                  </a:cubicBezTo>
                  <a:cubicBezTo>
                    <a:pt x="200" y="3243"/>
                    <a:pt x="1" y="3367"/>
                    <a:pt x="31" y="3416"/>
                  </a:cubicBezTo>
                  <a:cubicBezTo>
                    <a:pt x="35" y="3424"/>
                    <a:pt x="47" y="3428"/>
                    <a:pt x="65" y="3428"/>
                  </a:cubicBezTo>
                  <a:cubicBezTo>
                    <a:pt x="146" y="3428"/>
                    <a:pt x="350" y="3347"/>
                    <a:pt x="603" y="3170"/>
                  </a:cubicBezTo>
                  <a:cubicBezTo>
                    <a:pt x="776" y="3052"/>
                    <a:pt x="938" y="2916"/>
                    <a:pt x="1086" y="2767"/>
                  </a:cubicBezTo>
                  <a:cubicBezTo>
                    <a:pt x="1225" y="2622"/>
                    <a:pt x="1349" y="2449"/>
                    <a:pt x="1475" y="2275"/>
                  </a:cubicBezTo>
                  <a:cubicBezTo>
                    <a:pt x="1597" y="2106"/>
                    <a:pt x="1706" y="1929"/>
                    <a:pt x="1805" y="1745"/>
                  </a:cubicBezTo>
                  <a:cubicBezTo>
                    <a:pt x="1909" y="1558"/>
                    <a:pt x="2030" y="1383"/>
                    <a:pt x="2109" y="1204"/>
                  </a:cubicBezTo>
                  <a:cubicBezTo>
                    <a:pt x="2199" y="994"/>
                    <a:pt x="2273" y="796"/>
                    <a:pt x="2327" y="626"/>
                  </a:cubicBezTo>
                  <a:cubicBezTo>
                    <a:pt x="2441" y="270"/>
                    <a:pt x="2460" y="23"/>
                    <a:pt x="2389" y="1"/>
                  </a:cubicBezTo>
                  <a:cubicBezTo>
                    <a:pt x="2388" y="1"/>
                    <a:pt x="2387" y="1"/>
                    <a:pt x="238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12" name="Google Shape;512;p6"/>
            <p:cNvSpPr/>
            <p:nvPr/>
          </p:nvSpPr>
          <p:spPr>
            <a:xfrm>
              <a:off x="1798175" y="4327575"/>
              <a:ext cx="14200" cy="11250"/>
            </a:xfrm>
            <a:custGeom>
              <a:rect b="b" l="l" r="r" t="t"/>
              <a:pathLst>
                <a:path extrusionOk="0" h="450" w="568">
                  <a:moveTo>
                    <a:pt x="322" y="0"/>
                  </a:moveTo>
                  <a:cubicBezTo>
                    <a:pt x="316" y="0"/>
                    <a:pt x="310" y="1"/>
                    <a:pt x="304" y="3"/>
                  </a:cubicBezTo>
                  <a:cubicBezTo>
                    <a:pt x="274" y="12"/>
                    <a:pt x="247" y="35"/>
                    <a:pt x="217" y="50"/>
                  </a:cubicBezTo>
                  <a:cubicBezTo>
                    <a:pt x="187" y="67"/>
                    <a:pt x="188" y="121"/>
                    <a:pt x="161" y="142"/>
                  </a:cubicBezTo>
                  <a:cubicBezTo>
                    <a:pt x="135" y="162"/>
                    <a:pt x="105" y="177"/>
                    <a:pt x="86" y="202"/>
                  </a:cubicBezTo>
                  <a:cubicBezTo>
                    <a:pt x="64" y="226"/>
                    <a:pt x="47" y="255"/>
                    <a:pt x="33" y="286"/>
                  </a:cubicBezTo>
                  <a:cubicBezTo>
                    <a:pt x="11" y="343"/>
                    <a:pt x="0" y="382"/>
                    <a:pt x="43" y="416"/>
                  </a:cubicBezTo>
                  <a:cubicBezTo>
                    <a:pt x="71" y="440"/>
                    <a:pt x="108" y="449"/>
                    <a:pt x="147" y="449"/>
                  </a:cubicBezTo>
                  <a:cubicBezTo>
                    <a:pt x="164" y="449"/>
                    <a:pt x="181" y="448"/>
                    <a:pt x="198" y="444"/>
                  </a:cubicBezTo>
                  <a:cubicBezTo>
                    <a:pt x="229" y="442"/>
                    <a:pt x="259" y="436"/>
                    <a:pt x="289" y="428"/>
                  </a:cubicBezTo>
                  <a:cubicBezTo>
                    <a:pt x="312" y="418"/>
                    <a:pt x="326" y="395"/>
                    <a:pt x="349" y="383"/>
                  </a:cubicBezTo>
                  <a:cubicBezTo>
                    <a:pt x="371" y="369"/>
                    <a:pt x="390" y="354"/>
                    <a:pt x="411" y="339"/>
                  </a:cubicBezTo>
                  <a:cubicBezTo>
                    <a:pt x="431" y="324"/>
                    <a:pt x="468" y="335"/>
                    <a:pt x="486" y="319"/>
                  </a:cubicBezTo>
                  <a:cubicBezTo>
                    <a:pt x="505" y="300"/>
                    <a:pt x="522" y="278"/>
                    <a:pt x="536" y="255"/>
                  </a:cubicBezTo>
                  <a:cubicBezTo>
                    <a:pt x="563" y="206"/>
                    <a:pt x="567" y="129"/>
                    <a:pt x="540" y="60"/>
                  </a:cubicBezTo>
                  <a:cubicBezTo>
                    <a:pt x="528" y="28"/>
                    <a:pt x="495" y="22"/>
                    <a:pt x="442" y="22"/>
                  </a:cubicBezTo>
                  <a:cubicBezTo>
                    <a:pt x="437" y="22"/>
                    <a:pt x="431" y="22"/>
                    <a:pt x="424" y="22"/>
                  </a:cubicBezTo>
                  <a:cubicBezTo>
                    <a:pt x="399" y="22"/>
                    <a:pt x="357" y="0"/>
                    <a:pt x="32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13" name="Google Shape;513;p6"/>
            <p:cNvSpPr/>
            <p:nvPr/>
          </p:nvSpPr>
          <p:spPr>
            <a:xfrm>
              <a:off x="1775450" y="4160950"/>
              <a:ext cx="14900" cy="25300"/>
            </a:xfrm>
            <a:custGeom>
              <a:rect b="b" l="l" r="r" t="t"/>
              <a:pathLst>
                <a:path extrusionOk="0" h="1012" w="596">
                  <a:moveTo>
                    <a:pt x="474" y="1"/>
                  </a:moveTo>
                  <a:cubicBezTo>
                    <a:pt x="441" y="1"/>
                    <a:pt x="403" y="47"/>
                    <a:pt x="350" y="114"/>
                  </a:cubicBezTo>
                  <a:cubicBezTo>
                    <a:pt x="322" y="151"/>
                    <a:pt x="252" y="179"/>
                    <a:pt x="222" y="228"/>
                  </a:cubicBezTo>
                  <a:cubicBezTo>
                    <a:pt x="196" y="272"/>
                    <a:pt x="180" y="324"/>
                    <a:pt x="156" y="370"/>
                  </a:cubicBezTo>
                  <a:cubicBezTo>
                    <a:pt x="131" y="416"/>
                    <a:pt x="153" y="481"/>
                    <a:pt x="131" y="530"/>
                  </a:cubicBezTo>
                  <a:cubicBezTo>
                    <a:pt x="109" y="580"/>
                    <a:pt x="82" y="625"/>
                    <a:pt x="66" y="673"/>
                  </a:cubicBezTo>
                  <a:cubicBezTo>
                    <a:pt x="49" y="722"/>
                    <a:pt x="36" y="774"/>
                    <a:pt x="26" y="825"/>
                  </a:cubicBezTo>
                  <a:cubicBezTo>
                    <a:pt x="10" y="921"/>
                    <a:pt x="0" y="984"/>
                    <a:pt x="51" y="1005"/>
                  </a:cubicBezTo>
                  <a:cubicBezTo>
                    <a:pt x="60" y="1009"/>
                    <a:pt x="70" y="1011"/>
                    <a:pt x="80" y="1011"/>
                  </a:cubicBezTo>
                  <a:cubicBezTo>
                    <a:pt x="125" y="1011"/>
                    <a:pt x="180" y="975"/>
                    <a:pt x="236" y="917"/>
                  </a:cubicBezTo>
                  <a:cubicBezTo>
                    <a:pt x="275" y="879"/>
                    <a:pt x="312" y="838"/>
                    <a:pt x="344" y="793"/>
                  </a:cubicBezTo>
                  <a:cubicBezTo>
                    <a:pt x="372" y="752"/>
                    <a:pt x="386" y="697"/>
                    <a:pt x="412" y="651"/>
                  </a:cubicBezTo>
                  <a:cubicBezTo>
                    <a:pt x="436" y="606"/>
                    <a:pt x="451" y="557"/>
                    <a:pt x="473" y="508"/>
                  </a:cubicBezTo>
                  <a:cubicBezTo>
                    <a:pt x="495" y="457"/>
                    <a:pt x="543" y="421"/>
                    <a:pt x="556" y="373"/>
                  </a:cubicBezTo>
                  <a:cubicBezTo>
                    <a:pt x="571" y="321"/>
                    <a:pt x="582" y="268"/>
                    <a:pt x="588" y="215"/>
                  </a:cubicBezTo>
                  <a:cubicBezTo>
                    <a:pt x="596" y="115"/>
                    <a:pt x="556" y="31"/>
                    <a:pt x="487" y="3"/>
                  </a:cubicBezTo>
                  <a:cubicBezTo>
                    <a:pt x="482" y="2"/>
                    <a:pt x="478" y="1"/>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14" name="Google Shape;514;p6"/>
            <p:cNvSpPr/>
            <p:nvPr/>
          </p:nvSpPr>
          <p:spPr>
            <a:xfrm>
              <a:off x="1736325" y="4011300"/>
              <a:ext cx="85175" cy="168675"/>
            </a:xfrm>
            <a:custGeom>
              <a:rect b="b" l="l" r="r" t="t"/>
              <a:pathLst>
                <a:path extrusionOk="0" h="6747" w="3407">
                  <a:moveTo>
                    <a:pt x="3336" y="1"/>
                  </a:moveTo>
                  <a:cubicBezTo>
                    <a:pt x="3294" y="1"/>
                    <a:pt x="3017" y="316"/>
                    <a:pt x="2638" y="823"/>
                  </a:cubicBezTo>
                  <a:cubicBezTo>
                    <a:pt x="2450" y="1078"/>
                    <a:pt x="2202" y="1359"/>
                    <a:pt x="1989" y="1700"/>
                  </a:cubicBezTo>
                  <a:cubicBezTo>
                    <a:pt x="1802" y="1991"/>
                    <a:pt x="1628" y="2317"/>
                    <a:pt x="1449" y="2647"/>
                  </a:cubicBezTo>
                  <a:cubicBezTo>
                    <a:pt x="1277" y="2966"/>
                    <a:pt x="1156" y="3316"/>
                    <a:pt x="1008" y="3646"/>
                  </a:cubicBezTo>
                  <a:cubicBezTo>
                    <a:pt x="855" y="3990"/>
                    <a:pt x="705" y="4325"/>
                    <a:pt x="588" y="4651"/>
                  </a:cubicBezTo>
                  <a:cubicBezTo>
                    <a:pt x="447" y="5026"/>
                    <a:pt x="338" y="5380"/>
                    <a:pt x="252" y="5687"/>
                  </a:cubicBezTo>
                  <a:cubicBezTo>
                    <a:pt x="81" y="6317"/>
                    <a:pt x="0" y="6734"/>
                    <a:pt x="49" y="6746"/>
                  </a:cubicBezTo>
                  <a:cubicBezTo>
                    <a:pt x="50" y="6746"/>
                    <a:pt x="51" y="6746"/>
                    <a:pt x="52" y="6746"/>
                  </a:cubicBezTo>
                  <a:cubicBezTo>
                    <a:pt x="109" y="6746"/>
                    <a:pt x="249" y="6350"/>
                    <a:pt x="472" y="5755"/>
                  </a:cubicBezTo>
                  <a:cubicBezTo>
                    <a:pt x="582" y="5461"/>
                    <a:pt x="719" y="5121"/>
                    <a:pt x="873" y="4757"/>
                  </a:cubicBezTo>
                  <a:cubicBezTo>
                    <a:pt x="1001" y="4442"/>
                    <a:pt x="1133" y="4104"/>
                    <a:pt x="1288" y="3769"/>
                  </a:cubicBezTo>
                  <a:cubicBezTo>
                    <a:pt x="1438" y="3447"/>
                    <a:pt x="1592" y="3120"/>
                    <a:pt x="1757" y="2805"/>
                  </a:cubicBezTo>
                  <a:cubicBezTo>
                    <a:pt x="1930" y="2478"/>
                    <a:pt x="2132" y="2176"/>
                    <a:pt x="2304" y="1882"/>
                  </a:cubicBezTo>
                  <a:cubicBezTo>
                    <a:pt x="2499" y="1540"/>
                    <a:pt x="2692" y="1230"/>
                    <a:pt x="2856" y="962"/>
                  </a:cubicBezTo>
                  <a:cubicBezTo>
                    <a:pt x="3197" y="410"/>
                    <a:pt x="3407" y="40"/>
                    <a:pt x="3339" y="1"/>
                  </a:cubicBezTo>
                  <a:cubicBezTo>
                    <a:pt x="3338" y="1"/>
                    <a:pt x="3337" y="1"/>
                    <a:pt x="33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15" name="Google Shape;515;p6"/>
            <p:cNvSpPr/>
            <p:nvPr/>
          </p:nvSpPr>
          <p:spPr>
            <a:xfrm>
              <a:off x="1777275" y="4145075"/>
              <a:ext cx="79700" cy="165300"/>
            </a:xfrm>
            <a:custGeom>
              <a:rect b="b" l="l" r="r" t="t"/>
              <a:pathLst>
                <a:path extrusionOk="0" h="6612" w="3188">
                  <a:moveTo>
                    <a:pt x="3113" y="0"/>
                  </a:moveTo>
                  <a:cubicBezTo>
                    <a:pt x="3074" y="0"/>
                    <a:pt x="2938" y="388"/>
                    <a:pt x="2728" y="977"/>
                  </a:cubicBezTo>
                  <a:cubicBezTo>
                    <a:pt x="2623" y="1264"/>
                    <a:pt x="2468" y="1590"/>
                    <a:pt x="2334" y="1950"/>
                  </a:cubicBezTo>
                  <a:cubicBezTo>
                    <a:pt x="2220" y="2263"/>
                    <a:pt x="2104" y="2597"/>
                    <a:pt x="1970" y="2931"/>
                  </a:cubicBezTo>
                  <a:cubicBezTo>
                    <a:pt x="1842" y="3252"/>
                    <a:pt x="1745" y="3594"/>
                    <a:pt x="1602" y="3909"/>
                  </a:cubicBezTo>
                  <a:cubicBezTo>
                    <a:pt x="1450" y="4233"/>
                    <a:pt x="1287" y="4546"/>
                    <a:pt x="1129" y="4835"/>
                  </a:cubicBezTo>
                  <a:cubicBezTo>
                    <a:pt x="949" y="5175"/>
                    <a:pt x="764" y="5475"/>
                    <a:pt x="602" y="5732"/>
                  </a:cubicBezTo>
                  <a:cubicBezTo>
                    <a:pt x="265" y="6260"/>
                    <a:pt x="1" y="6571"/>
                    <a:pt x="46" y="6609"/>
                  </a:cubicBezTo>
                  <a:cubicBezTo>
                    <a:pt x="48" y="6611"/>
                    <a:pt x="50" y="6612"/>
                    <a:pt x="54" y="6612"/>
                  </a:cubicBezTo>
                  <a:cubicBezTo>
                    <a:pt x="115" y="6612"/>
                    <a:pt x="419" y="6342"/>
                    <a:pt x="791" y="5862"/>
                  </a:cubicBezTo>
                  <a:cubicBezTo>
                    <a:pt x="981" y="5615"/>
                    <a:pt x="1198" y="5321"/>
                    <a:pt x="1395" y="4981"/>
                  </a:cubicBezTo>
                  <a:cubicBezTo>
                    <a:pt x="1571" y="4691"/>
                    <a:pt x="1721" y="4362"/>
                    <a:pt x="1880" y="4033"/>
                  </a:cubicBezTo>
                  <a:cubicBezTo>
                    <a:pt x="2032" y="3714"/>
                    <a:pt x="2168" y="3380"/>
                    <a:pt x="2295" y="3053"/>
                  </a:cubicBezTo>
                  <a:cubicBezTo>
                    <a:pt x="2427" y="2710"/>
                    <a:pt x="2577" y="2383"/>
                    <a:pt x="2679" y="2063"/>
                  </a:cubicBezTo>
                  <a:cubicBezTo>
                    <a:pt x="2801" y="1691"/>
                    <a:pt x="2899" y="1345"/>
                    <a:pt x="2978" y="1046"/>
                  </a:cubicBezTo>
                  <a:cubicBezTo>
                    <a:pt x="3137" y="426"/>
                    <a:pt x="3188" y="11"/>
                    <a:pt x="3114" y="1"/>
                  </a:cubicBezTo>
                  <a:cubicBezTo>
                    <a:pt x="3114" y="0"/>
                    <a:pt x="3114" y="0"/>
                    <a:pt x="31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16" name="Google Shape;516;p6"/>
            <p:cNvSpPr/>
            <p:nvPr/>
          </p:nvSpPr>
          <p:spPr>
            <a:xfrm>
              <a:off x="1607875" y="4194450"/>
              <a:ext cx="160500" cy="95825"/>
            </a:xfrm>
            <a:custGeom>
              <a:rect b="b" l="l" r="r" t="t"/>
              <a:pathLst>
                <a:path extrusionOk="0" h="3833" w="6420">
                  <a:moveTo>
                    <a:pt x="47" y="1"/>
                  </a:moveTo>
                  <a:cubicBezTo>
                    <a:pt x="43" y="1"/>
                    <a:pt x="39" y="2"/>
                    <a:pt x="36" y="5"/>
                  </a:cubicBezTo>
                  <a:cubicBezTo>
                    <a:pt x="1" y="43"/>
                    <a:pt x="271" y="369"/>
                    <a:pt x="748" y="809"/>
                  </a:cubicBezTo>
                  <a:cubicBezTo>
                    <a:pt x="981" y="1022"/>
                    <a:pt x="1255" y="1270"/>
                    <a:pt x="1572" y="1511"/>
                  </a:cubicBezTo>
                  <a:cubicBezTo>
                    <a:pt x="1844" y="1724"/>
                    <a:pt x="2153" y="1920"/>
                    <a:pt x="2464" y="2126"/>
                  </a:cubicBezTo>
                  <a:cubicBezTo>
                    <a:pt x="2765" y="2322"/>
                    <a:pt x="3081" y="2506"/>
                    <a:pt x="3396" y="2679"/>
                  </a:cubicBezTo>
                  <a:cubicBezTo>
                    <a:pt x="3723" y="2859"/>
                    <a:pt x="4036" y="3055"/>
                    <a:pt x="4350" y="3196"/>
                  </a:cubicBezTo>
                  <a:cubicBezTo>
                    <a:pt x="4712" y="3363"/>
                    <a:pt x="5058" y="3497"/>
                    <a:pt x="5355" y="3602"/>
                  </a:cubicBezTo>
                  <a:cubicBezTo>
                    <a:pt x="5812" y="3758"/>
                    <a:pt x="6162" y="3832"/>
                    <a:pt x="6320" y="3832"/>
                  </a:cubicBezTo>
                  <a:cubicBezTo>
                    <a:pt x="6377" y="3832"/>
                    <a:pt x="6409" y="3823"/>
                    <a:pt x="6411" y="3804"/>
                  </a:cubicBezTo>
                  <a:cubicBezTo>
                    <a:pt x="6420" y="3763"/>
                    <a:pt x="6026" y="3620"/>
                    <a:pt x="5444" y="3359"/>
                  </a:cubicBezTo>
                  <a:cubicBezTo>
                    <a:pt x="5160" y="3230"/>
                    <a:pt x="4848" y="3042"/>
                    <a:pt x="4500" y="2865"/>
                  </a:cubicBezTo>
                  <a:cubicBezTo>
                    <a:pt x="4198" y="2716"/>
                    <a:pt x="3877" y="2554"/>
                    <a:pt x="3558" y="2375"/>
                  </a:cubicBezTo>
                  <a:cubicBezTo>
                    <a:pt x="3253" y="2201"/>
                    <a:pt x="2923" y="2056"/>
                    <a:pt x="2625" y="1867"/>
                  </a:cubicBezTo>
                  <a:cubicBezTo>
                    <a:pt x="2317" y="1668"/>
                    <a:pt x="2024" y="1462"/>
                    <a:pt x="1748" y="1264"/>
                  </a:cubicBezTo>
                  <a:cubicBezTo>
                    <a:pt x="1428" y="1041"/>
                    <a:pt x="1140" y="820"/>
                    <a:pt x="894" y="632"/>
                  </a:cubicBezTo>
                  <a:cubicBezTo>
                    <a:pt x="420" y="267"/>
                    <a:pt x="117" y="1"/>
                    <a:pt x="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17" name="Google Shape;517;p6"/>
            <p:cNvSpPr/>
            <p:nvPr/>
          </p:nvSpPr>
          <p:spPr>
            <a:xfrm>
              <a:off x="1680500" y="3954525"/>
              <a:ext cx="57750" cy="92900"/>
            </a:xfrm>
            <a:custGeom>
              <a:rect b="b" l="l" r="r" t="t"/>
              <a:pathLst>
                <a:path extrusionOk="0" h="3716" w="2310">
                  <a:moveTo>
                    <a:pt x="57" y="0"/>
                  </a:moveTo>
                  <a:cubicBezTo>
                    <a:pt x="55" y="0"/>
                    <a:pt x="53" y="1"/>
                    <a:pt x="51" y="1"/>
                  </a:cubicBezTo>
                  <a:cubicBezTo>
                    <a:pt x="1" y="19"/>
                    <a:pt x="35" y="269"/>
                    <a:pt x="130" y="639"/>
                  </a:cubicBezTo>
                  <a:cubicBezTo>
                    <a:pt x="176" y="819"/>
                    <a:pt x="231" y="1031"/>
                    <a:pt x="309" y="1254"/>
                  </a:cubicBezTo>
                  <a:cubicBezTo>
                    <a:pt x="377" y="1446"/>
                    <a:pt x="472" y="1643"/>
                    <a:pt x="565" y="1844"/>
                  </a:cubicBezTo>
                  <a:cubicBezTo>
                    <a:pt x="656" y="2041"/>
                    <a:pt x="758" y="2231"/>
                    <a:pt x="873" y="2415"/>
                  </a:cubicBezTo>
                  <a:cubicBezTo>
                    <a:pt x="989" y="2606"/>
                    <a:pt x="1090" y="2805"/>
                    <a:pt x="1223" y="2966"/>
                  </a:cubicBezTo>
                  <a:cubicBezTo>
                    <a:pt x="1362" y="3137"/>
                    <a:pt x="1518" y="3292"/>
                    <a:pt x="1687" y="3432"/>
                  </a:cubicBezTo>
                  <a:cubicBezTo>
                    <a:pt x="1930" y="3628"/>
                    <a:pt x="2138" y="3716"/>
                    <a:pt x="2235" y="3716"/>
                  </a:cubicBezTo>
                  <a:cubicBezTo>
                    <a:pt x="2263" y="3716"/>
                    <a:pt x="2282" y="3708"/>
                    <a:pt x="2289" y="3694"/>
                  </a:cubicBezTo>
                  <a:cubicBezTo>
                    <a:pt x="2310" y="3659"/>
                    <a:pt x="2111" y="3516"/>
                    <a:pt x="1864" y="3243"/>
                  </a:cubicBezTo>
                  <a:cubicBezTo>
                    <a:pt x="1741" y="3108"/>
                    <a:pt x="1639" y="2921"/>
                    <a:pt x="1508" y="2740"/>
                  </a:cubicBezTo>
                  <a:cubicBezTo>
                    <a:pt x="1395" y="2583"/>
                    <a:pt x="1274" y="2415"/>
                    <a:pt x="1167" y="2233"/>
                  </a:cubicBezTo>
                  <a:cubicBezTo>
                    <a:pt x="1066" y="2058"/>
                    <a:pt x="929" y="1896"/>
                    <a:pt x="840" y="1709"/>
                  </a:cubicBezTo>
                  <a:cubicBezTo>
                    <a:pt x="746" y="1517"/>
                    <a:pt x="670" y="1321"/>
                    <a:pt x="591" y="1140"/>
                  </a:cubicBezTo>
                  <a:lnTo>
                    <a:pt x="345" y="562"/>
                  </a:lnTo>
                  <a:cubicBezTo>
                    <a:pt x="202" y="225"/>
                    <a:pt x="108" y="0"/>
                    <a:pt x="5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18" name="Google Shape;518;p6"/>
            <p:cNvSpPr/>
            <p:nvPr/>
          </p:nvSpPr>
          <p:spPr>
            <a:xfrm>
              <a:off x="1745700" y="3871225"/>
              <a:ext cx="54475" cy="86375"/>
            </a:xfrm>
            <a:custGeom>
              <a:rect b="b" l="l" r="r" t="t"/>
              <a:pathLst>
                <a:path extrusionOk="0" h="3455" w="2179">
                  <a:moveTo>
                    <a:pt x="2104" y="0"/>
                  </a:moveTo>
                  <a:cubicBezTo>
                    <a:pt x="2065" y="0"/>
                    <a:pt x="1976" y="206"/>
                    <a:pt x="1824" y="506"/>
                  </a:cubicBezTo>
                  <a:cubicBezTo>
                    <a:pt x="1748" y="658"/>
                    <a:pt x="1622" y="814"/>
                    <a:pt x="1521" y="998"/>
                  </a:cubicBezTo>
                  <a:cubicBezTo>
                    <a:pt x="1437" y="1159"/>
                    <a:pt x="1351" y="1331"/>
                    <a:pt x="1253" y="1501"/>
                  </a:cubicBezTo>
                  <a:cubicBezTo>
                    <a:pt x="1157" y="1664"/>
                    <a:pt x="1096" y="1852"/>
                    <a:pt x="994" y="2013"/>
                  </a:cubicBezTo>
                  <a:cubicBezTo>
                    <a:pt x="887" y="2178"/>
                    <a:pt x="774" y="2336"/>
                    <a:pt x="671" y="2484"/>
                  </a:cubicBezTo>
                  <a:lnTo>
                    <a:pt x="341" y="2954"/>
                  </a:lnTo>
                  <a:cubicBezTo>
                    <a:pt x="142" y="3237"/>
                    <a:pt x="0" y="3411"/>
                    <a:pt x="41" y="3449"/>
                  </a:cubicBezTo>
                  <a:cubicBezTo>
                    <a:pt x="45" y="3453"/>
                    <a:pt x="51" y="3455"/>
                    <a:pt x="58" y="3455"/>
                  </a:cubicBezTo>
                  <a:cubicBezTo>
                    <a:pt x="120" y="3455"/>
                    <a:pt x="296" y="3323"/>
                    <a:pt x="519" y="3099"/>
                  </a:cubicBezTo>
                  <a:cubicBezTo>
                    <a:pt x="660" y="2960"/>
                    <a:pt x="792" y="2814"/>
                    <a:pt x="917" y="2661"/>
                  </a:cubicBezTo>
                  <a:cubicBezTo>
                    <a:pt x="1035" y="2514"/>
                    <a:pt x="1138" y="2344"/>
                    <a:pt x="1253" y="2175"/>
                  </a:cubicBezTo>
                  <a:cubicBezTo>
                    <a:pt x="1362" y="2013"/>
                    <a:pt x="1460" y="1838"/>
                    <a:pt x="1555" y="1668"/>
                  </a:cubicBezTo>
                  <a:cubicBezTo>
                    <a:pt x="1654" y="1491"/>
                    <a:pt x="1774" y="1327"/>
                    <a:pt x="1850" y="1154"/>
                  </a:cubicBezTo>
                  <a:cubicBezTo>
                    <a:pt x="1932" y="974"/>
                    <a:pt x="2003" y="790"/>
                    <a:pt x="2064" y="602"/>
                  </a:cubicBezTo>
                  <a:cubicBezTo>
                    <a:pt x="2172" y="260"/>
                    <a:pt x="2178" y="20"/>
                    <a:pt x="2106" y="1"/>
                  </a:cubicBezTo>
                  <a:cubicBezTo>
                    <a:pt x="2105" y="0"/>
                    <a:pt x="2104" y="0"/>
                    <a:pt x="2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19" name="Google Shape;519;p6"/>
            <p:cNvSpPr/>
            <p:nvPr/>
          </p:nvSpPr>
          <p:spPr>
            <a:xfrm>
              <a:off x="1597350" y="4148750"/>
              <a:ext cx="32100" cy="45725"/>
            </a:xfrm>
            <a:custGeom>
              <a:rect b="b" l="l" r="r" t="t"/>
              <a:pathLst>
                <a:path extrusionOk="0" h="1829" w="1284">
                  <a:moveTo>
                    <a:pt x="24" y="0"/>
                  </a:moveTo>
                  <a:cubicBezTo>
                    <a:pt x="22" y="0"/>
                    <a:pt x="19" y="1"/>
                    <a:pt x="17" y="2"/>
                  </a:cubicBezTo>
                  <a:cubicBezTo>
                    <a:pt x="1" y="9"/>
                    <a:pt x="29" y="132"/>
                    <a:pt x="93" y="314"/>
                  </a:cubicBezTo>
                  <a:cubicBezTo>
                    <a:pt x="126" y="403"/>
                    <a:pt x="149" y="515"/>
                    <a:pt x="202" y="622"/>
                  </a:cubicBezTo>
                  <a:cubicBezTo>
                    <a:pt x="246" y="716"/>
                    <a:pt x="305" y="810"/>
                    <a:pt x="363" y="906"/>
                  </a:cubicBezTo>
                  <a:cubicBezTo>
                    <a:pt x="419" y="999"/>
                    <a:pt x="499" y="1078"/>
                    <a:pt x="564" y="1163"/>
                  </a:cubicBezTo>
                  <a:cubicBezTo>
                    <a:pt x="630" y="1252"/>
                    <a:pt x="697" y="1341"/>
                    <a:pt x="767" y="1417"/>
                  </a:cubicBezTo>
                  <a:cubicBezTo>
                    <a:pt x="839" y="1497"/>
                    <a:pt x="917" y="1574"/>
                    <a:pt x="998" y="1645"/>
                  </a:cubicBezTo>
                  <a:cubicBezTo>
                    <a:pt x="1130" y="1757"/>
                    <a:pt x="1224" y="1828"/>
                    <a:pt x="1256" y="1828"/>
                  </a:cubicBezTo>
                  <a:cubicBezTo>
                    <a:pt x="1260" y="1828"/>
                    <a:pt x="1263" y="1827"/>
                    <a:pt x="1265" y="1825"/>
                  </a:cubicBezTo>
                  <a:cubicBezTo>
                    <a:pt x="1283" y="1803"/>
                    <a:pt x="1201" y="1706"/>
                    <a:pt x="1079" y="1563"/>
                  </a:cubicBezTo>
                  <a:lnTo>
                    <a:pt x="881" y="1316"/>
                  </a:lnTo>
                  <a:cubicBezTo>
                    <a:pt x="818" y="1238"/>
                    <a:pt x="749" y="1159"/>
                    <a:pt x="686" y="1071"/>
                  </a:cubicBezTo>
                  <a:cubicBezTo>
                    <a:pt x="626" y="986"/>
                    <a:pt x="564" y="900"/>
                    <a:pt x="508" y="813"/>
                  </a:cubicBezTo>
                  <a:cubicBezTo>
                    <a:pt x="450" y="722"/>
                    <a:pt x="409" y="622"/>
                    <a:pt x="362" y="536"/>
                  </a:cubicBezTo>
                  <a:lnTo>
                    <a:pt x="212" y="261"/>
                  </a:lnTo>
                  <a:cubicBezTo>
                    <a:pt x="128" y="105"/>
                    <a:pt x="62" y="0"/>
                    <a:pt x="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20" name="Google Shape;520;p6"/>
            <p:cNvSpPr/>
            <p:nvPr/>
          </p:nvSpPr>
          <p:spPr>
            <a:xfrm>
              <a:off x="1623350" y="4171425"/>
              <a:ext cx="25850" cy="40025"/>
            </a:xfrm>
            <a:custGeom>
              <a:rect b="b" l="l" r="r" t="t"/>
              <a:pathLst>
                <a:path extrusionOk="0" h="1601" w="1034">
                  <a:moveTo>
                    <a:pt x="26" y="1"/>
                  </a:moveTo>
                  <a:cubicBezTo>
                    <a:pt x="23" y="1"/>
                    <a:pt x="20" y="2"/>
                    <a:pt x="17" y="3"/>
                  </a:cubicBezTo>
                  <a:cubicBezTo>
                    <a:pt x="1" y="12"/>
                    <a:pt x="32" y="113"/>
                    <a:pt x="92" y="267"/>
                  </a:cubicBezTo>
                  <a:cubicBezTo>
                    <a:pt x="121" y="341"/>
                    <a:pt x="140" y="436"/>
                    <a:pt x="185" y="526"/>
                  </a:cubicBezTo>
                  <a:cubicBezTo>
                    <a:pt x="221" y="604"/>
                    <a:pt x="270" y="683"/>
                    <a:pt x="317" y="765"/>
                  </a:cubicBezTo>
                  <a:cubicBezTo>
                    <a:pt x="362" y="844"/>
                    <a:pt x="430" y="909"/>
                    <a:pt x="479" y="986"/>
                  </a:cubicBezTo>
                  <a:cubicBezTo>
                    <a:pt x="529" y="1063"/>
                    <a:pt x="580" y="1142"/>
                    <a:pt x="632" y="1211"/>
                  </a:cubicBezTo>
                  <a:cubicBezTo>
                    <a:pt x="693" y="1290"/>
                    <a:pt x="753" y="1362"/>
                    <a:pt x="806" y="1421"/>
                  </a:cubicBezTo>
                  <a:cubicBezTo>
                    <a:pt x="906" y="1529"/>
                    <a:pt x="978" y="1600"/>
                    <a:pt x="1006" y="1600"/>
                  </a:cubicBezTo>
                  <a:cubicBezTo>
                    <a:pt x="1009" y="1600"/>
                    <a:pt x="1011" y="1600"/>
                    <a:pt x="1013" y="1598"/>
                  </a:cubicBezTo>
                  <a:cubicBezTo>
                    <a:pt x="1034" y="1580"/>
                    <a:pt x="981" y="1485"/>
                    <a:pt x="896" y="1348"/>
                  </a:cubicBezTo>
                  <a:cubicBezTo>
                    <a:pt x="850" y="1275"/>
                    <a:pt x="794" y="1183"/>
                    <a:pt x="754" y="1121"/>
                  </a:cubicBezTo>
                  <a:lnTo>
                    <a:pt x="606" y="900"/>
                  </a:lnTo>
                  <a:lnTo>
                    <a:pt x="464" y="674"/>
                  </a:lnTo>
                  <a:cubicBezTo>
                    <a:pt x="418" y="596"/>
                    <a:pt x="385" y="510"/>
                    <a:pt x="343" y="438"/>
                  </a:cubicBezTo>
                  <a:lnTo>
                    <a:pt x="206" y="207"/>
                  </a:lnTo>
                  <a:cubicBezTo>
                    <a:pt x="129" y="81"/>
                    <a:pt x="63" y="1"/>
                    <a:pt x="2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21" name="Google Shape;521;p6"/>
            <p:cNvSpPr/>
            <p:nvPr/>
          </p:nvSpPr>
          <p:spPr>
            <a:xfrm>
              <a:off x="1647250" y="4195475"/>
              <a:ext cx="15600" cy="22025"/>
            </a:xfrm>
            <a:custGeom>
              <a:rect b="b" l="l" r="r" t="t"/>
              <a:pathLst>
                <a:path extrusionOk="0" h="881" w="624">
                  <a:moveTo>
                    <a:pt x="35" y="0"/>
                  </a:moveTo>
                  <a:cubicBezTo>
                    <a:pt x="28" y="0"/>
                    <a:pt x="22" y="2"/>
                    <a:pt x="16" y="5"/>
                  </a:cubicBezTo>
                  <a:cubicBezTo>
                    <a:pt x="0" y="14"/>
                    <a:pt x="18" y="71"/>
                    <a:pt x="51" y="157"/>
                  </a:cubicBezTo>
                  <a:cubicBezTo>
                    <a:pt x="67" y="198"/>
                    <a:pt x="70" y="257"/>
                    <a:pt x="96" y="307"/>
                  </a:cubicBezTo>
                  <a:cubicBezTo>
                    <a:pt x="117" y="351"/>
                    <a:pt x="149" y="396"/>
                    <a:pt x="175" y="439"/>
                  </a:cubicBezTo>
                  <a:cubicBezTo>
                    <a:pt x="200" y="483"/>
                    <a:pt x="247" y="512"/>
                    <a:pt x="277" y="555"/>
                  </a:cubicBezTo>
                  <a:cubicBezTo>
                    <a:pt x="307" y="598"/>
                    <a:pt x="334" y="643"/>
                    <a:pt x="365" y="679"/>
                  </a:cubicBezTo>
                  <a:cubicBezTo>
                    <a:pt x="398" y="719"/>
                    <a:pt x="434" y="757"/>
                    <a:pt x="470" y="793"/>
                  </a:cubicBezTo>
                  <a:cubicBezTo>
                    <a:pt x="526" y="845"/>
                    <a:pt x="567" y="880"/>
                    <a:pt x="590" y="880"/>
                  </a:cubicBezTo>
                  <a:cubicBezTo>
                    <a:pt x="595" y="880"/>
                    <a:pt x="599" y="879"/>
                    <a:pt x="603" y="876"/>
                  </a:cubicBezTo>
                  <a:cubicBezTo>
                    <a:pt x="623" y="858"/>
                    <a:pt x="601" y="799"/>
                    <a:pt x="558" y="719"/>
                  </a:cubicBezTo>
                  <a:lnTo>
                    <a:pt x="487" y="588"/>
                  </a:lnTo>
                  <a:cubicBezTo>
                    <a:pt x="435" y="516"/>
                    <a:pt x="435" y="517"/>
                    <a:pt x="401" y="467"/>
                  </a:cubicBezTo>
                  <a:cubicBezTo>
                    <a:pt x="367" y="416"/>
                    <a:pt x="346" y="388"/>
                    <a:pt x="318" y="345"/>
                  </a:cubicBezTo>
                  <a:cubicBezTo>
                    <a:pt x="290" y="302"/>
                    <a:pt x="277" y="253"/>
                    <a:pt x="250" y="215"/>
                  </a:cubicBezTo>
                  <a:cubicBezTo>
                    <a:pt x="220" y="170"/>
                    <a:pt x="190" y="129"/>
                    <a:pt x="162" y="95"/>
                  </a:cubicBezTo>
                  <a:cubicBezTo>
                    <a:pt x="115" y="36"/>
                    <a:pt x="68" y="0"/>
                    <a:pt x="3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22" name="Google Shape;522;p6"/>
            <p:cNvSpPr/>
            <p:nvPr/>
          </p:nvSpPr>
          <p:spPr>
            <a:xfrm>
              <a:off x="1669725" y="4222400"/>
              <a:ext cx="21300" cy="14000"/>
            </a:xfrm>
            <a:custGeom>
              <a:rect b="b" l="l" r="r" t="t"/>
              <a:pathLst>
                <a:path extrusionOk="0" h="560" w="852">
                  <a:moveTo>
                    <a:pt x="61" y="1"/>
                  </a:moveTo>
                  <a:cubicBezTo>
                    <a:pt x="39" y="1"/>
                    <a:pt x="21" y="7"/>
                    <a:pt x="12" y="21"/>
                  </a:cubicBezTo>
                  <a:cubicBezTo>
                    <a:pt x="1" y="34"/>
                    <a:pt x="39" y="77"/>
                    <a:pt x="100" y="137"/>
                  </a:cubicBezTo>
                  <a:cubicBezTo>
                    <a:pt x="129" y="167"/>
                    <a:pt x="153" y="216"/>
                    <a:pt x="194" y="250"/>
                  </a:cubicBezTo>
                  <a:cubicBezTo>
                    <a:pt x="230" y="278"/>
                    <a:pt x="272" y="304"/>
                    <a:pt x="312" y="332"/>
                  </a:cubicBezTo>
                  <a:cubicBezTo>
                    <a:pt x="350" y="359"/>
                    <a:pt x="400" y="366"/>
                    <a:pt x="442" y="390"/>
                  </a:cubicBezTo>
                  <a:cubicBezTo>
                    <a:pt x="485" y="416"/>
                    <a:pt x="524" y="445"/>
                    <a:pt x="564" y="465"/>
                  </a:cubicBezTo>
                  <a:cubicBezTo>
                    <a:pt x="606" y="487"/>
                    <a:pt x="650" y="507"/>
                    <a:pt x="695" y="524"/>
                  </a:cubicBezTo>
                  <a:cubicBezTo>
                    <a:pt x="749" y="545"/>
                    <a:pt x="790" y="560"/>
                    <a:pt x="815" y="560"/>
                  </a:cubicBezTo>
                  <a:cubicBezTo>
                    <a:pt x="827" y="560"/>
                    <a:pt x="835" y="556"/>
                    <a:pt x="839" y="548"/>
                  </a:cubicBezTo>
                  <a:cubicBezTo>
                    <a:pt x="851" y="524"/>
                    <a:pt x="813" y="479"/>
                    <a:pt x="749" y="423"/>
                  </a:cubicBezTo>
                  <a:cubicBezTo>
                    <a:pt x="716" y="397"/>
                    <a:pt x="681" y="364"/>
                    <a:pt x="640" y="334"/>
                  </a:cubicBezTo>
                  <a:lnTo>
                    <a:pt x="523" y="261"/>
                  </a:lnTo>
                  <a:lnTo>
                    <a:pt x="406" y="187"/>
                  </a:lnTo>
                  <a:cubicBezTo>
                    <a:pt x="366" y="160"/>
                    <a:pt x="335" y="122"/>
                    <a:pt x="298" y="100"/>
                  </a:cubicBezTo>
                  <a:cubicBezTo>
                    <a:pt x="253" y="74"/>
                    <a:pt x="212" y="49"/>
                    <a:pt x="175" y="33"/>
                  </a:cubicBezTo>
                  <a:cubicBezTo>
                    <a:pt x="132" y="12"/>
                    <a:pt x="92" y="1"/>
                    <a:pt x="6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23" name="Google Shape;523;p6"/>
            <p:cNvSpPr/>
            <p:nvPr/>
          </p:nvSpPr>
          <p:spPr>
            <a:xfrm>
              <a:off x="1596100" y="4185350"/>
              <a:ext cx="4475" cy="2125"/>
            </a:xfrm>
            <a:custGeom>
              <a:rect b="b" l="l" r="r" t="t"/>
              <a:pathLst>
                <a:path extrusionOk="0" h="85" w="179">
                  <a:moveTo>
                    <a:pt x="155" y="1"/>
                  </a:moveTo>
                  <a:cubicBezTo>
                    <a:pt x="127" y="5"/>
                    <a:pt x="97" y="12"/>
                    <a:pt x="70" y="23"/>
                  </a:cubicBezTo>
                  <a:cubicBezTo>
                    <a:pt x="56" y="27"/>
                    <a:pt x="44" y="35"/>
                    <a:pt x="34" y="44"/>
                  </a:cubicBezTo>
                  <a:cubicBezTo>
                    <a:pt x="29" y="48"/>
                    <a:pt x="6" y="61"/>
                    <a:pt x="3" y="63"/>
                  </a:cubicBezTo>
                  <a:cubicBezTo>
                    <a:pt x="0" y="68"/>
                    <a:pt x="3" y="70"/>
                    <a:pt x="3" y="72"/>
                  </a:cubicBezTo>
                  <a:cubicBezTo>
                    <a:pt x="2" y="72"/>
                    <a:pt x="4" y="73"/>
                    <a:pt x="6" y="73"/>
                  </a:cubicBezTo>
                  <a:cubicBezTo>
                    <a:pt x="10" y="73"/>
                    <a:pt x="19" y="71"/>
                    <a:pt x="23" y="71"/>
                  </a:cubicBezTo>
                  <a:cubicBezTo>
                    <a:pt x="24" y="71"/>
                    <a:pt x="24" y="71"/>
                    <a:pt x="25" y="72"/>
                  </a:cubicBezTo>
                  <a:cubicBezTo>
                    <a:pt x="26" y="74"/>
                    <a:pt x="23" y="78"/>
                    <a:pt x="26" y="80"/>
                  </a:cubicBezTo>
                  <a:cubicBezTo>
                    <a:pt x="30" y="83"/>
                    <a:pt x="36" y="84"/>
                    <a:pt x="40" y="84"/>
                  </a:cubicBezTo>
                  <a:cubicBezTo>
                    <a:pt x="42" y="84"/>
                    <a:pt x="45" y="84"/>
                    <a:pt x="48" y="84"/>
                  </a:cubicBezTo>
                  <a:cubicBezTo>
                    <a:pt x="62" y="84"/>
                    <a:pt x="75" y="82"/>
                    <a:pt x="87" y="77"/>
                  </a:cubicBezTo>
                  <a:cubicBezTo>
                    <a:pt x="109" y="69"/>
                    <a:pt x="130" y="59"/>
                    <a:pt x="149" y="47"/>
                  </a:cubicBezTo>
                  <a:cubicBezTo>
                    <a:pt x="155" y="42"/>
                    <a:pt x="164" y="38"/>
                    <a:pt x="169" y="31"/>
                  </a:cubicBezTo>
                  <a:cubicBezTo>
                    <a:pt x="173" y="27"/>
                    <a:pt x="169" y="25"/>
                    <a:pt x="169" y="23"/>
                  </a:cubicBezTo>
                  <a:cubicBezTo>
                    <a:pt x="170" y="20"/>
                    <a:pt x="168" y="17"/>
                    <a:pt x="166" y="14"/>
                  </a:cubicBezTo>
                  <a:cubicBezTo>
                    <a:pt x="165" y="12"/>
                    <a:pt x="179" y="5"/>
                    <a:pt x="175" y="3"/>
                  </a:cubicBezTo>
                  <a:cubicBezTo>
                    <a:pt x="169" y="1"/>
                    <a:pt x="162" y="1"/>
                    <a:pt x="1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24" name="Google Shape;524;p6"/>
            <p:cNvSpPr/>
            <p:nvPr/>
          </p:nvSpPr>
          <p:spPr>
            <a:xfrm>
              <a:off x="1684250" y="3933375"/>
              <a:ext cx="4800" cy="4875"/>
            </a:xfrm>
            <a:custGeom>
              <a:rect b="b" l="l" r="r" t="t"/>
              <a:pathLst>
                <a:path extrusionOk="0" h="195" w="192">
                  <a:moveTo>
                    <a:pt x="104" y="0"/>
                  </a:moveTo>
                  <a:cubicBezTo>
                    <a:pt x="93" y="0"/>
                    <a:pt x="83" y="6"/>
                    <a:pt x="70" y="13"/>
                  </a:cubicBezTo>
                  <a:cubicBezTo>
                    <a:pt x="62" y="19"/>
                    <a:pt x="33" y="17"/>
                    <a:pt x="25" y="24"/>
                  </a:cubicBezTo>
                  <a:cubicBezTo>
                    <a:pt x="18" y="31"/>
                    <a:pt x="17" y="42"/>
                    <a:pt x="11" y="49"/>
                  </a:cubicBezTo>
                  <a:cubicBezTo>
                    <a:pt x="5" y="55"/>
                    <a:pt x="21" y="75"/>
                    <a:pt x="17" y="83"/>
                  </a:cubicBezTo>
                  <a:cubicBezTo>
                    <a:pt x="11" y="91"/>
                    <a:pt x="7" y="99"/>
                    <a:pt x="3" y="109"/>
                  </a:cubicBezTo>
                  <a:cubicBezTo>
                    <a:pt x="0" y="118"/>
                    <a:pt x="0" y="129"/>
                    <a:pt x="2" y="140"/>
                  </a:cubicBezTo>
                  <a:cubicBezTo>
                    <a:pt x="5" y="160"/>
                    <a:pt x="7" y="174"/>
                    <a:pt x="32" y="185"/>
                  </a:cubicBezTo>
                  <a:cubicBezTo>
                    <a:pt x="45" y="192"/>
                    <a:pt x="58" y="195"/>
                    <a:pt x="72" y="195"/>
                  </a:cubicBezTo>
                  <a:cubicBezTo>
                    <a:pt x="83" y="195"/>
                    <a:pt x="94" y="193"/>
                    <a:pt x="105" y="189"/>
                  </a:cubicBezTo>
                  <a:cubicBezTo>
                    <a:pt x="118" y="186"/>
                    <a:pt x="129" y="181"/>
                    <a:pt x="139" y="174"/>
                  </a:cubicBezTo>
                  <a:cubicBezTo>
                    <a:pt x="149" y="167"/>
                    <a:pt x="148" y="156"/>
                    <a:pt x="154" y="148"/>
                  </a:cubicBezTo>
                  <a:cubicBezTo>
                    <a:pt x="160" y="140"/>
                    <a:pt x="164" y="132"/>
                    <a:pt x="167" y="122"/>
                  </a:cubicBezTo>
                  <a:cubicBezTo>
                    <a:pt x="171" y="113"/>
                    <a:pt x="189" y="110"/>
                    <a:pt x="190" y="100"/>
                  </a:cubicBezTo>
                  <a:cubicBezTo>
                    <a:pt x="191" y="90"/>
                    <a:pt x="190" y="77"/>
                    <a:pt x="187" y="66"/>
                  </a:cubicBezTo>
                  <a:cubicBezTo>
                    <a:pt x="174" y="38"/>
                    <a:pt x="149" y="15"/>
                    <a:pt x="119" y="4"/>
                  </a:cubicBezTo>
                  <a:cubicBezTo>
                    <a:pt x="114" y="1"/>
                    <a:pt x="109" y="0"/>
                    <a:pt x="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25" name="Google Shape;525;p6"/>
            <p:cNvSpPr/>
            <p:nvPr/>
          </p:nvSpPr>
          <p:spPr>
            <a:xfrm>
              <a:off x="1648675" y="4049325"/>
              <a:ext cx="90025" cy="80150"/>
            </a:xfrm>
            <a:custGeom>
              <a:rect b="b" l="l" r="r" t="t"/>
              <a:pathLst>
                <a:path extrusionOk="0" h="3206" w="3601">
                  <a:moveTo>
                    <a:pt x="24" y="1"/>
                  </a:moveTo>
                  <a:cubicBezTo>
                    <a:pt x="23" y="1"/>
                    <a:pt x="22" y="1"/>
                    <a:pt x="21" y="2"/>
                  </a:cubicBezTo>
                  <a:cubicBezTo>
                    <a:pt x="0" y="15"/>
                    <a:pt x="126" y="258"/>
                    <a:pt x="368" y="601"/>
                  </a:cubicBezTo>
                  <a:cubicBezTo>
                    <a:pt x="487" y="768"/>
                    <a:pt x="627" y="961"/>
                    <a:pt x="798" y="1156"/>
                  </a:cubicBezTo>
                  <a:cubicBezTo>
                    <a:pt x="942" y="1325"/>
                    <a:pt x="1113" y="1491"/>
                    <a:pt x="1283" y="1662"/>
                  </a:cubicBezTo>
                  <a:cubicBezTo>
                    <a:pt x="1449" y="1825"/>
                    <a:pt x="1628" y="1981"/>
                    <a:pt x="1806" y="2129"/>
                  </a:cubicBezTo>
                  <a:cubicBezTo>
                    <a:pt x="1993" y="2282"/>
                    <a:pt x="2172" y="2440"/>
                    <a:pt x="2356" y="2567"/>
                  </a:cubicBezTo>
                  <a:cubicBezTo>
                    <a:pt x="2568" y="2716"/>
                    <a:pt x="2773" y="2840"/>
                    <a:pt x="2951" y="2939"/>
                  </a:cubicBezTo>
                  <a:cubicBezTo>
                    <a:pt x="3271" y="3116"/>
                    <a:pt x="3510" y="3205"/>
                    <a:pt x="3575" y="3205"/>
                  </a:cubicBezTo>
                  <a:cubicBezTo>
                    <a:pt x="3586" y="3205"/>
                    <a:pt x="3592" y="3203"/>
                    <a:pt x="3594" y="3198"/>
                  </a:cubicBezTo>
                  <a:cubicBezTo>
                    <a:pt x="3600" y="3178"/>
                    <a:pt x="3360" y="3051"/>
                    <a:pt x="3013" y="2826"/>
                  </a:cubicBezTo>
                  <a:cubicBezTo>
                    <a:pt x="2844" y="2716"/>
                    <a:pt x="2660" y="2568"/>
                    <a:pt x="2458" y="2416"/>
                  </a:cubicBezTo>
                  <a:cubicBezTo>
                    <a:pt x="2281" y="2288"/>
                    <a:pt x="2097" y="2146"/>
                    <a:pt x="1914" y="1994"/>
                  </a:cubicBezTo>
                  <a:cubicBezTo>
                    <a:pt x="1740" y="1847"/>
                    <a:pt x="1552" y="1710"/>
                    <a:pt x="1387" y="1550"/>
                  </a:cubicBezTo>
                  <a:cubicBezTo>
                    <a:pt x="1216" y="1385"/>
                    <a:pt x="1057" y="1216"/>
                    <a:pt x="910" y="1054"/>
                  </a:cubicBezTo>
                  <a:cubicBezTo>
                    <a:pt x="738" y="867"/>
                    <a:pt x="587" y="687"/>
                    <a:pt x="458" y="532"/>
                  </a:cubicBezTo>
                  <a:cubicBezTo>
                    <a:pt x="206" y="221"/>
                    <a:pt x="56" y="1"/>
                    <a:pt x="2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26" name="Google Shape;526;p6"/>
            <p:cNvSpPr/>
            <p:nvPr/>
          </p:nvSpPr>
          <p:spPr>
            <a:xfrm>
              <a:off x="1735150" y="3993625"/>
              <a:ext cx="80125" cy="140600"/>
            </a:xfrm>
            <a:custGeom>
              <a:rect b="b" l="l" r="r" t="t"/>
              <a:pathLst>
                <a:path extrusionOk="0" h="5624" w="3205">
                  <a:moveTo>
                    <a:pt x="3166" y="1"/>
                  </a:moveTo>
                  <a:cubicBezTo>
                    <a:pt x="3154" y="1"/>
                    <a:pt x="3086" y="64"/>
                    <a:pt x="2971" y="167"/>
                  </a:cubicBezTo>
                  <a:cubicBezTo>
                    <a:pt x="2853" y="276"/>
                    <a:pt x="2694" y="447"/>
                    <a:pt x="2512" y="657"/>
                  </a:cubicBezTo>
                  <a:cubicBezTo>
                    <a:pt x="2335" y="865"/>
                    <a:pt x="2119" y="1102"/>
                    <a:pt x="1927" y="1389"/>
                  </a:cubicBezTo>
                  <a:cubicBezTo>
                    <a:pt x="1758" y="1634"/>
                    <a:pt x="1598" y="1908"/>
                    <a:pt x="1439" y="2189"/>
                  </a:cubicBezTo>
                  <a:cubicBezTo>
                    <a:pt x="1288" y="2460"/>
                    <a:pt x="1165" y="2750"/>
                    <a:pt x="1033" y="3030"/>
                  </a:cubicBezTo>
                  <a:cubicBezTo>
                    <a:pt x="895" y="3320"/>
                    <a:pt x="763" y="3606"/>
                    <a:pt x="651" y="3880"/>
                  </a:cubicBezTo>
                  <a:cubicBezTo>
                    <a:pt x="519" y="4197"/>
                    <a:pt x="407" y="4492"/>
                    <a:pt x="313" y="4747"/>
                  </a:cubicBezTo>
                  <a:cubicBezTo>
                    <a:pt x="121" y="5272"/>
                    <a:pt x="1" y="5614"/>
                    <a:pt x="27" y="5624"/>
                  </a:cubicBezTo>
                  <a:cubicBezTo>
                    <a:pt x="27" y="5624"/>
                    <a:pt x="28" y="5624"/>
                    <a:pt x="28" y="5624"/>
                  </a:cubicBezTo>
                  <a:cubicBezTo>
                    <a:pt x="56" y="5624"/>
                    <a:pt x="205" y="5294"/>
                    <a:pt x="419" y="4789"/>
                  </a:cubicBezTo>
                  <a:lnTo>
                    <a:pt x="792" y="3938"/>
                  </a:lnTo>
                  <a:cubicBezTo>
                    <a:pt x="910" y="3668"/>
                    <a:pt x="1033" y="3380"/>
                    <a:pt x="1172" y="3092"/>
                  </a:cubicBezTo>
                  <a:cubicBezTo>
                    <a:pt x="1305" y="2816"/>
                    <a:pt x="1446" y="2538"/>
                    <a:pt x="1593" y="2269"/>
                  </a:cubicBezTo>
                  <a:cubicBezTo>
                    <a:pt x="1748" y="1990"/>
                    <a:pt x="1920" y="1729"/>
                    <a:pt x="2082" y="1485"/>
                  </a:cubicBezTo>
                  <a:cubicBezTo>
                    <a:pt x="2264" y="1199"/>
                    <a:pt x="2452" y="947"/>
                    <a:pt x="2615" y="733"/>
                  </a:cubicBezTo>
                  <a:cubicBezTo>
                    <a:pt x="2959" y="293"/>
                    <a:pt x="3204" y="24"/>
                    <a:pt x="3167" y="1"/>
                  </a:cubicBezTo>
                  <a:cubicBezTo>
                    <a:pt x="3167" y="1"/>
                    <a:pt x="3167" y="1"/>
                    <a:pt x="31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27" name="Google Shape;527;p6"/>
            <p:cNvSpPr/>
            <p:nvPr/>
          </p:nvSpPr>
          <p:spPr>
            <a:xfrm>
              <a:off x="1765525" y="4196800"/>
              <a:ext cx="4925" cy="9200"/>
            </a:xfrm>
            <a:custGeom>
              <a:rect b="b" l="l" r="r" t="t"/>
              <a:pathLst>
                <a:path extrusionOk="0" h="368" w="197">
                  <a:moveTo>
                    <a:pt x="111" y="0"/>
                  </a:moveTo>
                  <a:cubicBezTo>
                    <a:pt x="94" y="0"/>
                    <a:pt x="81" y="18"/>
                    <a:pt x="65" y="44"/>
                  </a:cubicBezTo>
                  <a:cubicBezTo>
                    <a:pt x="55" y="59"/>
                    <a:pt x="25" y="74"/>
                    <a:pt x="18" y="89"/>
                  </a:cubicBezTo>
                  <a:cubicBezTo>
                    <a:pt x="11" y="106"/>
                    <a:pt x="10" y="125"/>
                    <a:pt x="6" y="142"/>
                  </a:cubicBezTo>
                  <a:cubicBezTo>
                    <a:pt x="0" y="159"/>
                    <a:pt x="18" y="181"/>
                    <a:pt x="14" y="198"/>
                  </a:cubicBezTo>
                  <a:cubicBezTo>
                    <a:pt x="10" y="215"/>
                    <a:pt x="6" y="232"/>
                    <a:pt x="3" y="250"/>
                  </a:cubicBezTo>
                  <a:cubicBezTo>
                    <a:pt x="2" y="268"/>
                    <a:pt x="2" y="287"/>
                    <a:pt x="3" y="305"/>
                  </a:cubicBezTo>
                  <a:cubicBezTo>
                    <a:pt x="9" y="339"/>
                    <a:pt x="13" y="361"/>
                    <a:pt x="39" y="366"/>
                  </a:cubicBezTo>
                  <a:cubicBezTo>
                    <a:pt x="42" y="367"/>
                    <a:pt x="46" y="367"/>
                    <a:pt x="49" y="367"/>
                  </a:cubicBezTo>
                  <a:cubicBezTo>
                    <a:pt x="72" y="367"/>
                    <a:pt x="96" y="353"/>
                    <a:pt x="116" y="328"/>
                  </a:cubicBezTo>
                  <a:cubicBezTo>
                    <a:pt x="130" y="313"/>
                    <a:pt x="141" y="298"/>
                    <a:pt x="152" y="280"/>
                  </a:cubicBezTo>
                  <a:cubicBezTo>
                    <a:pt x="157" y="264"/>
                    <a:pt x="161" y="246"/>
                    <a:pt x="164" y="228"/>
                  </a:cubicBezTo>
                  <a:cubicBezTo>
                    <a:pt x="169" y="211"/>
                    <a:pt x="172" y="194"/>
                    <a:pt x="175" y="177"/>
                  </a:cubicBezTo>
                  <a:cubicBezTo>
                    <a:pt x="178" y="157"/>
                    <a:pt x="197" y="142"/>
                    <a:pt x="197" y="126"/>
                  </a:cubicBezTo>
                  <a:cubicBezTo>
                    <a:pt x="197" y="107"/>
                    <a:pt x="195" y="88"/>
                    <a:pt x="191" y="70"/>
                  </a:cubicBezTo>
                  <a:cubicBezTo>
                    <a:pt x="180" y="35"/>
                    <a:pt x="150" y="8"/>
                    <a:pt x="115" y="1"/>
                  </a:cubicBezTo>
                  <a:cubicBezTo>
                    <a:pt x="114" y="1"/>
                    <a:pt x="112" y="0"/>
                    <a:pt x="11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28" name="Google Shape;528;p6"/>
            <p:cNvSpPr/>
            <p:nvPr/>
          </p:nvSpPr>
          <p:spPr>
            <a:xfrm>
              <a:off x="1762825" y="4236000"/>
              <a:ext cx="9125" cy="30675"/>
            </a:xfrm>
            <a:custGeom>
              <a:rect b="b" l="l" r="r" t="t"/>
              <a:pathLst>
                <a:path extrusionOk="0" h="1227" w="365">
                  <a:moveTo>
                    <a:pt x="27" y="0"/>
                  </a:moveTo>
                  <a:cubicBezTo>
                    <a:pt x="24" y="0"/>
                    <a:pt x="21" y="1"/>
                    <a:pt x="18" y="2"/>
                  </a:cubicBezTo>
                  <a:cubicBezTo>
                    <a:pt x="1" y="7"/>
                    <a:pt x="9" y="78"/>
                    <a:pt x="24" y="184"/>
                  </a:cubicBezTo>
                  <a:cubicBezTo>
                    <a:pt x="31" y="237"/>
                    <a:pt x="21" y="304"/>
                    <a:pt x="35" y="370"/>
                  </a:cubicBezTo>
                  <a:cubicBezTo>
                    <a:pt x="46" y="426"/>
                    <a:pt x="63" y="486"/>
                    <a:pt x="77" y="546"/>
                  </a:cubicBezTo>
                  <a:cubicBezTo>
                    <a:pt x="91" y="604"/>
                    <a:pt x="126" y="655"/>
                    <a:pt x="143" y="716"/>
                  </a:cubicBezTo>
                  <a:cubicBezTo>
                    <a:pt x="158" y="776"/>
                    <a:pt x="170" y="836"/>
                    <a:pt x="186" y="890"/>
                  </a:cubicBezTo>
                  <a:cubicBezTo>
                    <a:pt x="205" y="954"/>
                    <a:pt x="224" y="1013"/>
                    <a:pt x="243" y="1064"/>
                  </a:cubicBezTo>
                  <a:cubicBezTo>
                    <a:pt x="280" y="1162"/>
                    <a:pt x="305" y="1226"/>
                    <a:pt x="330" y="1226"/>
                  </a:cubicBezTo>
                  <a:cubicBezTo>
                    <a:pt x="331" y="1226"/>
                    <a:pt x="332" y="1226"/>
                    <a:pt x="333" y="1226"/>
                  </a:cubicBezTo>
                  <a:cubicBezTo>
                    <a:pt x="359" y="1219"/>
                    <a:pt x="365" y="1144"/>
                    <a:pt x="354" y="1035"/>
                  </a:cubicBezTo>
                  <a:cubicBezTo>
                    <a:pt x="348" y="982"/>
                    <a:pt x="344" y="919"/>
                    <a:pt x="333" y="852"/>
                  </a:cubicBezTo>
                  <a:cubicBezTo>
                    <a:pt x="324" y="796"/>
                    <a:pt x="303" y="735"/>
                    <a:pt x="290" y="676"/>
                  </a:cubicBezTo>
                  <a:cubicBezTo>
                    <a:pt x="277" y="618"/>
                    <a:pt x="260" y="562"/>
                    <a:pt x="245" y="501"/>
                  </a:cubicBezTo>
                  <a:cubicBezTo>
                    <a:pt x="228" y="441"/>
                    <a:pt x="227" y="378"/>
                    <a:pt x="211" y="323"/>
                  </a:cubicBezTo>
                  <a:cubicBezTo>
                    <a:pt x="190" y="259"/>
                    <a:pt x="170" y="202"/>
                    <a:pt x="149" y="153"/>
                  </a:cubicBezTo>
                  <a:cubicBezTo>
                    <a:pt x="109" y="59"/>
                    <a:pt x="62" y="0"/>
                    <a:pt x="2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29" name="Google Shape;529;p6"/>
            <p:cNvSpPr/>
            <p:nvPr/>
          </p:nvSpPr>
          <p:spPr>
            <a:xfrm>
              <a:off x="1823250" y="4412475"/>
              <a:ext cx="17825" cy="4950"/>
            </a:xfrm>
            <a:custGeom>
              <a:rect b="b" l="l" r="r" t="t"/>
              <a:pathLst>
                <a:path extrusionOk="0" h="198" w="713">
                  <a:moveTo>
                    <a:pt x="489" y="1"/>
                  </a:moveTo>
                  <a:cubicBezTo>
                    <a:pt x="459" y="1"/>
                    <a:pt x="428" y="6"/>
                    <a:pt x="397" y="8"/>
                  </a:cubicBezTo>
                  <a:cubicBezTo>
                    <a:pt x="363" y="9"/>
                    <a:pt x="333" y="35"/>
                    <a:pt x="299" y="38"/>
                  </a:cubicBezTo>
                  <a:cubicBezTo>
                    <a:pt x="264" y="40"/>
                    <a:pt x="230" y="40"/>
                    <a:pt x="197" y="46"/>
                  </a:cubicBezTo>
                  <a:cubicBezTo>
                    <a:pt x="164" y="51"/>
                    <a:pt x="130" y="58"/>
                    <a:pt x="97" y="68"/>
                  </a:cubicBezTo>
                  <a:cubicBezTo>
                    <a:pt x="39" y="84"/>
                    <a:pt x="1" y="96"/>
                    <a:pt x="2" y="123"/>
                  </a:cubicBezTo>
                  <a:cubicBezTo>
                    <a:pt x="5" y="149"/>
                    <a:pt x="47" y="170"/>
                    <a:pt x="108" y="181"/>
                  </a:cubicBezTo>
                  <a:cubicBezTo>
                    <a:pt x="142" y="189"/>
                    <a:pt x="178" y="194"/>
                    <a:pt x="212" y="197"/>
                  </a:cubicBezTo>
                  <a:cubicBezTo>
                    <a:pt x="214" y="197"/>
                    <a:pt x="217" y="197"/>
                    <a:pt x="219" y="197"/>
                  </a:cubicBezTo>
                  <a:cubicBezTo>
                    <a:pt x="250" y="197"/>
                    <a:pt x="282" y="190"/>
                    <a:pt x="313" y="189"/>
                  </a:cubicBezTo>
                  <a:cubicBezTo>
                    <a:pt x="347" y="189"/>
                    <a:pt x="379" y="183"/>
                    <a:pt x="414" y="179"/>
                  </a:cubicBezTo>
                  <a:cubicBezTo>
                    <a:pt x="418" y="179"/>
                    <a:pt x="422" y="179"/>
                    <a:pt x="426" y="179"/>
                  </a:cubicBezTo>
                  <a:cubicBezTo>
                    <a:pt x="450" y="179"/>
                    <a:pt x="474" y="184"/>
                    <a:pt x="496" y="184"/>
                  </a:cubicBezTo>
                  <a:cubicBezTo>
                    <a:pt x="503" y="184"/>
                    <a:pt x="509" y="183"/>
                    <a:pt x="516" y="182"/>
                  </a:cubicBezTo>
                  <a:cubicBezTo>
                    <a:pt x="550" y="175"/>
                    <a:pt x="584" y="167"/>
                    <a:pt x="615" y="155"/>
                  </a:cubicBezTo>
                  <a:cubicBezTo>
                    <a:pt x="675" y="133"/>
                    <a:pt x="712" y="95"/>
                    <a:pt x="707" y="58"/>
                  </a:cubicBezTo>
                  <a:cubicBezTo>
                    <a:pt x="705" y="39"/>
                    <a:pt x="664" y="34"/>
                    <a:pt x="603" y="27"/>
                  </a:cubicBezTo>
                  <a:cubicBezTo>
                    <a:pt x="573" y="24"/>
                    <a:pt x="536" y="1"/>
                    <a:pt x="498" y="1"/>
                  </a:cubicBezTo>
                  <a:cubicBezTo>
                    <a:pt x="495" y="1"/>
                    <a:pt x="492" y="1"/>
                    <a:pt x="4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30" name="Google Shape;530;p6"/>
            <p:cNvSpPr/>
            <p:nvPr/>
          </p:nvSpPr>
          <p:spPr>
            <a:xfrm>
              <a:off x="1804750" y="3788625"/>
              <a:ext cx="4725" cy="27125"/>
            </a:xfrm>
            <a:custGeom>
              <a:rect b="b" l="l" r="r" t="t"/>
              <a:pathLst>
                <a:path extrusionOk="0" h="1085" w="189">
                  <a:moveTo>
                    <a:pt x="53" y="0"/>
                  </a:moveTo>
                  <a:cubicBezTo>
                    <a:pt x="51" y="0"/>
                    <a:pt x="50" y="0"/>
                    <a:pt x="48" y="0"/>
                  </a:cubicBezTo>
                  <a:cubicBezTo>
                    <a:pt x="30" y="3"/>
                    <a:pt x="29" y="65"/>
                    <a:pt x="25" y="159"/>
                  </a:cubicBezTo>
                  <a:cubicBezTo>
                    <a:pt x="22" y="205"/>
                    <a:pt x="0" y="258"/>
                    <a:pt x="0" y="315"/>
                  </a:cubicBezTo>
                  <a:cubicBezTo>
                    <a:pt x="3" y="388"/>
                    <a:pt x="3" y="411"/>
                    <a:pt x="6" y="468"/>
                  </a:cubicBezTo>
                  <a:cubicBezTo>
                    <a:pt x="6" y="520"/>
                    <a:pt x="30" y="570"/>
                    <a:pt x="29" y="622"/>
                  </a:cubicBezTo>
                  <a:cubicBezTo>
                    <a:pt x="29" y="672"/>
                    <a:pt x="28" y="715"/>
                    <a:pt x="26" y="775"/>
                  </a:cubicBezTo>
                  <a:cubicBezTo>
                    <a:pt x="29" y="817"/>
                    <a:pt x="30" y="865"/>
                    <a:pt x="33" y="929"/>
                  </a:cubicBezTo>
                  <a:cubicBezTo>
                    <a:pt x="41" y="1021"/>
                    <a:pt x="44" y="1083"/>
                    <a:pt x="71" y="1084"/>
                  </a:cubicBezTo>
                  <a:cubicBezTo>
                    <a:pt x="72" y="1084"/>
                    <a:pt x="72" y="1084"/>
                    <a:pt x="73" y="1084"/>
                  </a:cubicBezTo>
                  <a:cubicBezTo>
                    <a:pt x="98" y="1084"/>
                    <a:pt x="126" y="1025"/>
                    <a:pt x="148" y="934"/>
                  </a:cubicBezTo>
                  <a:cubicBezTo>
                    <a:pt x="161" y="882"/>
                    <a:pt x="171" y="829"/>
                    <a:pt x="179" y="777"/>
                  </a:cubicBezTo>
                  <a:cubicBezTo>
                    <a:pt x="184" y="727"/>
                    <a:pt x="180" y="671"/>
                    <a:pt x="182" y="619"/>
                  </a:cubicBezTo>
                  <a:cubicBezTo>
                    <a:pt x="184" y="566"/>
                    <a:pt x="180" y="514"/>
                    <a:pt x="179" y="460"/>
                  </a:cubicBezTo>
                  <a:cubicBezTo>
                    <a:pt x="176" y="407"/>
                    <a:pt x="188" y="352"/>
                    <a:pt x="182" y="302"/>
                  </a:cubicBezTo>
                  <a:cubicBezTo>
                    <a:pt x="176" y="249"/>
                    <a:pt x="165" y="197"/>
                    <a:pt x="153" y="145"/>
                  </a:cubicBezTo>
                  <a:cubicBezTo>
                    <a:pt x="128" y="56"/>
                    <a:pt x="89" y="0"/>
                    <a:pt x="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31" name="Google Shape;531;p6"/>
            <p:cNvSpPr/>
            <p:nvPr/>
          </p:nvSpPr>
          <p:spPr>
            <a:xfrm>
              <a:off x="1818275" y="3798775"/>
              <a:ext cx="25" cy="25"/>
            </a:xfrm>
            <a:custGeom>
              <a:rect b="b" l="l" r="r" t="t"/>
              <a:pathLst>
                <a:path extrusionOk="0" fill="none" h="1" w="1">
                  <a:moveTo>
                    <a:pt x="1" y="1"/>
                  </a:moveTo>
                  <a:close/>
                </a:path>
              </a:pathLst>
            </a:custGeom>
            <a:solidFill>
              <a:schemeClr val="dk2"/>
            </a:solidFill>
            <a:ln cap="flat" cmpd="sng" w="9525">
              <a:solidFill>
                <a:srgbClr val="9B9595"/>
              </a:solidFill>
              <a:prstDash val="solid"/>
              <a:miter lim="136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32" name="Google Shape;532;p6"/>
            <p:cNvSpPr/>
            <p:nvPr/>
          </p:nvSpPr>
          <p:spPr>
            <a:xfrm>
              <a:off x="1692325" y="3912900"/>
              <a:ext cx="13550" cy="5900"/>
            </a:xfrm>
            <a:custGeom>
              <a:rect b="b" l="l" r="r" t="t"/>
              <a:pathLst>
                <a:path extrusionOk="0" h="236" w="542">
                  <a:moveTo>
                    <a:pt x="370" y="0"/>
                  </a:moveTo>
                  <a:cubicBezTo>
                    <a:pt x="368" y="0"/>
                    <a:pt x="366" y="1"/>
                    <a:pt x="364" y="1"/>
                  </a:cubicBezTo>
                  <a:cubicBezTo>
                    <a:pt x="337" y="6"/>
                    <a:pt x="311" y="12"/>
                    <a:pt x="285" y="20"/>
                  </a:cubicBezTo>
                  <a:cubicBezTo>
                    <a:pt x="258" y="25"/>
                    <a:pt x="239" y="54"/>
                    <a:pt x="213" y="62"/>
                  </a:cubicBezTo>
                  <a:cubicBezTo>
                    <a:pt x="187" y="69"/>
                    <a:pt x="161" y="78"/>
                    <a:pt x="135" y="88"/>
                  </a:cubicBezTo>
                  <a:cubicBezTo>
                    <a:pt x="111" y="99"/>
                    <a:pt x="88" y="112"/>
                    <a:pt x="66" y="129"/>
                  </a:cubicBezTo>
                  <a:cubicBezTo>
                    <a:pt x="25" y="159"/>
                    <a:pt x="1" y="179"/>
                    <a:pt x="13" y="204"/>
                  </a:cubicBezTo>
                  <a:cubicBezTo>
                    <a:pt x="24" y="227"/>
                    <a:pt x="57" y="235"/>
                    <a:pt x="100" y="235"/>
                  </a:cubicBezTo>
                  <a:cubicBezTo>
                    <a:pt x="103" y="235"/>
                    <a:pt x="106" y="235"/>
                    <a:pt x="110" y="235"/>
                  </a:cubicBezTo>
                  <a:cubicBezTo>
                    <a:pt x="137" y="235"/>
                    <a:pt x="163" y="232"/>
                    <a:pt x="189" y="230"/>
                  </a:cubicBezTo>
                  <a:cubicBezTo>
                    <a:pt x="213" y="226"/>
                    <a:pt x="235" y="213"/>
                    <a:pt x="261" y="208"/>
                  </a:cubicBezTo>
                  <a:lnTo>
                    <a:pt x="332" y="186"/>
                  </a:lnTo>
                  <a:cubicBezTo>
                    <a:pt x="344" y="182"/>
                    <a:pt x="357" y="182"/>
                    <a:pt x="370" y="182"/>
                  </a:cubicBezTo>
                  <a:cubicBezTo>
                    <a:pt x="383" y="182"/>
                    <a:pt x="396" y="182"/>
                    <a:pt x="407" y="178"/>
                  </a:cubicBezTo>
                  <a:cubicBezTo>
                    <a:pt x="431" y="170"/>
                    <a:pt x="454" y="159"/>
                    <a:pt x="476" y="147"/>
                  </a:cubicBezTo>
                  <a:cubicBezTo>
                    <a:pt x="517" y="121"/>
                    <a:pt x="542" y="82"/>
                    <a:pt x="536" y="46"/>
                  </a:cubicBezTo>
                  <a:cubicBezTo>
                    <a:pt x="533" y="28"/>
                    <a:pt x="501" y="23"/>
                    <a:pt x="452" y="20"/>
                  </a:cubicBezTo>
                  <a:cubicBezTo>
                    <a:pt x="429" y="19"/>
                    <a:pt x="398" y="0"/>
                    <a:pt x="3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33" name="Google Shape;533;p6"/>
            <p:cNvSpPr/>
            <p:nvPr/>
          </p:nvSpPr>
          <p:spPr>
            <a:xfrm>
              <a:off x="1694950" y="3899775"/>
              <a:ext cx="24350" cy="8800"/>
            </a:xfrm>
            <a:custGeom>
              <a:rect b="b" l="l" r="r" t="t"/>
              <a:pathLst>
                <a:path extrusionOk="0" h="352" w="974">
                  <a:moveTo>
                    <a:pt x="932" y="1"/>
                  </a:moveTo>
                  <a:cubicBezTo>
                    <a:pt x="906" y="1"/>
                    <a:pt x="864" y="8"/>
                    <a:pt x="812" y="17"/>
                  </a:cubicBezTo>
                  <a:cubicBezTo>
                    <a:pt x="769" y="24"/>
                    <a:pt x="715" y="16"/>
                    <a:pt x="664" y="28"/>
                  </a:cubicBezTo>
                  <a:cubicBezTo>
                    <a:pt x="621" y="39"/>
                    <a:pt x="573" y="57"/>
                    <a:pt x="528" y="72"/>
                  </a:cubicBezTo>
                  <a:cubicBezTo>
                    <a:pt x="482" y="85"/>
                    <a:pt x="445" y="121"/>
                    <a:pt x="397" y="136"/>
                  </a:cubicBezTo>
                  <a:cubicBezTo>
                    <a:pt x="351" y="152"/>
                    <a:pt x="304" y="163"/>
                    <a:pt x="261" y="181"/>
                  </a:cubicBezTo>
                  <a:cubicBezTo>
                    <a:pt x="212" y="200"/>
                    <a:pt x="167" y="219"/>
                    <a:pt x="129" y="237"/>
                  </a:cubicBezTo>
                  <a:cubicBezTo>
                    <a:pt x="51" y="275"/>
                    <a:pt x="0" y="301"/>
                    <a:pt x="9" y="327"/>
                  </a:cubicBezTo>
                  <a:cubicBezTo>
                    <a:pt x="15" y="344"/>
                    <a:pt x="43" y="351"/>
                    <a:pt x="87" y="351"/>
                  </a:cubicBezTo>
                  <a:cubicBezTo>
                    <a:pt x="110" y="351"/>
                    <a:pt x="136" y="349"/>
                    <a:pt x="165" y="346"/>
                  </a:cubicBezTo>
                  <a:cubicBezTo>
                    <a:pt x="208" y="342"/>
                    <a:pt x="258" y="336"/>
                    <a:pt x="310" y="324"/>
                  </a:cubicBezTo>
                  <a:cubicBezTo>
                    <a:pt x="355" y="314"/>
                    <a:pt x="401" y="294"/>
                    <a:pt x="446" y="280"/>
                  </a:cubicBezTo>
                  <a:cubicBezTo>
                    <a:pt x="493" y="268"/>
                    <a:pt x="536" y="250"/>
                    <a:pt x="583" y="235"/>
                  </a:cubicBezTo>
                  <a:cubicBezTo>
                    <a:pt x="630" y="219"/>
                    <a:pt x="681" y="218"/>
                    <a:pt x="723" y="200"/>
                  </a:cubicBezTo>
                  <a:cubicBezTo>
                    <a:pt x="768" y="182"/>
                    <a:pt x="812" y="162"/>
                    <a:pt x="854" y="139"/>
                  </a:cubicBezTo>
                  <a:cubicBezTo>
                    <a:pt x="931" y="95"/>
                    <a:pt x="974" y="45"/>
                    <a:pt x="960" y="10"/>
                  </a:cubicBezTo>
                  <a:cubicBezTo>
                    <a:pt x="957" y="4"/>
                    <a:pt x="948" y="1"/>
                    <a:pt x="93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34" name="Google Shape;534;p6"/>
            <p:cNvSpPr/>
            <p:nvPr/>
          </p:nvSpPr>
          <p:spPr>
            <a:xfrm>
              <a:off x="1708750" y="3887350"/>
              <a:ext cx="12525" cy="4975"/>
            </a:xfrm>
            <a:custGeom>
              <a:rect b="b" l="l" r="r" t="t"/>
              <a:pathLst>
                <a:path extrusionOk="0" h="199" w="501">
                  <a:moveTo>
                    <a:pt x="343" y="0"/>
                  </a:moveTo>
                  <a:cubicBezTo>
                    <a:pt x="321" y="0"/>
                    <a:pt x="296" y="7"/>
                    <a:pt x="273" y="9"/>
                  </a:cubicBezTo>
                  <a:cubicBezTo>
                    <a:pt x="250" y="10"/>
                    <a:pt x="230" y="36"/>
                    <a:pt x="206" y="40"/>
                  </a:cubicBezTo>
                  <a:cubicBezTo>
                    <a:pt x="182" y="43"/>
                    <a:pt x="157" y="43"/>
                    <a:pt x="135" y="48"/>
                  </a:cubicBezTo>
                  <a:cubicBezTo>
                    <a:pt x="112" y="54"/>
                    <a:pt x="89" y="62"/>
                    <a:pt x="67" y="71"/>
                  </a:cubicBezTo>
                  <a:cubicBezTo>
                    <a:pt x="28" y="88"/>
                    <a:pt x="1" y="100"/>
                    <a:pt x="5" y="127"/>
                  </a:cubicBezTo>
                  <a:cubicBezTo>
                    <a:pt x="9" y="153"/>
                    <a:pt x="40" y="173"/>
                    <a:pt x="85" y="184"/>
                  </a:cubicBezTo>
                  <a:cubicBezTo>
                    <a:pt x="108" y="191"/>
                    <a:pt x="133" y="195"/>
                    <a:pt x="159" y="198"/>
                  </a:cubicBezTo>
                  <a:cubicBezTo>
                    <a:pt x="182" y="197"/>
                    <a:pt x="205" y="194"/>
                    <a:pt x="228" y="190"/>
                  </a:cubicBezTo>
                  <a:cubicBezTo>
                    <a:pt x="253" y="188"/>
                    <a:pt x="276" y="184"/>
                    <a:pt x="299" y="180"/>
                  </a:cubicBezTo>
                  <a:cubicBezTo>
                    <a:pt x="304" y="179"/>
                    <a:pt x="309" y="179"/>
                    <a:pt x="314" y="179"/>
                  </a:cubicBezTo>
                  <a:cubicBezTo>
                    <a:pt x="328" y="179"/>
                    <a:pt x="342" y="182"/>
                    <a:pt x="356" y="182"/>
                  </a:cubicBezTo>
                  <a:cubicBezTo>
                    <a:pt x="361" y="182"/>
                    <a:pt x="365" y="181"/>
                    <a:pt x="370" y="180"/>
                  </a:cubicBezTo>
                  <a:cubicBezTo>
                    <a:pt x="394" y="173"/>
                    <a:pt x="416" y="164"/>
                    <a:pt x="438" y="152"/>
                  </a:cubicBezTo>
                  <a:cubicBezTo>
                    <a:pt x="479" y="130"/>
                    <a:pt x="501" y="92"/>
                    <a:pt x="494" y="55"/>
                  </a:cubicBezTo>
                  <a:cubicBezTo>
                    <a:pt x="491" y="36"/>
                    <a:pt x="463" y="30"/>
                    <a:pt x="419" y="26"/>
                  </a:cubicBezTo>
                  <a:cubicBezTo>
                    <a:pt x="397" y="22"/>
                    <a:pt x="370" y="0"/>
                    <a:pt x="3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35" name="Google Shape;535;p6"/>
            <p:cNvSpPr/>
            <p:nvPr/>
          </p:nvSpPr>
          <p:spPr>
            <a:xfrm>
              <a:off x="1719800" y="3875600"/>
              <a:ext cx="5750" cy="4675"/>
            </a:xfrm>
            <a:custGeom>
              <a:rect b="b" l="l" r="r" t="t"/>
              <a:pathLst>
                <a:path extrusionOk="0" h="187" w="230">
                  <a:moveTo>
                    <a:pt x="138" y="1"/>
                  </a:moveTo>
                  <a:cubicBezTo>
                    <a:pt x="123" y="1"/>
                    <a:pt x="109" y="19"/>
                    <a:pt x="97" y="21"/>
                  </a:cubicBezTo>
                  <a:cubicBezTo>
                    <a:pt x="83" y="21"/>
                    <a:pt x="70" y="22"/>
                    <a:pt x="56" y="26"/>
                  </a:cubicBezTo>
                  <a:cubicBezTo>
                    <a:pt x="42" y="33"/>
                    <a:pt x="32" y="41"/>
                    <a:pt x="22" y="53"/>
                  </a:cubicBezTo>
                  <a:cubicBezTo>
                    <a:pt x="6" y="75"/>
                    <a:pt x="0" y="91"/>
                    <a:pt x="18" y="112"/>
                  </a:cubicBezTo>
                  <a:cubicBezTo>
                    <a:pt x="34" y="128"/>
                    <a:pt x="53" y="143"/>
                    <a:pt x="74" y="154"/>
                  </a:cubicBezTo>
                  <a:lnTo>
                    <a:pt x="97" y="173"/>
                  </a:lnTo>
                  <a:cubicBezTo>
                    <a:pt x="98" y="174"/>
                    <a:pt x="99" y="174"/>
                    <a:pt x="100" y="174"/>
                  </a:cubicBezTo>
                  <a:cubicBezTo>
                    <a:pt x="103" y="174"/>
                    <a:pt x="105" y="172"/>
                    <a:pt x="107" y="172"/>
                  </a:cubicBezTo>
                  <a:cubicBezTo>
                    <a:pt x="108" y="172"/>
                    <a:pt x="108" y="173"/>
                    <a:pt x="109" y="173"/>
                  </a:cubicBezTo>
                  <a:cubicBezTo>
                    <a:pt x="110" y="174"/>
                    <a:pt x="111" y="174"/>
                    <a:pt x="112" y="174"/>
                  </a:cubicBezTo>
                  <a:cubicBezTo>
                    <a:pt x="115" y="174"/>
                    <a:pt x="117" y="173"/>
                    <a:pt x="120" y="173"/>
                  </a:cubicBezTo>
                  <a:cubicBezTo>
                    <a:pt x="121" y="173"/>
                    <a:pt x="122" y="173"/>
                    <a:pt x="123" y="173"/>
                  </a:cubicBezTo>
                  <a:cubicBezTo>
                    <a:pt x="127" y="173"/>
                    <a:pt x="128" y="187"/>
                    <a:pt x="131" y="187"/>
                  </a:cubicBezTo>
                  <a:cubicBezTo>
                    <a:pt x="131" y="187"/>
                    <a:pt x="131" y="187"/>
                    <a:pt x="131" y="187"/>
                  </a:cubicBezTo>
                  <a:lnTo>
                    <a:pt x="149" y="175"/>
                  </a:lnTo>
                  <a:cubicBezTo>
                    <a:pt x="172" y="157"/>
                    <a:pt x="195" y="138"/>
                    <a:pt x="217" y="116"/>
                  </a:cubicBezTo>
                  <a:cubicBezTo>
                    <a:pt x="229" y="102"/>
                    <a:pt x="225" y="86"/>
                    <a:pt x="210" y="63"/>
                  </a:cubicBezTo>
                  <a:cubicBezTo>
                    <a:pt x="205" y="52"/>
                    <a:pt x="201" y="22"/>
                    <a:pt x="186" y="14"/>
                  </a:cubicBezTo>
                  <a:cubicBezTo>
                    <a:pt x="172" y="7"/>
                    <a:pt x="157" y="3"/>
                    <a:pt x="142" y="1"/>
                  </a:cubicBezTo>
                  <a:cubicBezTo>
                    <a:pt x="141" y="1"/>
                    <a:pt x="139" y="1"/>
                    <a:pt x="13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36" name="Google Shape;536;p6"/>
            <p:cNvSpPr/>
            <p:nvPr/>
          </p:nvSpPr>
          <p:spPr>
            <a:xfrm>
              <a:off x="1831150" y="4426225"/>
              <a:ext cx="8425" cy="10950"/>
            </a:xfrm>
            <a:custGeom>
              <a:rect b="b" l="l" r="r" t="t"/>
              <a:pathLst>
                <a:path extrusionOk="0" h="438" w="337">
                  <a:moveTo>
                    <a:pt x="71" y="1"/>
                  </a:moveTo>
                  <a:cubicBezTo>
                    <a:pt x="48" y="1"/>
                    <a:pt x="29" y="8"/>
                    <a:pt x="14" y="23"/>
                  </a:cubicBezTo>
                  <a:cubicBezTo>
                    <a:pt x="1" y="37"/>
                    <a:pt x="13" y="63"/>
                    <a:pt x="33" y="104"/>
                  </a:cubicBezTo>
                  <a:cubicBezTo>
                    <a:pt x="42" y="123"/>
                    <a:pt x="38" y="157"/>
                    <a:pt x="50" y="180"/>
                  </a:cubicBezTo>
                  <a:lnTo>
                    <a:pt x="91" y="236"/>
                  </a:lnTo>
                  <a:cubicBezTo>
                    <a:pt x="103" y="255"/>
                    <a:pt x="134" y="262"/>
                    <a:pt x="147" y="281"/>
                  </a:cubicBezTo>
                  <a:lnTo>
                    <a:pt x="183" y="340"/>
                  </a:lnTo>
                  <a:cubicBezTo>
                    <a:pt x="197" y="359"/>
                    <a:pt x="213" y="378"/>
                    <a:pt x="230" y="394"/>
                  </a:cubicBezTo>
                  <a:cubicBezTo>
                    <a:pt x="254" y="420"/>
                    <a:pt x="271" y="438"/>
                    <a:pt x="290" y="438"/>
                  </a:cubicBezTo>
                  <a:cubicBezTo>
                    <a:pt x="294" y="438"/>
                    <a:pt x="299" y="437"/>
                    <a:pt x="303" y="435"/>
                  </a:cubicBezTo>
                  <a:cubicBezTo>
                    <a:pt x="328" y="424"/>
                    <a:pt x="336" y="387"/>
                    <a:pt x="329" y="338"/>
                  </a:cubicBezTo>
                  <a:cubicBezTo>
                    <a:pt x="327" y="312"/>
                    <a:pt x="321" y="286"/>
                    <a:pt x="313" y="260"/>
                  </a:cubicBezTo>
                  <a:cubicBezTo>
                    <a:pt x="301" y="237"/>
                    <a:pt x="288" y="216"/>
                    <a:pt x="273" y="195"/>
                  </a:cubicBezTo>
                  <a:cubicBezTo>
                    <a:pt x="260" y="173"/>
                    <a:pt x="245" y="153"/>
                    <a:pt x="228" y="132"/>
                  </a:cubicBezTo>
                  <a:cubicBezTo>
                    <a:pt x="213" y="111"/>
                    <a:pt x="208" y="82"/>
                    <a:pt x="192" y="64"/>
                  </a:cubicBezTo>
                  <a:cubicBezTo>
                    <a:pt x="173" y="46"/>
                    <a:pt x="151" y="30"/>
                    <a:pt x="129" y="17"/>
                  </a:cubicBezTo>
                  <a:cubicBezTo>
                    <a:pt x="109" y="6"/>
                    <a:pt x="89" y="1"/>
                    <a:pt x="7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37" name="Google Shape;537;p6"/>
            <p:cNvSpPr/>
            <p:nvPr/>
          </p:nvSpPr>
          <p:spPr>
            <a:xfrm>
              <a:off x="1890825" y="4306950"/>
              <a:ext cx="4775" cy="4175"/>
            </a:xfrm>
            <a:custGeom>
              <a:rect b="b" l="l" r="r" t="t"/>
              <a:pathLst>
                <a:path extrusionOk="0" h="167" w="191">
                  <a:moveTo>
                    <a:pt x="86" y="1"/>
                  </a:moveTo>
                  <a:cubicBezTo>
                    <a:pt x="73" y="1"/>
                    <a:pt x="60" y="6"/>
                    <a:pt x="51" y="15"/>
                  </a:cubicBezTo>
                  <a:cubicBezTo>
                    <a:pt x="43" y="22"/>
                    <a:pt x="16" y="26"/>
                    <a:pt x="11" y="33"/>
                  </a:cubicBezTo>
                  <a:cubicBezTo>
                    <a:pt x="6" y="40"/>
                    <a:pt x="7" y="48"/>
                    <a:pt x="3" y="56"/>
                  </a:cubicBezTo>
                  <a:cubicBezTo>
                    <a:pt x="1" y="63"/>
                    <a:pt x="21" y="75"/>
                    <a:pt x="20" y="83"/>
                  </a:cubicBezTo>
                  <a:cubicBezTo>
                    <a:pt x="17" y="92"/>
                    <a:pt x="13" y="98"/>
                    <a:pt x="13" y="107"/>
                  </a:cubicBezTo>
                  <a:cubicBezTo>
                    <a:pt x="14" y="115"/>
                    <a:pt x="16" y="124"/>
                    <a:pt x="20" y="133"/>
                  </a:cubicBezTo>
                  <a:cubicBezTo>
                    <a:pt x="26" y="150"/>
                    <a:pt x="43" y="162"/>
                    <a:pt x="62" y="164"/>
                  </a:cubicBezTo>
                  <a:cubicBezTo>
                    <a:pt x="69" y="166"/>
                    <a:pt x="77" y="167"/>
                    <a:pt x="85" y="167"/>
                  </a:cubicBezTo>
                  <a:cubicBezTo>
                    <a:pt x="101" y="167"/>
                    <a:pt x="118" y="163"/>
                    <a:pt x="133" y="154"/>
                  </a:cubicBezTo>
                  <a:cubicBezTo>
                    <a:pt x="144" y="150"/>
                    <a:pt x="153" y="143"/>
                    <a:pt x="161" y="137"/>
                  </a:cubicBezTo>
                  <a:cubicBezTo>
                    <a:pt x="168" y="130"/>
                    <a:pt x="166" y="120"/>
                    <a:pt x="168" y="113"/>
                  </a:cubicBezTo>
                  <a:cubicBezTo>
                    <a:pt x="171" y="105"/>
                    <a:pt x="172" y="98"/>
                    <a:pt x="174" y="90"/>
                  </a:cubicBezTo>
                  <a:cubicBezTo>
                    <a:pt x="175" y="82"/>
                    <a:pt x="190" y="77"/>
                    <a:pt x="189" y="68"/>
                  </a:cubicBezTo>
                  <a:cubicBezTo>
                    <a:pt x="187" y="59"/>
                    <a:pt x="183" y="49"/>
                    <a:pt x="178" y="43"/>
                  </a:cubicBezTo>
                  <a:cubicBezTo>
                    <a:pt x="155" y="19"/>
                    <a:pt x="126" y="6"/>
                    <a:pt x="95" y="2"/>
                  </a:cubicBezTo>
                  <a:cubicBezTo>
                    <a:pt x="92" y="1"/>
                    <a:pt x="89" y="1"/>
                    <a:pt x="8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38" name="Google Shape;538;p6"/>
            <p:cNvSpPr/>
            <p:nvPr/>
          </p:nvSpPr>
          <p:spPr>
            <a:xfrm>
              <a:off x="1879725" y="4226900"/>
              <a:ext cx="5025" cy="10700"/>
            </a:xfrm>
            <a:custGeom>
              <a:rect b="b" l="l" r="r" t="t"/>
              <a:pathLst>
                <a:path extrusionOk="0" h="428" w="201">
                  <a:moveTo>
                    <a:pt x="128" y="1"/>
                  </a:moveTo>
                  <a:cubicBezTo>
                    <a:pt x="113" y="1"/>
                    <a:pt x="96" y="19"/>
                    <a:pt x="75" y="48"/>
                  </a:cubicBezTo>
                  <a:cubicBezTo>
                    <a:pt x="64" y="64"/>
                    <a:pt x="33" y="78"/>
                    <a:pt x="23" y="101"/>
                  </a:cubicBezTo>
                  <a:cubicBezTo>
                    <a:pt x="15" y="123"/>
                    <a:pt x="10" y="145"/>
                    <a:pt x="6" y="167"/>
                  </a:cubicBezTo>
                  <a:cubicBezTo>
                    <a:pt x="0" y="188"/>
                    <a:pt x="19" y="213"/>
                    <a:pt x="17" y="235"/>
                  </a:cubicBezTo>
                  <a:cubicBezTo>
                    <a:pt x="12" y="257"/>
                    <a:pt x="11" y="278"/>
                    <a:pt x="10" y="300"/>
                  </a:cubicBezTo>
                  <a:cubicBezTo>
                    <a:pt x="11" y="323"/>
                    <a:pt x="15" y="345"/>
                    <a:pt x="22" y="367"/>
                  </a:cubicBezTo>
                  <a:cubicBezTo>
                    <a:pt x="34" y="403"/>
                    <a:pt x="43" y="427"/>
                    <a:pt x="67" y="427"/>
                  </a:cubicBezTo>
                  <a:cubicBezTo>
                    <a:pt x="68" y="427"/>
                    <a:pt x="70" y="427"/>
                    <a:pt x="71" y="427"/>
                  </a:cubicBezTo>
                  <a:cubicBezTo>
                    <a:pt x="98" y="424"/>
                    <a:pt x="119" y="398"/>
                    <a:pt x="137" y="364"/>
                  </a:cubicBezTo>
                  <a:cubicBezTo>
                    <a:pt x="146" y="345"/>
                    <a:pt x="154" y="326"/>
                    <a:pt x="161" y="307"/>
                  </a:cubicBezTo>
                  <a:cubicBezTo>
                    <a:pt x="168" y="289"/>
                    <a:pt x="164" y="270"/>
                    <a:pt x="168" y="253"/>
                  </a:cubicBezTo>
                  <a:cubicBezTo>
                    <a:pt x="173" y="214"/>
                    <a:pt x="173" y="216"/>
                    <a:pt x="176" y="197"/>
                  </a:cubicBezTo>
                  <a:cubicBezTo>
                    <a:pt x="180" y="178"/>
                    <a:pt x="198" y="163"/>
                    <a:pt x="199" y="146"/>
                  </a:cubicBezTo>
                  <a:cubicBezTo>
                    <a:pt x="201" y="126"/>
                    <a:pt x="201" y="107"/>
                    <a:pt x="198" y="88"/>
                  </a:cubicBezTo>
                  <a:cubicBezTo>
                    <a:pt x="194" y="49"/>
                    <a:pt x="169" y="17"/>
                    <a:pt x="134" y="2"/>
                  </a:cubicBezTo>
                  <a:cubicBezTo>
                    <a:pt x="132" y="1"/>
                    <a:pt x="130" y="1"/>
                    <a:pt x="1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39" name="Google Shape;539;p6"/>
            <p:cNvSpPr/>
            <p:nvPr/>
          </p:nvSpPr>
          <p:spPr>
            <a:xfrm>
              <a:off x="1832375" y="4059700"/>
              <a:ext cx="6775" cy="10550"/>
            </a:xfrm>
            <a:custGeom>
              <a:rect b="b" l="l" r="r" t="t"/>
              <a:pathLst>
                <a:path extrusionOk="0" h="422" w="271">
                  <a:moveTo>
                    <a:pt x="58" y="0"/>
                  </a:moveTo>
                  <a:cubicBezTo>
                    <a:pt x="48" y="0"/>
                    <a:pt x="37" y="2"/>
                    <a:pt x="27" y="5"/>
                  </a:cubicBezTo>
                  <a:cubicBezTo>
                    <a:pt x="9" y="12"/>
                    <a:pt x="10" y="40"/>
                    <a:pt x="13" y="83"/>
                  </a:cubicBezTo>
                  <a:cubicBezTo>
                    <a:pt x="16" y="105"/>
                    <a:pt x="1" y="136"/>
                    <a:pt x="9" y="160"/>
                  </a:cubicBezTo>
                  <a:cubicBezTo>
                    <a:pt x="16" y="182"/>
                    <a:pt x="25" y="204"/>
                    <a:pt x="36" y="225"/>
                  </a:cubicBezTo>
                  <a:cubicBezTo>
                    <a:pt x="46" y="246"/>
                    <a:pt x="76" y="256"/>
                    <a:pt x="88" y="276"/>
                  </a:cubicBezTo>
                  <a:cubicBezTo>
                    <a:pt x="98" y="297"/>
                    <a:pt x="109" y="317"/>
                    <a:pt x="122" y="336"/>
                  </a:cubicBezTo>
                  <a:cubicBezTo>
                    <a:pt x="136" y="355"/>
                    <a:pt x="151" y="372"/>
                    <a:pt x="169" y="388"/>
                  </a:cubicBezTo>
                  <a:cubicBezTo>
                    <a:pt x="192" y="408"/>
                    <a:pt x="211" y="422"/>
                    <a:pt x="228" y="422"/>
                  </a:cubicBezTo>
                  <a:cubicBezTo>
                    <a:pt x="234" y="422"/>
                    <a:pt x="240" y="420"/>
                    <a:pt x="246" y="415"/>
                  </a:cubicBezTo>
                  <a:cubicBezTo>
                    <a:pt x="268" y="400"/>
                    <a:pt x="271" y="365"/>
                    <a:pt x="264" y="324"/>
                  </a:cubicBezTo>
                  <a:cubicBezTo>
                    <a:pt x="261" y="301"/>
                    <a:pt x="257" y="279"/>
                    <a:pt x="250" y="257"/>
                  </a:cubicBezTo>
                  <a:cubicBezTo>
                    <a:pt x="245" y="237"/>
                    <a:pt x="228" y="220"/>
                    <a:pt x="220" y="201"/>
                  </a:cubicBezTo>
                  <a:cubicBezTo>
                    <a:pt x="212" y="181"/>
                    <a:pt x="201" y="165"/>
                    <a:pt x="190" y="145"/>
                  </a:cubicBezTo>
                  <a:cubicBezTo>
                    <a:pt x="181" y="126"/>
                    <a:pt x="185" y="100"/>
                    <a:pt x="174" y="84"/>
                  </a:cubicBezTo>
                  <a:cubicBezTo>
                    <a:pt x="162" y="65"/>
                    <a:pt x="148" y="47"/>
                    <a:pt x="133" y="32"/>
                  </a:cubicBezTo>
                  <a:cubicBezTo>
                    <a:pt x="113" y="12"/>
                    <a:pt x="86" y="0"/>
                    <a:pt x="5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40" name="Google Shape;540;p6"/>
            <p:cNvSpPr/>
            <p:nvPr/>
          </p:nvSpPr>
          <p:spPr>
            <a:xfrm>
              <a:off x="1639650" y="3984725"/>
              <a:ext cx="4950" cy="5000"/>
            </a:xfrm>
            <a:custGeom>
              <a:rect b="b" l="l" r="r" t="t"/>
              <a:pathLst>
                <a:path extrusionOk="0" h="200" w="198">
                  <a:moveTo>
                    <a:pt x="96" y="1"/>
                  </a:moveTo>
                  <a:cubicBezTo>
                    <a:pt x="93" y="1"/>
                    <a:pt x="90" y="1"/>
                    <a:pt x="87" y="1"/>
                  </a:cubicBezTo>
                  <a:cubicBezTo>
                    <a:pt x="56" y="9"/>
                    <a:pt x="29" y="28"/>
                    <a:pt x="11" y="56"/>
                  </a:cubicBezTo>
                  <a:cubicBezTo>
                    <a:pt x="0" y="71"/>
                    <a:pt x="4" y="84"/>
                    <a:pt x="11" y="105"/>
                  </a:cubicBezTo>
                  <a:cubicBezTo>
                    <a:pt x="15" y="114"/>
                    <a:pt x="8" y="143"/>
                    <a:pt x="14" y="151"/>
                  </a:cubicBezTo>
                  <a:cubicBezTo>
                    <a:pt x="19" y="159"/>
                    <a:pt x="29" y="163"/>
                    <a:pt x="36" y="170"/>
                  </a:cubicBezTo>
                  <a:cubicBezTo>
                    <a:pt x="37" y="172"/>
                    <a:pt x="40" y="173"/>
                    <a:pt x="44" y="173"/>
                  </a:cubicBezTo>
                  <a:cubicBezTo>
                    <a:pt x="51" y="173"/>
                    <a:pt x="60" y="170"/>
                    <a:pt x="66" y="170"/>
                  </a:cubicBezTo>
                  <a:cubicBezTo>
                    <a:pt x="69" y="170"/>
                    <a:pt x="71" y="170"/>
                    <a:pt x="72" y="172"/>
                  </a:cubicBezTo>
                  <a:cubicBezTo>
                    <a:pt x="79" y="178"/>
                    <a:pt x="86" y="185"/>
                    <a:pt x="94" y="191"/>
                  </a:cubicBezTo>
                  <a:cubicBezTo>
                    <a:pt x="104" y="195"/>
                    <a:pt x="115" y="197"/>
                    <a:pt x="126" y="199"/>
                  </a:cubicBezTo>
                  <a:cubicBezTo>
                    <a:pt x="130" y="199"/>
                    <a:pt x="134" y="199"/>
                    <a:pt x="137" y="199"/>
                  </a:cubicBezTo>
                  <a:cubicBezTo>
                    <a:pt x="152" y="199"/>
                    <a:pt x="164" y="196"/>
                    <a:pt x="177" y="178"/>
                  </a:cubicBezTo>
                  <a:cubicBezTo>
                    <a:pt x="192" y="158"/>
                    <a:pt x="198" y="132"/>
                    <a:pt x="194" y="106"/>
                  </a:cubicBezTo>
                  <a:cubicBezTo>
                    <a:pt x="192" y="94"/>
                    <a:pt x="190" y="82"/>
                    <a:pt x="186" y="69"/>
                  </a:cubicBezTo>
                  <a:cubicBezTo>
                    <a:pt x="180" y="60"/>
                    <a:pt x="169" y="57"/>
                    <a:pt x="162" y="49"/>
                  </a:cubicBezTo>
                  <a:cubicBezTo>
                    <a:pt x="156" y="43"/>
                    <a:pt x="147" y="37"/>
                    <a:pt x="139" y="32"/>
                  </a:cubicBezTo>
                  <a:cubicBezTo>
                    <a:pt x="131" y="27"/>
                    <a:pt x="131" y="9"/>
                    <a:pt x="121" y="5"/>
                  </a:cubicBezTo>
                  <a:cubicBezTo>
                    <a:pt x="113" y="2"/>
                    <a:pt x="105" y="1"/>
                    <a:pt x="9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41" name="Google Shape;541;p6"/>
            <p:cNvSpPr/>
            <p:nvPr/>
          </p:nvSpPr>
          <p:spPr>
            <a:xfrm>
              <a:off x="1631475" y="4312100"/>
              <a:ext cx="121950" cy="77175"/>
            </a:xfrm>
            <a:custGeom>
              <a:rect b="b" l="l" r="r" t="t"/>
              <a:pathLst>
                <a:path extrusionOk="0" h="3087" w="4878">
                  <a:moveTo>
                    <a:pt x="18" y="1"/>
                  </a:moveTo>
                  <a:cubicBezTo>
                    <a:pt x="14" y="1"/>
                    <a:pt x="11" y="2"/>
                    <a:pt x="10" y="4"/>
                  </a:cubicBezTo>
                  <a:cubicBezTo>
                    <a:pt x="0" y="19"/>
                    <a:pt x="221" y="259"/>
                    <a:pt x="586" y="597"/>
                  </a:cubicBezTo>
                  <a:cubicBezTo>
                    <a:pt x="765" y="761"/>
                    <a:pt x="964" y="965"/>
                    <a:pt x="1206" y="1155"/>
                  </a:cubicBezTo>
                  <a:cubicBezTo>
                    <a:pt x="1412" y="1321"/>
                    <a:pt x="1644" y="1482"/>
                    <a:pt x="1880" y="1647"/>
                  </a:cubicBezTo>
                  <a:cubicBezTo>
                    <a:pt x="2109" y="1803"/>
                    <a:pt x="2357" y="1936"/>
                    <a:pt x="2595" y="2076"/>
                  </a:cubicBezTo>
                  <a:cubicBezTo>
                    <a:pt x="2843" y="2221"/>
                    <a:pt x="3089" y="2361"/>
                    <a:pt x="3326" y="2478"/>
                  </a:cubicBezTo>
                  <a:cubicBezTo>
                    <a:pt x="3600" y="2616"/>
                    <a:pt x="3860" y="2730"/>
                    <a:pt x="4084" y="2822"/>
                  </a:cubicBezTo>
                  <a:cubicBezTo>
                    <a:pt x="4503" y="2991"/>
                    <a:pt x="4796" y="3087"/>
                    <a:pt x="4855" y="3087"/>
                  </a:cubicBezTo>
                  <a:cubicBezTo>
                    <a:pt x="4862" y="3087"/>
                    <a:pt x="4865" y="3086"/>
                    <a:pt x="4866" y="3083"/>
                  </a:cubicBezTo>
                  <a:cubicBezTo>
                    <a:pt x="4877" y="3056"/>
                    <a:pt x="4579" y="2929"/>
                    <a:pt x="4130" y="2717"/>
                  </a:cubicBezTo>
                  <a:cubicBezTo>
                    <a:pt x="3912" y="2613"/>
                    <a:pt x="3660" y="2486"/>
                    <a:pt x="3393" y="2342"/>
                  </a:cubicBezTo>
                  <a:cubicBezTo>
                    <a:pt x="3161" y="2221"/>
                    <a:pt x="2916" y="2088"/>
                    <a:pt x="2672" y="1943"/>
                  </a:cubicBezTo>
                  <a:cubicBezTo>
                    <a:pt x="2437" y="1802"/>
                    <a:pt x="2200" y="1655"/>
                    <a:pt x="1974" y="1501"/>
                  </a:cubicBezTo>
                  <a:cubicBezTo>
                    <a:pt x="1739" y="1340"/>
                    <a:pt x="1521" y="1166"/>
                    <a:pt x="1314" y="1007"/>
                  </a:cubicBezTo>
                  <a:cubicBezTo>
                    <a:pt x="1070" y="826"/>
                    <a:pt x="852" y="648"/>
                    <a:pt x="667" y="496"/>
                  </a:cubicBezTo>
                  <a:cubicBezTo>
                    <a:pt x="308" y="201"/>
                    <a:pt x="68" y="1"/>
                    <a:pt x="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42" name="Google Shape;542;p6"/>
            <p:cNvSpPr/>
            <p:nvPr/>
          </p:nvSpPr>
          <p:spPr>
            <a:xfrm>
              <a:off x="1753775" y="4377700"/>
              <a:ext cx="26050" cy="24450"/>
            </a:xfrm>
            <a:custGeom>
              <a:rect b="b" l="l" r="r" t="t"/>
              <a:pathLst>
                <a:path extrusionOk="0" h="978" w="1042">
                  <a:moveTo>
                    <a:pt x="42" y="1"/>
                  </a:moveTo>
                  <a:cubicBezTo>
                    <a:pt x="29" y="1"/>
                    <a:pt x="19" y="4"/>
                    <a:pt x="12" y="12"/>
                  </a:cubicBezTo>
                  <a:cubicBezTo>
                    <a:pt x="0" y="27"/>
                    <a:pt x="52" y="87"/>
                    <a:pt x="130" y="179"/>
                  </a:cubicBezTo>
                  <a:cubicBezTo>
                    <a:pt x="166" y="222"/>
                    <a:pt x="198" y="289"/>
                    <a:pt x="248" y="342"/>
                  </a:cubicBezTo>
                  <a:cubicBezTo>
                    <a:pt x="308" y="401"/>
                    <a:pt x="338" y="429"/>
                    <a:pt x="391" y="481"/>
                  </a:cubicBezTo>
                  <a:cubicBezTo>
                    <a:pt x="438" y="528"/>
                    <a:pt x="502" y="558"/>
                    <a:pt x="550" y="604"/>
                  </a:cubicBezTo>
                  <a:lnTo>
                    <a:pt x="693" y="742"/>
                  </a:lnTo>
                  <a:cubicBezTo>
                    <a:pt x="749" y="791"/>
                    <a:pt x="800" y="834"/>
                    <a:pt x="847" y="870"/>
                  </a:cubicBezTo>
                  <a:cubicBezTo>
                    <a:pt x="928" y="934"/>
                    <a:pt x="984" y="978"/>
                    <a:pt x="1011" y="978"/>
                  </a:cubicBezTo>
                  <a:cubicBezTo>
                    <a:pt x="1016" y="978"/>
                    <a:pt x="1020" y="976"/>
                    <a:pt x="1023" y="973"/>
                  </a:cubicBezTo>
                  <a:cubicBezTo>
                    <a:pt x="1042" y="954"/>
                    <a:pt x="1002" y="883"/>
                    <a:pt x="927" y="788"/>
                  </a:cubicBezTo>
                  <a:cubicBezTo>
                    <a:pt x="890" y="743"/>
                    <a:pt x="849" y="687"/>
                    <a:pt x="799" y="633"/>
                  </a:cubicBezTo>
                  <a:cubicBezTo>
                    <a:pt x="757" y="585"/>
                    <a:pt x="704" y="541"/>
                    <a:pt x="656" y="492"/>
                  </a:cubicBezTo>
                  <a:lnTo>
                    <a:pt x="510" y="354"/>
                  </a:lnTo>
                  <a:cubicBezTo>
                    <a:pt x="460" y="307"/>
                    <a:pt x="420" y="250"/>
                    <a:pt x="372" y="207"/>
                  </a:cubicBezTo>
                  <a:cubicBezTo>
                    <a:pt x="316" y="160"/>
                    <a:pt x="263" y="116"/>
                    <a:pt x="216" y="82"/>
                  </a:cubicBezTo>
                  <a:cubicBezTo>
                    <a:pt x="142" y="30"/>
                    <a:pt x="80" y="1"/>
                    <a:pt x="4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43" name="Google Shape;543;p6"/>
            <p:cNvSpPr/>
            <p:nvPr/>
          </p:nvSpPr>
          <p:spPr>
            <a:xfrm>
              <a:off x="1778125" y="4391900"/>
              <a:ext cx="15500" cy="16650"/>
            </a:xfrm>
            <a:custGeom>
              <a:rect b="b" l="l" r="r" t="t"/>
              <a:pathLst>
                <a:path extrusionOk="0" h="666" w="620">
                  <a:moveTo>
                    <a:pt x="64" y="1"/>
                  </a:moveTo>
                  <a:cubicBezTo>
                    <a:pt x="40" y="1"/>
                    <a:pt x="22" y="8"/>
                    <a:pt x="13" y="22"/>
                  </a:cubicBezTo>
                  <a:cubicBezTo>
                    <a:pt x="1" y="37"/>
                    <a:pt x="35" y="74"/>
                    <a:pt x="83" y="131"/>
                  </a:cubicBezTo>
                  <a:cubicBezTo>
                    <a:pt x="106" y="159"/>
                    <a:pt x="121" y="205"/>
                    <a:pt x="149" y="239"/>
                  </a:cubicBezTo>
                  <a:lnTo>
                    <a:pt x="234" y="326"/>
                  </a:lnTo>
                  <a:cubicBezTo>
                    <a:pt x="260" y="356"/>
                    <a:pt x="303" y="371"/>
                    <a:pt x="331" y="401"/>
                  </a:cubicBezTo>
                  <a:lnTo>
                    <a:pt x="407" y="497"/>
                  </a:lnTo>
                  <a:lnTo>
                    <a:pt x="490" y="587"/>
                  </a:lnTo>
                  <a:cubicBezTo>
                    <a:pt x="534" y="633"/>
                    <a:pt x="565" y="666"/>
                    <a:pt x="586" y="666"/>
                  </a:cubicBezTo>
                  <a:cubicBezTo>
                    <a:pt x="590" y="666"/>
                    <a:pt x="593" y="665"/>
                    <a:pt x="596" y="663"/>
                  </a:cubicBezTo>
                  <a:cubicBezTo>
                    <a:pt x="620" y="648"/>
                    <a:pt x="613" y="593"/>
                    <a:pt x="583" y="521"/>
                  </a:cubicBezTo>
                  <a:cubicBezTo>
                    <a:pt x="568" y="480"/>
                    <a:pt x="549" y="441"/>
                    <a:pt x="526" y="403"/>
                  </a:cubicBezTo>
                  <a:cubicBezTo>
                    <a:pt x="501" y="367"/>
                    <a:pt x="474" y="333"/>
                    <a:pt x="445" y="302"/>
                  </a:cubicBezTo>
                  <a:cubicBezTo>
                    <a:pt x="418" y="268"/>
                    <a:pt x="389" y="236"/>
                    <a:pt x="358" y="206"/>
                  </a:cubicBezTo>
                  <a:cubicBezTo>
                    <a:pt x="327" y="175"/>
                    <a:pt x="306" y="133"/>
                    <a:pt x="273" y="107"/>
                  </a:cubicBezTo>
                  <a:cubicBezTo>
                    <a:pt x="239" y="78"/>
                    <a:pt x="204" y="54"/>
                    <a:pt x="166" y="32"/>
                  </a:cubicBezTo>
                  <a:cubicBezTo>
                    <a:pt x="127" y="11"/>
                    <a:pt x="9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44" name="Google Shape;544;p6"/>
            <p:cNvSpPr/>
            <p:nvPr/>
          </p:nvSpPr>
          <p:spPr>
            <a:xfrm>
              <a:off x="1616200" y="4292925"/>
              <a:ext cx="4575" cy="4800"/>
            </a:xfrm>
            <a:custGeom>
              <a:rect b="b" l="l" r="r" t="t"/>
              <a:pathLst>
                <a:path extrusionOk="0" h="192" w="183">
                  <a:moveTo>
                    <a:pt x="110" y="1"/>
                  </a:moveTo>
                  <a:cubicBezTo>
                    <a:pt x="89" y="1"/>
                    <a:pt x="58" y="14"/>
                    <a:pt x="32" y="35"/>
                  </a:cubicBezTo>
                  <a:cubicBezTo>
                    <a:pt x="17" y="46"/>
                    <a:pt x="15" y="60"/>
                    <a:pt x="15" y="80"/>
                  </a:cubicBezTo>
                  <a:cubicBezTo>
                    <a:pt x="14" y="90"/>
                    <a:pt x="0" y="114"/>
                    <a:pt x="2" y="122"/>
                  </a:cubicBezTo>
                  <a:cubicBezTo>
                    <a:pt x="4" y="131"/>
                    <a:pt x="13" y="136"/>
                    <a:pt x="15" y="144"/>
                  </a:cubicBezTo>
                  <a:cubicBezTo>
                    <a:pt x="19" y="152"/>
                    <a:pt x="43" y="146"/>
                    <a:pt x="48" y="152"/>
                  </a:cubicBezTo>
                  <a:cubicBezTo>
                    <a:pt x="53" y="159"/>
                    <a:pt x="56" y="169"/>
                    <a:pt x="63" y="174"/>
                  </a:cubicBezTo>
                  <a:cubicBezTo>
                    <a:pt x="70" y="180"/>
                    <a:pt x="79" y="184"/>
                    <a:pt x="88" y="186"/>
                  </a:cubicBezTo>
                  <a:cubicBezTo>
                    <a:pt x="94" y="189"/>
                    <a:pt x="101" y="191"/>
                    <a:pt x="108" y="191"/>
                  </a:cubicBezTo>
                  <a:cubicBezTo>
                    <a:pt x="120" y="191"/>
                    <a:pt x="131" y="187"/>
                    <a:pt x="141" y="178"/>
                  </a:cubicBezTo>
                  <a:cubicBezTo>
                    <a:pt x="161" y="163"/>
                    <a:pt x="173" y="141"/>
                    <a:pt x="179" y="117"/>
                  </a:cubicBezTo>
                  <a:cubicBezTo>
                    <a:pt x="182" y="105"/>
                    <a:pt x="183" y="92"/>
                    <a:pt x="183" y="81"/>
                  </a:cubicBezTo>
                  <a:cubicBezTo>
                    <a:pt x="182" y="72"/>
                    <a:pt x="172" y="68"/>
                    <a:pt x="169" y="58"/>
                  </a:cubicBezTo>
                  <a:cubicBezTo>
                    <a:pt x="164" y="51"/>
                    <a:pt x="158" y="45"/>
                    <a:pt x="153" y="38"/>
                  </a:cubicBezTo>
                  <a:cubicBezTo>
                    <a:pt x="148" y="31"/>
                    <a:pt x="153" y="16"/>
                    <a:pt x="146" y="11"/>
                  </a:cubicBezTo>
                  <a:cubicBezTo>
                    <a:pt x="137" y="5"/>
                    <a:pt x="127" y="2"/>
                    <a:pt x="116" y="1"/>
                  </a:cubicBezTo>
                  <a:cubicBezTo>
                    <a:pt x="114" y="1"/>
                    <a:pt x="112" y="1"/>
                    <a:pt x="1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45" name="Google Shape;545;p6"/>
            <p:cNvSpPr/>
            <p:nvPr/>
          </p:nvSpPr>
          <p:spPr>
            <a:xfrm>
              <a:off x="1752500" y="4317950"/>
              <a:ext cx="4700" cy="3750"/>
            </a:xfrm>
            <a:custGeom>
              <a:rect b="b" l="l" r="r" t="t"/>
              <a:pathLst>
                <a:path extrusionOk="0" h="150" w="188">
                  <a:moveTo>
                    <a:pt x="102" y="1"/>
                  </a:moveTo>
                  <a:cubicBezTo>
                    <a:pt x="93" y="1"/>
                    <a:pt x="83" y="2"/>
                    <a:pt x="73" y="3"/>
                  </a:cubicBezTo>
                  <a:cubicBezTo>
                    <a:pt x="57" y="6"/>
                    <a:pt x="43" y="16"/>
                    <a:pt x="35" y="31"/>
                  </a:cubicBezTo>
                  <a:cubicBezTo>
                    <a:pt x="31" y="36"/>
                    <a:pt x="5" y="48"/>
                    <a:pt x="2" y="55"/>
                  </a:cubicBezTo>
                  <a:cubicBezTo>
                    <a:pt x="1" y="62"/>
                    <a:pt x="3" y="69"/>
                    <a:pt x="2" y="77"/>
                  </a:cubicBezTo>
                  <a:cubicBezTo>
                    <a:pt x="2" y="84"/>
                    <a:pt x="24" y="88"/>
                    <a:pt x="27" y="95"/>
                  </a:cubicBezTo>
                  <a:cubicBezTo>
                    <a:pt x="28" y="101"/>
                    <a:pt x="24" y="108"/>
                    <a:pt x="28" y="115"/>
                  </a:cubicBezTo>
                  <a:cubicBezTo>
                    <a:pt x="31" y="123"/>
                    <a:pt x="36" y="129"/>
                    <a:pt x="43" y="134"/>
                  </a:cubicBezTo>
                  <a:cubicBezTo>
                    <a:pt x="52" y="144"/>
                    <a:pt x="65" y="150"/>
                    <a:pt x="78" y="150"/>
                  </a:cubicBezTo>
                  <a:cubicBezTo>
                    <a:pt x="83" y="150"/>
                    <a:pt x="87" y="149"/>
                    <a:pt x="92" y="148"/>
                  </a:cubicBezTo>
                  <a:cubicBezTo>
                    <a:pt x="115" y="145"/>
                    <a:pt x="138" y="136"/>
                    <a:pt x="156" y="119"/>
                  </a:cubicBezTo>
                  <a:cubicBezTo>
                    <a:pt x="164" y="112"/>
                    <a:pt x="171" y="104"/>
                    <a:pt x="178" y="95"/>
                  </a:cubicBezTo>
                  <a:cubicBezTo>
                    <a:pt x="182" y="88"/>
                    <a:pt x="177" y="81"/>
                    <a:pt x="178" y="73"/>
                  </a:cubicBezTo>
                  <a:cubicBezTo>
                    <a:pt x="178" y="66"/>
                    <a:pt x="177" y="59"/>
                    <a:pt x="175" y="52"/>
                  </a:cubicBezTo>
                  <a:cubicBezTo>
                    <a:pt x="174" y="46"/>
                    <a:pt x="187" y="37"/>
                    <a:pt x="183" y="31"/>
                  </a:cubicBezTo>
                  <a:cubicBezTo>
                    <a:pt x="178" y="22"/>
                    <a:pt x="171" y="17"/>
                    <a:pt x="163" y="13"/>
                  </a:cubicBezTo>
                  <a:cubicBezTo>
                    <a:pt x="144" y="5"/>
                    <a:pt x="123" y="1"/>
                    <a:pt x="1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grpSp>
        <p:nvGrpSpPr>
          <p:cNvPr id="546" name="Google Shape;546;p6"/>
          <p:cNvGrpSpPr/>
          <p:nvPr/>
        </p:nvGrpSpPr>
        <p:grpSpPr>
          <a:xfrm>
            <a:off x="7450237" y="3827837"/>
            <a:ext cx="1090688" cy="1090635"/>
            <a:chOff x="1416675" y="4534375"/>
            <a:chExt cx="517625" cy="517600"/>
          </a:xfrm>
        </p:grpSpPr>
        <p:sp>
          <p:nvSpPr>
            <p:cNvPr id="547" name="Google Shape;547;p6"/>
            <p:cNvSpPr/>
            <p:nvPr/>
          </p:nvSpPr>
          <p:spPr>
            <a:xfrm>
              <a:off x="1432800" y="4550475"/>
              <a:ext cx="152500" cy="152500"/>
            </a:xfrm>
            <a:custGeom>
              <a:rect b="b" l="l" r="r" t="t"/>
              <a:pathLst>
                <a:path extrusionOk="0" h="6100" w="610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6"/>
            <p:cNvSpPr/>
            <p:nvPr/>
          </p:nvSpPr>
          <p:spPr>
            <a:xfrm>
              <a:off x="1416675" y="4534375"/>
              <a:ext cx="254375" cy="254350"/>
            </a:xfrm>
            <a:custGeom>
              <a:rect b="b" l="l" r="r" t="t"/>
              <a:pathLst>
                <a:path extrusionOk="0" h="10174" w="10175">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6"/>
            <p:cNvSpPr/>
            <p:nvPr/>
          </p:nvSpPr>
          <p:spPr>
            <a:xfrm>
              <a:off x="1420050" y="4537750"/>
              <a:ext cx="314000" cy="314025"/>
            </a:xfrm>
            <a:custGeom>
              <a:rect b="b" l="l" r="r" t="t"/>
              <a:pathLst>
                <a:path extrusionOk="0" h="12561" w="1256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6"/>
            <p:cNvSpPr/>
            <p:nvPr/>
          </p:nvSpPr>
          <p:spPr>
            <a:xfrm>
              <a:off x="1435300" y="4553025"/>
              <a:ext cx="350525" cy="350475"/>
            </a:xfrm>
            <a:custGeom>
              <a:rect b="b" l="l" r="r" t="t"/>
              <a:pathLst>
                <a:path extrusionOk="0" h="14019" w="14021">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6"/>
            <p:cNvSpPr/>
            <p:nvPr/>
          </p:nvSpPr>
          <p:spPr>
            <a:xfrm>
              <a:off x="1459225" y="4576900"/>
              <a:ext cx="370175" cy="370225"/>
            </a:xfrm>
            <a:custGeom>
              <a:rect b="b" l="l" r="r" t="t"/>
              <a:pathLst>
                <a:path extrusionOk="0" h="14809" w="14807">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6"/>
            <p:cNvSpPr/>
            <p:nvPr/>
          </p:nvSpPr>
          <p:spPr>
            <a:xfrm>
              <a:off x="1490325" y="4608025"/>
              <a:ext cx="375775" cy="375800"/>
            </a:xfrm>
            <a:custGeom>
              <a:rect b="b" l="l" r="r" t="t"/>
              <a:pathLst>
                <a:path extrusionOk="0" h="15032" w="15031">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6"/>
            <p:cNvSpPr/>
            <p:nvPr/>
          </p:nvSpPr>
          <p:spPr>
            <a:xfrm>
              <a:off x="1528000" y="4645700"/>
              <a:ext cx="368175" cy="368175"/>
            </a:xfrm>
            <a:custGeom>
              <a:rect b="b" l="l" r="r" t="t"/>
              <a:pathLst>
                <a:path extrusionOk="0" h="14727" w="14727">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6"/>
            <p:cNvSpPr/>
            <p:nvPr/>
          </p:nvSpPr>
          <p:spPr>
            <a:xfrm>
              <a:off x="1572675" y="4690375"/>
              <a:ext cx="346325" cy="346300"/>
            </a:xfrm>
            <a:custGeom>
              <a:rect b="b" l="l" r="r" t="t"/>
              <a:pathLst>
                <a:path extrusionOk="0" h="13852" w="13853">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6"/>
            <p:cNvSpPr/>
            <p:nvPr/>
          </p:nvSpPr>
          <p:spPr>
            <a:xfrm>
              <a:off x="1625800" y="4743525"/>
              <a:ext cx="306800" cy="306750"/>
            </a:xfrm>
            <a:custGeom>
              <a:rect b="b" l="l" r="r" t="t"/>
              <a:pathLst>
                <a:path extrusionOk="0" h="12270" w="12272">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6"/>
            <p:cNvSpPr/>
            <p:nvPr/>
          </p:nvSpPr>
          <p:spPr>
            <a:xfrm>
              <a:off x="1691075" y="4808775"/>
              <a:ext cx="243225" cy="243200"/>
            </a:xfrm>
            <a:custGeom>
              <a:rect b="b" l="l" r="r" t="t"/>
              <a:pathLst>
                <a:path extrusionOk="0" h="9728" w="9729">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6"/>
            <p:cNvSpPr/>
            <p:nvPr/>
          </p:nvSpPr>
          <p:spPr>
            <a:xfrm>
              <a:off x="1783850" y="4901575"/>
              <a:ext cx="127250" cy="127225"/>
            </a:xfrm>
            <a:custGeom>
              <a:rect b="b" l="l" r="r" t="t"/>
              <a:pathLst>
                <a:path extrusionOk="0" h="5089" w="509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8" name="Google Shape;558;p6"/>
          <p:cNvSpPr txBox="1"/>
          <p:nvPr>
            <p:ph type="title"/>
          </p:nvPr>
        </p:nvSpPr>
        <p:spPr>
          <a:xfrm>
            <a:off x="2391900" y="2174225"/>
            <a:ext cx="4360200" cy="60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559" name="Google Shape;559;p6"/>
          <p:cNvSpPr txBox="1"/>
          <p:nvPr>
            <p:ph idx="2" type="title"/>
          </p:nvPr>
        </p:nvSpPr>
        <p:spPr>
          <a:xfrm>
            <a:off x="3953400" y="1097975"/>
            <a:ext cx="12372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560" name="Google Shape;560;p6"/>
          <p:cNvSpPr txBox="1"/>
          <p:nvPr>
            <p:ph idx="1" type="subTitle"/>
          </p:nvPr>
        </p:nvSpPr>
        <p:spPr>
          <a:xfrm>
            <a:off x="2391900" y="2892325"/>
            <a:ext cx="4360200" cy="39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561" name="Google Shape;561;p6"/>
          <p:cNvGrpSpPr/>
          <p:nvPr/>
        </p:nvGrpSpPr>
        <p:grpSpPr>
          <a:xfrm>
            <a:off x="865218" y="4879925"/>
            <a:ext cx="2146582" cy="38557"/>
            <a:chOff x="727444" y="4879925"/>
            <a:chExt cx="2146582" cy="38557"/>
          </a:xfrm>
        </p:grpSpPr>
        <p:sp>
          <p:nvSpPr>
            <p:cNvPr id="562" name="Google Shape;562;p6"/>
            <p:cNvSpPr/>
            <p:nvPr/>
          </p:nvSpPr>
          <p:spPr>
            <a:xfrm rot="-5400000">
              <a:off x="724678" y="4882746"/>
              <a:ext cx="38446" cy="32915"/>
            </a:xfrm>
            <a:custGeom>
              <a:rect b="b" l="l" r="r" t="t"/>
              <a:pathLst>
                <a:path extrusionOk="0" h="595" w="695">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6"/>
            <p:cNvSpPr/>
            <p:nvPr/>
          </p:nvSpPr>
          <p:spPr>
            <a:xfrm rot="-5400000">
              <a:off x="855953" y="4882746"/>
              <a:ext cx="38501" cy="32971"/>
            </a:xfrm>
            <a:custGeom>
              <a:rect b="b" l="l" r="r" t="t"/>
              <a:pathLst>
                <a:path extrusionOk="0" h="596" w="696">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6"/>
            <p:cNvSpPr/>
            <p:nvPr/>
          </p:nvSpPr>
          <p:spPr>
            <a:xfrm rot="-5400000">
              <a:off x="987448"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6"/>
            <p:cNvSpPr/>
            <p:nvPr/>
          </p:nvSpPr>
          <p:spPr>
            <a:xfrm rot="-5400000">
              <a:off x="1118916" y="4882718"/>
              <a:ext cx="38446" cy="32971"/>
            </a:xfrm>
            <a:custGeom>
              <a:rect b="b" l="l" r="r" t="t"/>
              <a:pathLst>
                <a:path extrusionOk="0" h="596" w="695">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6"/>
            <p:cNvSpPr/>
            <p:nvPr/>
          </p:nvSpPr>
          <p:spPr>
            <a:xfrm rot="-5400000">
              <a:off x="1250329" y="4882746"/>
              <a:ext cx="38446" cy="32915"/>
            </a:xfrm>
            <a:custGeom>
              <a:rect b="b" l="l" r="r" t="t"/>
              <a:pathLst>
                <a:path extrusionOk="0" h="595" w="695">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6"/>
            <p:cNvSpPr/>
            <p:nvPr/>
          </p:nvSpPr>
          <p:spPr>
            <a:xfrm rot="-5400000">
              <a:off x="1381769" y="4882746"/>
              <a:ext cx="38446" cy="32915"/>
            </a:xfrm>
            <a:custGeom>
              <a:rect b="b" l="l" r="r" t="t"/>
              <a:pathLst>
                <a:path extrusionOk="0" h="595" w="695">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6"/>
            <p:cNvSpPr/>
            <p:nvPr/>
          </p:nvSpPr>
          <p:spPr>
            <a:xfrm rot="-5400000">
              <a:off x="1513154" y="4882746"/>
              <a:ext cx="38501" cy="32971"/>
            </a:xfrm>
            <a:custGeom>
              <a:rect b="b" l="l" r="r" t="t"/>
              <a:pathLst>
                <a:path extrusionOk="0" h="596" w="696">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6"/>
            <p:cNvSpPr/>
            <p:nvPr/>
          </p:nvSpPr>
          <p:spPr>
            <a:xfrm rot="-5400000">
              <a:off x="1655493" y="4882690"/>
              <a:ext cx="38556" cy="33026"/>
            </a:xfrm>
            <a:custGeom>
              <a:rect b="b" l="l" r="r" t="t"/>
              <a:pathLst>
                <a:path extrusionOk="0" h="597" w="697">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6"/>
            <p:cNvSpPr/>
            <p:nvPr/>
          </p:nvSpPr>
          <p:spPr>
            <a:xfrm rot="-5400000">
              <a:off x="1787016" y="4882718"/>
              <a:ext cx="38446" cy="32971"/>
            </a:xfrm>
            <a:custGeom>
              <a:rect b="b" l="l" r="r" t="t"/>
              <a:pathLst>
                <a:path extrusionOk="0" h="596" w="695">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6"/>
            <p:cNvSpPr/>
            <p:nvPr/>
          </p:nvSpPr>
          <p:spPr>
            <a:xfrm rot="-5400000">
              <a:off x="1918346" y="4882718"/>
              <a:ext cx="38556" cy="32971"/>
            </a:xfrm>
            <a:custGeom>
              <a:rect b="b" l="l" r="r" t="t"/>
              <a:pathLst>
                <a:path extrusionOk="0" h="596" w="697">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6"/>
            <p:cNvSpPr/>
            <p:nvPr/>
          </p:nvSpPr>
          <p:spPr>
            <a:xfrm rot="-5400000">
              <a:off x="2049731" y="4882718"/>
              <a:ext cx="38501" cy="33026"/>
            </a:xfrm>
            <a:custGeom>
              <a:rect b="b" l="l" r="r" t="t"/>
              <a:pathLst>
                <a:path extrusionOk="0" h="597" w="696">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6"/>
            <p:cNvSpPr/>
            <p:nvPr/>
          </p:nvSpPr>
          <p:spPr>
            <a:xfrm rot="-5400000">
              <a:off x="2181171" y="4882718"/>
              <a:ext cx="38501" cy="33026"/>
            </a:xfrm>
            <a:custGeom>
              <a:rect b="b" l="l" r="r" t="t"/>
              <a:pathLst>
                <a:path extrusionOk="0" h="597" w="696">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6"/>
            <p:cNvSpPr/>
            <p:nvPr/>
          </p:nvSpPr>
          <p:spPr>
            <a:xfrm rot="-5400000">
              <a:off x="2312584"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6"/>
            <p:cNvSpPr/>
            <p:nvPr/>
          </p:nvSpPr>
          <p:spPr>
            <a:xfrm rot="-5400000">
              <a:off x="2443969" y="4882746"/>
              <a:ext cx="38501" cy="32971"/>
            </a:xfrm>
            <a:custGeom>
              <a:rect b="b" l="l" r="r" t="t"/>
              <a:pathLst>
                <a:path extrusionOk="0" h="596" w="696">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6"/>
            <p:cNvSpPr/>
            <p:nvPr/>
          </p:nvSpPr>
          <p:spPr>
            <a:xfrm rot="-5400000">
              <a:off x="2575464" y="4882746"/>
              <a:ext cx="38446" cy="32915"/>
            </a:xfrm>
            <a:custGeom>
              <a:rect b="b" l="l" r="r" t="t"/>
              <a:pathLst>
                <a:path extrusionOk="0" h="595" w="695">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6"/>
            <p:cNvSpPr/>
            <p:nvPr/>
          </p:nvSpPr>
          <p:spPr>
            <a:xfrm rot="-5400000">
              <a:off x="270690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6"/>
            <p:cNvSpPr/>
            <p:nvPr/>
          </p:nvSpPr>
          <p:spPr>
            <a:xfrm rot="-5400000">
              <a:off x="283834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9" name="Google Shape;579;p6"/>
          <p:cNvGrpSpPr/>
          <p:nvPr/>
        </p:nvGrpSpPr>
        <p:grpSpPr>
          <a:xfrm>
            <a:off x="865245" y="4644522"/>
            <a:ext cx="2146527" cy="38391"/>
            <a:chOff x="1003048" y="4639073"/>
            <a:chExt cx="2146527" cy="38391"/>
          </a:xfrm>
        </p:grpSpPr>
        <p:sp>
          <p:nvSpPr>
            <p:cNvPr id="580" name="Google Shape;580;p6"/>
            <p:cNvSpPr/>
            <p:nvPr/>
          </p:nvSpPr>
          <p:spPr>
            <a:xfrm rot="-5400000">
              <a:off x="1000310" y="4641810"/>
              <a:ext cx="38390" cy="32915"/>
            </a:xfrm>
            <a:custGeom>
              <a:rect b="b" l="l" r="r" t="t"/>
              <a:pathLst>
                <a:path extrusionOk="0" h="595" w="694">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6"/>
            <p:cNvSpPr/>
            <p:nvPr/>
          </p:nvSpPr>
          <p:spPr>
            <a:xfrm rot="-5400000">
              <a:off x="1131751" y="4641810"/>
              <a:ext cx="38390" cy="32915"/>
            </a:xfrm>
            <a:custGeom>
              <a:rect b="b" l="l" r="r" t="t"/>
              <a:pathLst>
                <a:path extrusionOk="0" h="595" w="694">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6"/>
            <p:cNvSpPr/>
            <p:nvPr/>
          </p:nvSpPr>
          <p:spPr>
            <a:xfrm rot="-5400000">
              <a:off x="1263163" y="4641838"/>
              <a:ext cx="38390" cy="32860"/>
            </a:xfrm>
            <a:custGeom>
              <a:rect b="b" l="l" r="r" t="t"/>
              <a:pathLst>
                <a:path extrusionOk="0" h="594" w="694">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6"/>
            <p:cNvSpPr/>
            <p:nvPr/>
          </p:nvSpPr>
          <p:spPr>
            <a:xfrm rot="-5400000">
              <a:off x="1394521" y="4641810"/>
              <a:ext cx="38390" cy="32915"/>
            </a:xfrm>
            <a:custGeom>
              <a:rect b="b" l="l" r="r" t="t"/>
              <a:pathLst>
                <a:path extrusionOk="0" h="595" w="694">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6"/>
            <p:cNvSpPr/>
            <p:nvPr/>
          </p:nvSpPr>
          <p:spPr>
            <a:xfrm rot="-5400000">
              <a:off x="1525961" y="4641810"/>
              <a:ext cx="38390" cy="32915"/>
            </a:xfrm>
            <a:custGeom>
              <a:rect b="b" l="l" r="r" t="t"/>
              <a:pathLst>
                <a:path extrusionOk="0" h="595" w="694">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6"/>
            <p:cNvSpPr/>
            <p:nvPr/>
          </p:nvSpPr>
          <p:spPr>
            <a:xfrm rot="-5400000">
              <a:off x="1657401" y="4641810"/>
              <a:ext cx="38390" cy="32915"/>
            </a:xfrm>
            <a:custGeom>
              <a:rect b="b" l="l" r="r" t="t"/>
              <a:pathLst>
                <a:path extrusionOk="0" h="595" w="694">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6"/>
            <p:cNvSpPr/>
            <p:nvPr/>
          </p:nvSpPr>
          <p:spPr>
            <a:xfrm rot="-5400000">
              <a:off x="1788842" y="4641810"/>
              <a:ext cx="38390" cy="32915"/>
            </a:xfrm>
            <a:custGeom>
              <a:rect b="b" l="l" r="r" t="t"/>
              <a:pathLst>
                <a:path extrusionOk="0" h="595" w="694">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6"/>
            <p:cNvSpPr/>
            <p:nvPr/>
          </p:nvSpPr>
          <p:spPr>
            <a:xfrm rot="-5400000">
              <a:off x="1931208" y="4641838"/>
              <a:ext cx="38390" cy="32860"/>
            </a:xfrm>
            <a:custGeom>
              <a:rect b="b" l="l" r="r" t="t"/>
              <a:pathLst>
                <a:path extrusionOk="0" h="594" w="694">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6"/>
            <p:cNvSpPr/>
            <p:nvPr/>
          </p:nvSpPr>
          <p:spPr>
            <a:xfrm rot="-5400000">
              <a:off x="2062620" y="4641810"/>
              <a:ext cx="38390" cy="32915"/>
            </a:xfrm>
            <a:custGeom>
              <a:rect b="b" l="l" r="r" t="t"/>
              <a:pathLst>
                <a:path extrusionOk="0" h="595" w="694">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6"/>
            <p:cNvSpPr/>
            <p:nvPr/>
          </p:nvSpPr>
          <p:spPr>
            <a:xfrm rot="-5400000">
              <a:off x="2194088" y="4641783"/>
              <a:ext cx="38390" cy="32971"/>
            </a:xfrm>
            <a:custGeom>
              <a:rect b="b" l="l" r="r" t="t"/>
              <a:pathLst>
                <a:path extrusionOk="0" h="596" w="694">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6"/>
            <p:cNvSpPr/>
            <p:nvPr/>
          </p:nvSpPr>
          <p:spPr>
            <a:xfrm rot="-5400000">
              <a:off x="2325446" y="4641810"/>
              <a:ext cx="38390" cy="32915"/>
            </a:xfrm>
            <a:custGeom>
              <a:rect b="b" l="l" r="r" t="t"/>
              <a:pathLst>
                <a:path extrusionOk="0" h="595" w="694">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6"/>
            <p:cNvSpPr/>
            <p:nvPr/>
          </p:nvSpPr>
          <p:spPr>
            <a:xfrm rot="-5400000">
              <a:off x="2456886" y="4641810"/>
              <a:ext cx="38390" cy="32915"/>
            </a:xfrm>
            <a:custGeom>
              <a:rect b="b" l="l" r="r" t="t"/>
              <a:pathLst>
                <a:path extrusionOk="0" h="595" w="694">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6"/>
            <p:cNvSpPr/>
            <p:nvPr/>
          </p:nvSpPr>
          <p:spPr>
            <a:xfrm rot="-5400000">
              <a:off x="2588326" y="4641810"/>
              <a:ext cx="38390" cy="32915"/>
            </a:xfrm>
            <a:custGeom>
              <a:rect b="b" l="l" r="r" t="t"/>
              <a:pathLst>
                <a:path extrusionOk="0" h="595" w="694">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6"/>
            <p:cNvSpPr/>
            <p:nvPr/>
          </p:nvSpPr>
          <p:spPr>
            <a:xfrm rot="-5400000">
              <a:off x="2719739" y="4641838"/>
              <a:ext cx="38390" cy="32860"/>
            </a:xfrm>
            <a:custGeom>
              <a:rect b="b" l="l" r="r" t="t"/>
              <a:pathLst>
                <a:path extrusionOk="0" h="594" w="694">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6"/>
            <p:cNvSpPr/>
            <p:nvPr/>
          </p:nvSpPr>
          <p:spPr>
            <a:xfrm rot="-5400000">
              <a:off x="2851124" y="4641838"/>
              <a:ext cx="38390" cy="32860"/>
            </a:xfrm>
            <a:custGeom>
              <a:rect b="b" l="l" r="r" t="t"/>
              <a:pathLst>
                <a:path extrusionOk="0" h="594" w="694">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6"/>
            <p:cNvSpPr/>
            <p:nvPr/>
          </p:nvSpPr>
          <p:spPr>
            <a:xfrm rot="-5400000">
              <a:off x="2982564" y="4641838"/>
              <a:ext cx="38390" cy="32860"/>
            </a:xfrm>
            <a:custGeom>
              <a:rect b="b" l="l" r="r" t="t"/>
              <a:pathLst>
                <a:path extrusionOk="0" h="594" w="694">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6"/>
            <p:cNvSpPr/>
            <p:nvPr/>
          </p:nvSpPr>
          <p:spPr>
            <a:xfrm rot="-5400000">
              <a:off x="3113949" y="4641838"/>
              <a:ext cx="38390" cy="32860"/>
            </a:xfrm>
            <a:custGeom>
              <a:rect b="b" l="l" r="r" t="t"/>
              <a:pathLst>
                <a:path extrusionOk="0" h="594" w="694">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7" name="Google Shape;597;p6"/>
          <p:cNvGrpSpPr/>
          <p:nvPr/>
        </p:nvGrpSpPr>
        <p:grpSpPr>
          <a:xfrm>
            <a:off x="865218" y="4409007"/>
            <a:ext cx="2146582" cy="38502"/>
            <a:chOff x="727444" y="4409007"/>
            <a:chExt cx="2146582" cy="38502"/>
          </a:xfrm>
        </p:grpSpPr>
        <p:sp>
          <p:nvSpPr>
            <p:cNvPr id="598" name="Google Shape;598;p6"/>
            <p:cNvSpPr/>
            <p:nvPr/>
          </p:nvSpPr>
          <p:spPr>
            <a:xfrm rot="-5400000">
              <a:off x="724678" y="4411828"/>
              <a:ext cx="38446" cy="32915"/>
            </a:xfrm>
            <a:custGeom>
              <a:rect b="b" l="l" r="r" t="t"/>
              <a:pathLst>
                <a:path extrusionOk="0" h="595" w="695">
                  <a:moveTo>
                    <a:pt x="397" y="0"/>
                  </a:moveTo>
                  <a:cubicBezTo>
                    <a:pt x="133" y="0"/>
                    <a:pt x="1" y="321"/>
                    <a:pt x="187" y="507"/>
                  </a:cubicBezTo>
                  <a:cubicBezTo>
                    <a:pt x="248" y="568"/>
                    <a:pt x="323" y="595"/>
                    <a:pt x="396" y="595"/>
                  </a:cubicBezTo>
                  <a:cubicBezTo>
                    <a:pt x="548" y="595"/>
                    <a:pt x="694" y="476"/>
                    <a:pt x="694" y="298"/>
                  </a:cubicBezTo>
                  <a:cubicBezTo>
                    <a:pt x="694" y="133"/>
                    <a:pt x="561"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6"/>
            <p:cNvSpPr/>
            <p:nvPr/>
          </p:nvSpPr>
          <p:spPr>
            <a:xfrm rot="-5400000">
              <a:off x="855980" y="4411800"/>
              <a:ext cx="38446" cy="32971"/>
            </a:xfrm>
            <a:custGeom>
              <a:rect b="b" l="l" r="r" t="t"/>
              <a:pathLst>
                <a:path extrusionOk="0" h="596" w="695">
                  <a:moveTo>
                    <a:pt x="397" y="1"/>
                  </a:moveTo>
                  <a:cubicBezTo>
                    <a:pt x="133" y="2"/>
                    <a:pt x="1" y="321"/>
                    <a:pt x="187" y="508"/>
                  </a:cubicBezTo>
                  <a:cubicBezTo>
                    <a:pt x="248" y="569"/>
                    <a:pt x="323" y="596"/>
                    <a:pt x="396" y="596"/>
                  </a:cubicBezTo>
                  <a:cubicBezTo>
                    <a:pt x="548" y="596"/>
                    <a:pt x="694" y="478"/>
                    <a:pt x="694" y="299"/>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6"/>
            <p:cNvSpPr/>
            <p:nvPr/>
          </p:nvSpPr>
          <p:spPr>
            <a:xfrm rot="-5400000">
              <a:off x="987476" y="4411745"/>
              <a:ext cx="38501" cy="33026"/>
            </a:xfrm>
            <a:custGeom>
              <a:rect b="b" l="l" r="r" t="t"/>
              <a:pathLst>
                <a:path extrusionOk="0" h="597" w="696">
                  <a:moveTo>
                    <a:pt x="397" y="1"/>
                  </a:moveTo>
                  <a:cubicBezTo>
                    <a:pt x="131" y="2"/>
                    <a:pt x="1" y="322"/>
                    <a:pt x="187" y="509"/>
                  </a:cubicBezTo>
                  <a:cubicBezTo>
                    <a:pt x="248" y="569"/>
                    <a:pt x="322" y="596"/>
                    <a:pt x="395" y="596"/>
                  </a:cubicBezTo>
                  <a:cubicBezTo>
                    <a:pt x="549" y="596"/>
                    <a:pt x="695" y="477"/>
                    <a:pt x="694" y="298"/>
                  </a:cubicBezTo>
                  <a:cubicBezTo>
                    <a:pt x="694" y="133"/>
                    <a:pt x="561"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6"/>
            <p:cNvSpPr/>
            <p:nvPr/>
          </p:nvSpPr>
          <p:spPr>
            <a:xfrm rot="-5400000">
              <a:off x="1118916" y="4411800"/>
              <a:ext cx="38446" cy="32971"/>
            </a:xfrm>
            <a:custGeom>
              <a:rect b="b" l="l" r="r" t="t"/>
              <a:pathLst>
                <a:path extrusionOk="0" h="596" w="695">
                  <a:moveTo>
                    <a:pt x="397" y="1"/>
                  </a:moveTo>
                  <a:cubicBezTo>
                    <a:pt x="133" y="1"/>
                    <a:pt x="1" y="321"/>
                    <a:pt x="187" y="508"/>
                  </a:cubicBezTo>
                  <a:cubicBezTo>
                    <a:pt x="248" y="568"/>
                    <a:pt x="323" y="595"/>
                    <a:pt x="396" y="595"/>
                  </a:cubicBezTo>
                  <a:cubicBezTo>
                    <a:pt x="548" y="595"/>
                    <a:pt x="694" y="477"/>
                    <a:pt x="694" y="298"/>
                  </a:cubicBezTo>
                  <a:cubicBezTo>
                    <a:pt x="694" y="133"/>
                    <a:pt x="561"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6"/>
            <p:cNvSpPr/>
            <p:nvPr/>
          </p:nvSpPr>
          <p:spPr>
            <a:xfrm rot="-5400000">
              <a:off x="1250357" y="4411800"/>
              <a:ext cx="38446" cy="32971"/>
            </a:xfrm>
            <a:custGeom>
              <a:rect b="b" l="l" r="r" t="t"/>
              <a:pathLst>
                <a:path extrusionOk="0" h="596" w="695">
                  <a:moveTo>
                    <a:pt x="400" y="1"/>
                  </a:moveTo>
                  <a:cubicBezTo>
                    <a:pt x="399" y="1"/>
                    <a:pt x="398" y="1"/>
                    <a:pt x="397" y="1"/>
                  </a:cubicBezTo>
                  <a:cubicBezTo>
                    <a:pt x="133" y="1"/>
                    <a:pt x="1" y="321"/>
                    <a:pt x="187" y="508"/>
                  </a:cubicBezTo>
                  <a:cubicBezTo>
                    <a:pt x="248" y="568"/>
                    <a:pt x="322" y="595"/>
                    <a:pt x="395" y="595"/>
                  </a:cubicBezTo>
                  <a:cubicBezTo>
                    <a:pt x="548" y="595"/>
                    <a:pt x="694" y="477"/>
                    <a:pt x="694" y="298"/>
                  </a:cubicBezTo>
                  <a:cubicBezTo>
                    <a:pt x="694" y="134"/>
                    <a:pt x="562"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6"/>
            <p:cNvSpPr/>
            <p:nvPr/>
          </p:nvSpPr>
          <p:spPr>
            <a:xfrm rot="-5400000">
              <a:off x="1381742" y="4411800"/>
              <a:ext cx="38501" cy="32915"/>
            </a:xfrm>
            <a:custGeom>
              <a:rect b="b" l="l" r="r" t="t"/>
              <a:pathLst>
                <a:path extrusionOk="0" h="595" w="696">
                  <a:moveTo>
                    <a:pt x="397" y="0"/>
                  </a:moveTo>
                  <a:cubicBezTo>
                    <a:pt x="131" y="0"/>
                    <a:pt x="1" y="321"/>
                    <a:pt x="187" y="508"/>
                  </a:cubicBezTo>
                  <a:cubicBezTo>
                    <a:pt x="248" y="568"/>
                    <a:pt x="322" y="595"/>
                    <a:pt x="395" y="595"/>
                  </a:cubicBezTo>
                  <a:cubicBezTo>
                    <a:pt x="549" y="595"/>
                    <a:pt x="695" y="476"/>
                    <a:pt x="694" y="296"/>
                  </a:cubicBezTo>
                  <a:cubicBezTo>
                    <a:pt x="693" y="133"/>
                    <a:pt x="561"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6"/>
            <p:cNvSpPr/>
            <p:nvPr/>
          </p:nvSpPr>
          <p:spPr>
            <a:xfrm rot="-5400000">
              <a:off x="1513154" y="4411828"/>
              <a:ext cx="38446" cy="32915"/>
            </a:xfrm>
            <a:custGeom>
              <a:rect b="b" l="l" r="r" t="t"/>
              <a:pathLst>
                <a:path extrusionOk="0" h="595" w="695">
                  <a:moveTo>
                    <a:pt x="397" y="0"/>
                  </a:moveTo>
                  <a:cubicBezTo>
                    <a:pt x="133" y="0"/>
                    <a:pt x="1" y="320"/>
                    <a:pt x="187" y="507"/>
                  </a:cubicBezTo>
                  <a:cubicBezTo>
                    <a:pt x="248" y="567"/>
                    <a:pt x="323" y="594"/>
                    <a:pt x="396" y="594"/>
                  </a:cubicBezTo>
                  <a:cubicBezTo>
                    <a:pt x="548" y="594"/>
                    <a:pt x="694" y="476"/>
                    <a:pt x="694" y="297"/>
                  </a:cubicBezTo>
                  <a:cubicBezTo>
                    <a:pt x="694" y="132"/>
                    <a:pt x="561"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6"/>
            <p:cNvSpPr/>
            <p:nvPr/>
          </p:nvSpPr>
          <p:spPr>
            <a:xfrm rot="-5400000">
              <a:off x="1655520" y="4411745"/>
              <a:ext cx="38501" cy="33026"/>
            </a:xfrm>
            <a:custGeom>
              <a:rect b="b" l="l" r="r" t="t"/>
              <a:pathLst>
                <a:path extrusionOk="0" h="597" w="696">
                  <a:moveTo>
                    <a:pt x="397" y="1"/>
                  </a:moveTo>
                  <a:cubicBezTo>
                    <a:pt x="131" y="2"/>
                    <a:pt x="1" y="322"/>
                    <a:pt x="187" y="509"/>
                  </a:cubicBezTo>
                  <a:cubicBezTo>
                    <a:pt x="248" y="569"/>
                    <a:pt x="322" y="596"/>
                    <a:pt x="395" y="596"/>
                  </a:cubicBezTo>
                  <a:cubicBezTo>
                    <a:pt x="548" y="596"/>
                    <a:pt x="695" y="477"/>
                    <a:pt x="694" y="296"/>
                  </a:cubicBezTo>
                  <a:cubicBezTo>
                    <a:pt x="693" y="133"/>
                    <a:pt x="561"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6"/>
            <p:cNvSpPr/>
            <p:nvPr/>
          </p:nvSpPr>
          <p:spPr>
            <a:xfrm rot="-5400000">
              <a:off x="1786961" y="4411800"/>
              <a:ext cx="38501" cy="32915"/>
            </a:xfrm>
            <a:custGeom>
              <a:rect b="b" l="l" r="r" t="t"/>
              <a:pathLst>
                <a:path extrusionOk="0" h="595" w="696">
                  <a:moveTo>
                    <a:pt x="397" y="1"/>
                  </a:moveTo>
                  <a:cubicBezTo>
                    <a:pt x="131" y="1"/>
                    <a:pt x="1" y="321"/>
                    <a:pt x="187" y="508"/>
                  </a:cubicBezTo>
                  <a:cubicBezTo>
                    <a:pt x="248" y="568"/>
                    <a:pt x="322" y="595"/>
                    <a:pt x="395" y="595"/>
                  </a:cubicBezTo>
                  <a:cubicBezTo>
                    <a:pt x="549" y="595"/>
                    <a:pt x="695" y="476"/>
                    <a:pt x="694" y="297"/>
                  </a:cubicBezTo>
                  <a:cubicBezTo>
                    <a:pt x="693" y="133"/>
                    <a:pt x="561"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6"/>
            <p:cNvSpPr/>
            <p:nvPr/>
          </p:nvSpPr>
          <p:spPr>
            <a:xfrm rot="-5400000">
              <a:off x="1918373" y="4411773"/>
              <a:ext cx="38501" cy="32971"/>
            </a:xfrm>
            <a:custGeom>
              <a:rect b="b" l="l" r="r" t="t"/>
              <a:pathLst>
                <a:path extrusionOk="0" h="596" w="696">
                  <a:moveTo>
                    <a:pt x="397" y="0"/>
                  </a:moveTo>
                  <a:cubicBezTo>
                    <a:pt x="131" y="0"/>
                    <a:pt x="1" y="322"/>
                    <a:pt x="187" y="509"/>
                  </a:cubicBezTo>
                  <a:cubicBezTo>
                    <a:pt x="248" y="569"/>
                    <a:pt x="322" y="596"/>
                    <a:pt x="395" y="596"/>
                  </a:cubicBezTo>
                  <a:cubicBezTo>
                    <a:pt x="548" y="596"/>
                    <a:pt x="695" y="476"/>
                    <a:pt x="694" y="296"/>
                  </a:cubicBezTo>
                  <a:cubicBezTo>
                    <a:pt x="693" y="133"/>
                    <a:pt x="561"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6"/>
            <p:cNvSpPr/>
            <p:nvPr/>
          </p:nvSpPr>
          <p:spPr>
            <a:xfrm rot="-5400000">
              <a:off x="2049758" y="4411773"/>
              <a:ext cx="38446" cy="33026"/>
            </a:xfrm>
            <a:custGeom>
              <a:rect b="b" l="l" r="r" t="t"/>
              <a:pathLst>
                <a:path extrusionOk="0" h="597" w="695">
                  <a:moveTo>
                    <a:pt x="397" y="1"/>
                  </a:moveTo>
                  <a:cubicBezTo>
                    <a:pt x="133" y="2"/>
                    <a:pt x="1" y="323"/>
                    <a:pt x="187" y="509"/>
                  </a:cubicBezTo>
                  <a:cubicBezTo>
                    <a:pt x="248" y="570"/>
                    <a:pt x="322" y="597"/>
                    <a:pt x="395" y="597"/>
                  </a:cubicBezTo>
                  <a:cubicBezTo>
                    <a:pt x="548" y="597"/>
                    <a:pt x="694" y="478"/>
                    <a:pt x="694" y="298"/>
                  </a:cubicBezTo>
                  <a:cubicBezTo>
                    <a:pt x="694" y="134"/>
                    <a:pt x="561"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6"/>
            <p:cNvSpPr/>
            <p:nvPr/>
          </p:nvSpPr>
          <p:spPr>
            <a:xfrm rot="-5400000">
              <a:off x="2181171" y="4411745"/>
              <a:ext cx="38501" cy="33026"/>
            </a:xfrm>
            <a:custGeom>
              <a:rect b="b" l="l" r="r" t="t"/>
              <a:pathLst>
                <a:path extrusionOk="0" h="597" w="696">
                  <a:moveTo>
                    <a:pt x="397" y="1"/>
                  </a:moveTo>
                  <a:cubicBezTo>
                    <a:pt x="131" y="2"/>
                    <a:pt x="1" y="322"/>
                    <a:pt x="187" y="509"/>
                  </a:cubicBezTo>
                  <a:cubicBezTo>
                    <a:pt x="248" y="569"/>
                    <a:pt x="322" y="596"/>
                    <a:pt x="395" y="596"/>
                  </a:cubicBezTo>
                  <a:cubicBezTo>
                    <a:pt x="549" y="596"/>
                    <a:pt x="695" y="477"/>
                    <a:pt x="694" y="298"/>
                  </a:cubicBezTo>
                  <a:cubicBezTo>
                    <a:pt x="694" y="133"/>
                    <a:pt x="561"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6"/>
            <p:cNvSpPr/>
            <p:nvPr/>
          </p:nvSpPr>
          <p:spPr>
            <a:xfrm rot="-5400000">
              <a:off x="2312639" y="4411773"/>
              <a:ext cx="38446" cy="33026"/>
            </a:xfrm>
            <a:custGeom>
              <a:rect b="b" l="l" r="r" t="t"/>
              <a:pathLst>
                <a:path extrusionOk="0" h="597" w="695">
                  <a:moveTo>
                    <a:pt x="397" y="1"/>
                  </a:moveTo>
                  <a:cubicBezTo>
                    <a:pt x="133" y="2"/>
                    <a:pt x="1" y="322"/>
                    <a:pt x="187" y="509"/>
                  </a:cubicBezTo>
                  <a:cubicBezTo>
                    <a:pt x="248" y="569"/>
                    <a:pt x="322" y="596"/>
                    <a:pt x="395" y="596"/>
                  </a:cubicBezTo>
                  <a:cubicBezTo>
                    <a:pt x="548" y="596"/>
                    <a:pt x="694" y="477"/>
                    <a:pt x="694" y="298"/>
                  </a:cubicBezTo>
                  <a:cubicBezTo>
                    <a:pt x="694" y="134"/>
                    <a:pt x="561"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6"/>
            <p:cNvSpPr/>
            <p:nvPr/>
          </p:nvSpPr>
          <p:spPr>
            <a:xfrm rot="-5400000">
              <a:off x="2443996" y="4411800"/>
              <a:ext cx="38446" cy="32971"/>
            </a:xfrm>
            <a:custGeom>
              <a:rect b="b" l="l" r="r" t="t"/>
              <a:pathLst>
                <a:path extrusionOk="0" h="596" w="695">
                  <a:moveTo>
                    <a:pt x="397" y="0"/>
                  </a:moveTo>
                  <a:cubicBezTo>
                    <a:pt x="133" y="2"/>
                    <a:pt x="1" y="320"/>
                    <a:pt x="187" y="509"/>
                  </a:cubicBezTo>
                  <a:cubicBezTo>
                    <a:pt x="248" y="569"/>
                    <a:pt x="322" y="596"/>
                    <a:pt x="394" y="596"/>
                  </a:cubicBezTo>
                  <a:cubicBezTo>
                    <a:pt x="547" y="596"/>
                    <a:pt x="694" y="477"/>
                    <a:pt x="694" y="297"/>
                  </a:cubicBezTo>
                  <a:cubicBezTo>
                    <a:pt x="694" y="134"/>
                    <a:pt x="561"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6"/>
            <p:cNvSpPr/>
            <p:nvPr/>
          </p:nvSpPr>
          <p:spPr>
            <a:xfrm rot="-5400000">
              <a:off x="2575464" y="4411828"/>
              <a:ext cx="38446" cy="32915"/>
            </a:xfrm>
            <a:custGeom>
              <a:rect b="b" l="l" r="r" t="t"/>
              <a:pathLst>
                <a:path extrusionOk="0" h="595" w="695">
                  <a:moveTo>
                    <a:pt x="400" y="0"/>
                  </a:moveTo>
                  <a:cubicBezTo>
                    <a:pt x="399" y="0"/>
                    <a:pt x="398" y="0"/>
                    <a:pt x="397" y="0"/>
                  </a:cubicBezTo>
                  <a:cubicBezTo>
                    <a:pt x="133" y="0"/>
                    <a:pt x="1" y="321"/>
                    <a:pt x="187" y="507"/>
                  </a:cubicBezTo>
                  <a:cubicBezTo>
                    <a:pt x="248" y="568"/>
                    <a:pt x="322" y="595"/>
                    <a:pt x="395" y="595"/>
                  </a:cubicBezTo>
                  <a:cubicBezTo>
                    <a:pt x="548" y="595"/>
                    <a:pt x="694" y="477"/>
                    <a:pt x="694" y="298"/>
                  </a:cubicBezTo>
                  <a:cubicBezTo>
                    <a:pt x="694" y="133"/>
                    <a:pt x="562"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6"/>
            <p:cNvSpPr/>
            <p:nvPr/>
          </p:nvSpPr>
          <p:spPr>
            <a:xfrm rot="-5400000">
              <a:off x="2706905" y="4411828"/>
              <a:ext cx="38446" cy="32915"/>
            </a:xfrm>
            <a:custGeom>
              <a:rect b="b" l="l" r="r" t="t"/>
              <a:pathLst>
                <a:path extrusionOk="0" h="595" w="695">
                  <a:moveTo>
                    <a:pt x="400" y="0"/>
                  </a:moveTo>
                  <a:cubicBezTo>
                    <a:pt x="399" y="0"/>
                    <a:pt x="398" y="0"/>
                    <a:pt x="397" y="0"/>
                  </a:cubicBezTo>
                  <a:cubicBezTo>
                    <a:pt x="133" y="0"/>
                    <a:pt x="1" y="321"/>
                    <a:pt x="187" y="507"/>
                  </a:cubicBezTo>
                  <a:cubicBezTo>
                    <a:pt x="248" y="568"/>
                    <a:pt x="322" y="594"/>
                    <a:pt x="395" y="594"/>
                  </a:cubicBezTo>
                  <a:cubicBezTo>
                    <a:pt x="548" y="594"/>
                    <a:pt x="694" y="475"/>
                    <a:pt x="694" y="296"/>
                  </a:cubicBezTo>
                  <a:cubicBezTo>
                    <a:pt x="694" y="133"/>
                    <a:pt x="562"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6"/>
            <p:cNvSpPr/>
            <p:nvPr/>
          </p:nvSpPr>
          <p:spPr>
            <a:xfrm rot="-5400000">
              <a:off x="2838345" y="4411828"/>
              <a:ext cx="38446" cy="32915"/>
            </a:xfrm>
            <a:custGeom>
              <a:rect b="b" l="l" r="r" t="t"/>
              <a:pathLst>
                <a:path extrusionOk="0" h="595" w="695">
                  <a:moveTo>
                    <a:pt x="397" y="0"/>
                  </a:moveTo>
                  <a:cubicBezTo>
                    <a:pt x="133" y="0"/>
                    <a:pt x="1" y="321"/>
                    <a:pt x="187" y="507"/>
                  </a:cubicBezTo>
                  <a:cubicBezTo>
                    <a:pt x="248" y="568"/>
                    <a:pt x="323" y="595"/>
                    <a:pt x="395" y="595"/>
                  </a:cubicBezTo>
                  <a:cubicBezTo>
                    <a:pt x="548" y="595"/>
                    <a:pt x="694" y="476"/>
                    <a:pt x="694" y="296"/>
                  </a:cubicBezTo>
                  <a:cubicBezTo>
                    <a:pt x="694" y="132"/>
                    <a:pt x="561"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615" name="Shape 615"/>
        <p:cNvGrpSpPr/>
        <p:nvPr/>
      </p:nvGrpSpPr>
      <p:grpSpPr>
        <a:xfrm>
          <a:off x="0" y="0"/>
          <a:ext cx="0" cy="0"/>
          <a:chOff x="0" y="0"/>
          <a:chExt cx="0" cy="0"/>
        </a:xfrm>
      </p:grpSpPr>
      <p:sp>
        <p:nvSpPr>
          <p:cNvPr id="616" name="Google Shape;616;p7"/>
          <p:cNvSpPr txBox="1"/>
          <p:nvPr>
            <p:ph type="title"/>
          </p:nvPr>
        </p:nvSpPr>
        <p:spPr>
          <a:xfrm>
            <a:off x="715100" y="2826925"/>
            <a:ext cx="2018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0"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617" name="Google Shape;617;p7"/>
          <p:cNvSpPr txBox="1"/>
          <p:nvPr>
            <p:ph idx="1" type="subTitle"/>
          </p:nvPr>
        </p:nvSpPr>
        <p:spPr>
          <a:xfrm>
            <a:off x="715100" y="3390850"/>
            <a:ext cx="20184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18" name="Google Shape;618;p7"/>
          <p:cNvSpPr txBox="1"/>
          <p:nvPr>
            <p:ph idx="2" type="title"/>
          </p:nvPr>
        </p:nvSpPr>
        <p:spPr>
          <a:xfrm>
            <a:off x="3328150" y="2826925"/>
            <a:ext cx="2018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0"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619" name="Google Shape;619;p7"/>
          <p:cNvSpPr txBox="1"/>
          <p:nvPr>
            <p:ph idx="3" type="subTitle"/>
          </p:nvPr>
        </p:nvSpPr>
        <p:spPr>
          <a:xfrm>
            <a:off x="3328150" y="3390850"/>
            <a:ext cx="20184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20" name="Google Shape;620;p7"/>
          <p:cNvSpPr txBox="1"/>
          <p:nvPr>
            <p:ph idx="4" type="title"/>
          </p:nvPr>
        </p:nvSpPr>
        <p:spPr>
          <a:xfrm>
            <a:off x="5941200" y="2826925"/>
            <a:ext cx="2018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0"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621" name="Google Shape;621;p7"/>
          <p:cNvSpPr txBox="1"/>
          <p:nvPr>
            <p:ph idx="5" type="subTitle"/>
          </p:nvPr>
        </p:nvSpPr>
        <p:spPr>
          <a:xfrm>
            <a:off x="5941200" y="3390850"/>
            <a:ext cx="20184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22" name="Google Shape;622;p7"/>
          <p:cNvSpPr txBox="1"/>
          <p:nvPr>
            <p:ph idx="6" type="title"/>
          </p:nvPr>
        </p:nvSpPr>
        <p:spPr>
          <a:xfrm>
            <a:off x="715100" y="532925"/>
            <a:ext cx="77088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623" name="Google Shape;623;p7"/>
          <p:cNvSpPr/>
          <p:nvPr/>
        </p:nvSpPr>
        <p:spPr>
          <a:xfrm rot="5400000">
            <a:off x="6218503" y="2218088"/>
            <a:ext cx="5146134" cy="704859"/>
          </a:xfrm>
          <a:custGeom>
            <a:rect b="b" l="l" r="r" t="t"/>
            <a:pathLst>
              <a:path extrusionOk="0" h="7790" w="67882">
                <a:moveTo>
                  <a:pt x="1" y="1"/>
                </a:moveTo>
                <a:lnTo>
                  <a:pt x="1" y="7790"/>
                </a:lnTo>
                <a:lnTo>
                  <a:pt x="67882" y="7790"/>
                </a:lnTo>
                <a:lnTo>
                  <a:pt x="678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24" name="Google Shape;624;p7"/>
          <p:cNvGrpSpPr/>
          <p:nvPr/>
        </p:nvGrpSpPr>
        <p:grpSpPr>
          <a:xfrm rot="5400000">
            <a:off x="7600584" y="3515940"/>
            <a:ext cx="2146582" cy="38557"/>
            <a:chOff x="727444" y="4879925"/>
            <a:chExt cx="2146582" cy="38557"/>
          </a:xfrm>
        </p:grpSpPr>
        <p:sp>
          <p:nvSpPr>
            <p:cNvPr id="625" name="Google Shape;625;p7"/>
            <p:cNvSpPr/>
            <p:nvPr/>
          </p:nvSpPr>
          <p:spPr>
            <a:xfrm rot="-5400000">
              <a:off x="724678" y="4882746"/>
              <a:ext cx="38446" cy="32915"/>
            </a:xfrm>
            <a:custGeom>
              <a:rect b="b" l="l" r="r" t="t"/>
              <a:pathLst>
                <a:path extrusionOk="0" h="595" w="695">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7"/>
            <p:cNvSpPr/>
            <p:nvPr/>
          </p:nvSpPr>
          <p:spPr>
            <a:xfrm rot="-5400000">
              <a:off x="855953" y="4882746"/>
              <a:ext cx="38501" cy="32971"/>
            </a:xfrm>
            <a:custGeom>
              <a:rect b="b" l="l" r="r" t="t"/>
              <a:pathLst>
                <a:path extrusionOk="0" h="596" w="696">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7"/>
            <p:cNvSpPr/>
            <p:nvPr/>
          </p:nvSpPr>
          <p:spPr>
            <a:xfrm rot="-5400000">
              <a:off x="987448"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7"/>
            <p:cNvSpPr/>
            <p:nvPr/>
          </p:nvSpPr>
          <p:spPr>
            <a:xfrm rot="-5400000">
              <a:off x="1118916" y="4882718"/>
              <a:ext cx="38446" cy="32971"/>
            </a:xfrm>
            <a:custGeom>
              <a:rect b="b" l="l" r="r" t="t"/>
              <a:pathLst>
                <a:path extrusionOk="0" h="596" w="695">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7"/>
            <p:cNvSpPr/>
            <p:nvPr/>
          </p:nvSpPr>
          <p:spPr>
            <a:xfrm rot="-5400000">
              <a:off x="1250329" y="4882746"/>
              <a:ext cx="38446" cy="32915"/>
            </a:xfrm>
            <a:custGeom>
              <a:rect b="b" l="l" r="r" t="t"/>
              <a:pathLst>
                <a:path extrusionOk="0" h="595" w="695">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7"/>
            <p:cNvSpPr/>
            <p:nvPr/>
          </p:nvSpPr>
          <p:spPr>
            <a:xfrm rot="-5400000">
              <a:off x="1381769" y="4882746"/>
              <a:ext cx="38446" cy="32915"/>
            </a:xfrm>
            <a:custGeom>
              <a:rect b="b" l="l" r="r" t="t"/>
              <a:pathLst>
                <a:path extrusionOk="0" h="595" w="695">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7"/>
            <p:cNvSpPr/>
            <p:nvPr/>
          </p:nvSpPr>
          <p:spPr>
            <a:xfrm rot="-5400000">
              <a:off x="1513154" y="4882746"/>
              <a:ext cx="38501" cy="32971"/>
            </a:xfrm>
            <a:custGeom>
              <a:rect b="b" l="l" r="r" t="t"/>
              <a:pathLst>
                <a:path extrusionOk="0" h="596" w="696">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7"/>
            <p:cNvSpPr/>
            <p:nvPr/>
          </p:nvSpPr>
          <p:spPr>
            <a:xfrm rot="-5400000">
              <a:off x="1655493" y="4882690"/>
              <a:ext cx="38556" cy="33026"/>
            </a:xfrm>
            <a:custGeom>
              <a:rect b="b" l="l" r="r" t="t"/>
              <a:pathLst>
                <a:path extrusionOk="0" h="597" w="697">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7"/>
            <p:cNvSpPr/>
            <p:nvPr/>
          </p:nvSpPr>
          <p:spPr>
            <a:xfrm rot="-5400000">
              <a:off x="1787016" y="4882718"/>
              <a:ext cx="38446" cy="32971"/>
            </a:xfrm>
            <a:custGeom>
              <a:rect b="b" l="l" r="r" t="t"/>
              <a:pathLst>
                <a:path extrusionOk="0" h="596" w="695">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7"/>
            <p:cNvSpPr/>
            <p:nvPr/>
          </p:nvSpPr>
          <p:spPr>
            <a:xfrm rot="-5400000">
              <a:off x="1918346" y="4882718"/>
              <a:ext cx="38556" cy="32971"/>
            </a:xfrm>
            <a:custGeom>
              <a:rect b="b" l="l" r="r" t="t"/>
              <a:pathLst>
                <a:path extrusionOk="0" h="596" w="697">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7"/>
            <p:cNvSpPr/>
            <p:nvPr/>
          </p:nvSpPr>
          <p:spPr>
            <a:xfrm rot="-5400000">
              <a:off x="2049731" y="4882718"/>
              <a:ext cx="38501" cy="33026"/>
            </a:xfrm>
            <a:custGeom>
              <a:rect b="b" l="l" r="r" t="t"/>
              <a:pathLst>
                <a:path extrusionOk="0" h="597" w="696">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7"/>
            <p:cNvSpPr/>
            <p:nvPr/>
          </p:nvSpPr>
          <p:spPr>
            <a:xfrm rot="-5400000">
              <a:off x="2181171" y="4882718"/>
              <a:ext cx="38501" cy="33026"/>
            </a:xfrm>
            <a:custGeom>
              <a:rect b="b" l="l" r="r" t="t"/>
              <a:pathLst>
                <a:path extrusionOk="0" h="597" w="696">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7"/>
            <p:cNvSpPr/>
            <p:nvPr/>
          </p:nvSpPr>
          <p:spPr>
            <a:xfrm rot="-5400000">
              <a:off x="2312584"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7"/>
            <p:cNvSpPr/>
            <p:nvPr/>
          </p:nvSpPr>
          <p:spPr>
            <a:xfrm rot="-5400000">
              <a:off x="2443969" y="4882746"/>
              <a:ext cx="38501" cy="32971"/>
            </a:xfrm>
            <a:custGeom>
              <a:rect b="b" l="l" r="r" t="t"/>
              <a:pathLst>
                <a:path extrusionOk="0" h="596" w="696">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7"/>
            <p:cNvSpPr/>
            <p:nvPr/>
          </p:nvSpPr>
          <p:spPr>
            <a:xfrm rot="-5400000">
              <a:off x="2575464" y="4882746"/>
              <a:ext cx="38446" cy="32915"/>
            </a:xfrm>
            <a:custGeom>
              <a:rect b="b" l="l" r="r" t="t"/>
              <a:pathLst>
                <a:path extrusionOk="0" h="595" w="695">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7"/>
            <p:cNvSpPr/>
            <p:nvPr/>
          </p:nvSpPr>
          <p:spPr>
            <a:xfrm rot="-5400000">
              <a:off x="270690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7"/>
            <p:cNvSpPr/>
            <p:nvPr/>
          </p:nvSpPr>
          <p:spPr>
            <a:xfrm rot="-5400000">
              <a:off x="283834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2" name="Google Shape;642;p7"/>
          <p:cNvGrpSpPr/>
          <p:nvPr/>
        </p:nvGrpSpPr>
        <p:grpSpPr>
          <a:xfrm rot="5400000">
            <a:off x="7836099" y="3516022"/>
            <a:ext cx="2146526" cy="38391"/>
            <a:chOff x="1003048" y="4639073"/>
            <a:chExt cx="2146527" cy="38391"/>
          </a:xfrm>
        </p:grpSpPr>
        <p:sp>
          <p:nvSpPr>
            <p:cNvPr id="643" name="Google Shape;643;p7"/>
            <p:cNvSpPr/>
            <p:nvPr/>
          </p:nvSpPr>
          <p:spPr>
            <a:xfrm rot="-5400000">
              <a:off x="1000310" y="4641810"/>
              <a:ext cx="38390" cy="32915"/>
            </a:xfrm>
            <a:custGeom>
              <a:rect b="b" l="l" r="r" t="t"/>
              <a:pathLst>
                <a:path extrusionOk="0" h="595" w="694">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7"/>
            <p:cNvSpPr/>
            <p:nvPr/>
          </p:nvSpPr>
          <p:spPr>
            <a:xfrm rot="-5400000">
              <a:off x="1131751" y="4641810"/>
              <a:ext cx="38390" cy="32915"/>
            </a:xfrm>
            <a:custGeom>
              <a:rect b="b" l="l" r="r" t="t"/>
              <a:pathLst>
                <a:path extrusionOk="0" h="595" w="694">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7"/>
            <p:cNvSpPr/>
            <p:nvPr/>
          </p:nvSpPr>
          <p:spPr>
            <a:xfrm rot="-5400000">
              <a:off x="1263163" y="4641838"/>
              <a:ext cx="38390" cy="32860"/>
            </a:xfrm>
            <a:custGeom>
              <a:rect b="b" l="l" r="r" t="t"/>
              <a:pathLst>
                <a:path extrusionOk="0" h="594" w="694">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7"/>
            <p:cNvSpPr/>
            <p:nvPr/>
          </p:nvSpPr>
          <p:spPr>
            <a:xfrm rot="-5400000">
              <a:off x="1394521" y="4641810"/>
              <a:ext cx="38390" cy="32915"/>
            </a:xfrm>
            <a:custGeom>
              <a:rect b="b" l="l" r="r" t="t"/>
              <a:pathLst>
                <a:path extrusionOk="0" h="595" w="694">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7"/>
            <p:cNvSpPr/>
            <p:nvPr/>
          </p:nvSpPr>
          <p:spPr>
            <a:xfrm rot="-5400000">
              <a:off x="1525961" y="4641810"/>
              <a:ext cx="38390" cy="32915"/>
            </a:xfrm>
            <a:custGeom>
              <a:rect b="b" l="l" r="r" t="t"/>
              <a:pathLst>
                <a:path extrusionOk="0" h="595" w="694">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7"/>
            <p:cNvSpPr/>
            <p:nvPr/>
          </p:nvSpPr>
          <p:spPr>
            <a:xfrm rot="-5400000">
              <a:off x="1657401" y="4641810"/>
              <a:ext cx="38390" cy="32915"/>
            </a:xfrm>
            <a:custGeom>
              <a:rect b="b" l="l" r="r" t="t"/>
              <a:pathLst>
                <a:path extrusionOk="0" h="595" w="694">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7"/>
            <p:cNvSpPr/>
            <p:nvPr/>
          </p:nvSpPr>
          <p:spPr>
            <a:xfrm rot="-5400000">
              <a:off x="1788842" y="4641810"/>
              <a:ext cx="38390" cy="32915"/>
            </a:xfrm>
            <a:custGeom>
              <a:rect b="b" l="l" r="r" t="t"/>
              <a:pathLst>
                <a:path extrusionOk="0" h="595" w="694">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7"/>
            <p:cNvSpPr/>
            <p:nvPr/>
          </p:nvSpPr>
          <p:spPr>
            <a:xfrm rot="-5400000">
              <a:off x="1931208" y="4641838"/>
              <a:ext cx="38390" cy="32860"/>
            </a:xfrm>
            <a:custGeom>
              <a:rect b="b" l="l" r="r" t="t"/>
              <a:pathLst>
                <a:path extrusionOk="0" h="594" w="694">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7"/>
            <p:cNvSpPr/>
            <p:nvPr/>
          </p:nvSpPr>
          <p:spPr>
            <a:xfrm rot="-5400000">
              <a:off x="2062620" y="4641810"/>
              <a:ext cx="38390" cy="32915"/>
            </a:xfrm>
            <a:custGeom>
              <a:rect b="b" l="l" r="r" t="t"/>
              <a:pathLst>
                <a:path extrusionOk="0" h="595" w="694">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7"/>
            <p:cNvSpPr/>
            <p:nvPr/>
          </p:nvSpPr>
          <p:spPr>
            <a:xfrm rot="-5400000">
              <a:off x="2194088" y="4641783"/>
              <a:ext cx="38390" cy="32971"/>
            </a:xfrm>
            <a:custGeom>
              <a:rect b="b" l="l" r="r" t="t"/>
              <a:pathLst>
                <a:path extrusionOk="0" h="596" w="694">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7"/>
            <p:cNvSpPr/>
            <p:nvPr/>
          </p:nvSpPr>
          <p:spPr>
            <a:xfrm rot="-5400000">
              <a:off x="2325446" y="4641810"/>
              <a:ext cx="38390" cy="32915"/>
            </a:xfrm>
            <a:custGeom>
              <a:rect b="b" l="l" r="r" t="t"/>
              <a:pathLst>
                <a:path extrusionOk="0" h="595" w="694">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7"/>
            <p:cNvSpPr/>
            <p:nvPr/>
          </p:nvSpPr>
          <p:spPr>
            <a:xfrm rot="-5400000">
              <a:off x="2456886" y="4641810"/>
              <a:ext cx="38390" cy="32915"/>
            </a:xfrm>
            <a:custGeom>
              <a:rect b="b" l="l" r="r" t="t"/>
              <a:pathLst>
                <a:path extrusionOk="0" h="595" w="694">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7"/>
            <p:cNvSpPr/>
            <p:nvPr/>
          </p:nvSpPr>
          <p:spPr>
            <a:xfrm rot="-5400000">
              <a:off x="2588326" y="4641810"/>
              <a:ext cx="38390" cy="32915"/>
            </a:xfrm>
            <a:custGeom>
              <a:rect b="b" l="l" r="r" t="t"/>
              <a:pathLst>
                <a:path extrusionOk="0" h="595" w="694">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7"/>
            <p:cNvSpPr/>
            <p:nvPr/>
          </p:nvSpPr>
          <p:spPr>
            <a:xfrm rot="-5400000">
              <a:off x="2719739" y="4641838"/>
              <a:ext cx="38390" cy="32860"/>
            </a:xfrm>
            <a:custGeom>
              <a:rect b="b" l="l" r="r" t="t"/>
              <a:pathLst>
                <a:path extrusionOk="0" h="594" w="694">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7"/>
            <p:cNvSpPr/>
            <p:nvPr/>
          </p:nvSpPr>
          <p:spPr>
            <a:xfrm rot="-5400000">
              <a:off x="2851124" y="4641838"/>
              <a:ext cx="38390" cy="32860"/>
            </a:xfrm>
            <a:custGeom>
              <a:rect b="b" l="l" r="r" t="t"/>
              <a:pathLst>
                <a:path extrusionOk="0" h="594" w="694">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7"/>
            <p:cNvSpPr/>
            <p:nvPr/>
          </p:nvSpPr>
          <p:spPr>
            <a:xfrm rot="-5400000">
              <a:off x="2982564" y="4641838"/>
              <a:ext cx="38390" cy="32860"/>
            </a:xfrm>
            <a:custGeom>
              <a:rect b="b" l="l" r="r" t="t"/>
              <a:pathLst>
                <a:path extrusionOk="0" h="594" w="694">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7"/>
            <p:cNvSpPr/>
            <p:nvPr/>
          </p:nvSpPr>
          <p:spPr>
            <a:xfrm rot="-5400000">
              <a:off x="3113949" y="4641838"/>
              <a:ext cx="38390" cy="32860"/>
            </a:xfrm>
            <a:custGeom>
              <a:rect b="b" l="l" r="r" t="t"/>
              <a:pathLst>
                <a:path extrusionOk="0" h="594" w="694">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0" name="Google Shape;660;p7"/>
          <p:cNvSpPr/>
          <p:nvPr/>
        </p:nvSpPr>
        <p:spPr>
          <a:xfrm rot="6856180">
            <a:off x="-615322" y="3794507"/>
            <a:ext cx="1743679" cy="2330420"/>
          </a:xfrm>
          <a:custGeom>
            <a:rect b="b" l="l" r="r" t="t"/>
            <a:pathLst>
              <a:path extrusionOk="0" h="50532" w="37811">
                <a:moveTo>
                  <a:pt x="13391" y="0"/>
                </a:moveTo>
                <a:lnTo>
                  <a:pt x="1" y="50532"/>
                </a:lnTo>
                <a:lnTo>
                  <a:pt x="37811" y="19957"/>
                </a:lnTo>
                <a:lnTo>
                  <a:pt x="1339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61" name="Google Shape;661;p7"/>
          <p:cNvGrpSpPr/>
          <p:nvPr/>
        </p:nvGrpSpPr>
        <p:grpSpPr>
          <a:xfrm rot="-1498676">
            <a:off x="6631" y="3461660"/>
            <a:ext cx="997765" cy="2215827"/>
            <a:chOff x="1583900" y="3788625"/>
            <a:chExt cx="350900" cy="779275"/>
          </a:xfrm>
        </p:grpSpPr>
        <p:sp>
          <p:nvSpPr>
            <p:cNvPr id="662" name="Google Shape;662;p7"/>
            <p:cNvSpPr/>
            <p:nvPr/>
          </p:nvSpPr>
          <p:spPr>
            <a:xfrm>
              <a:off x="1833725" y="4256575"/>
              <a:ext cx="49800" cy="141075"/>
            </a:xfrm>
            <a:custGeom>
              <a:rect b="b" l="l" r="r" t="t"/>
              <a:pathLst>
                <a:path extrusionOk="0" h="5643" w="1992">
                  <a:moveTo>
                    <a:pt x="1906" y="0"/>
                  </a:moveTo>
                  <a:cubicBezTo>
                    <a:pt x="1825" y="0"/>
                    <a:pt x="1703" y="311"/>
                    <a:pt x="1548" y="784"/>
                  </a:cubicBezTo>
                  <a:cubicBezTo>
                    <a:pt x="1469" y="1026"/>
                    <a:pt x="1374" y="1311"/>
                    <a:pt x="1281" y="1587"/>
                  </a:cubicBezTo>
                  <a:cubicBezTo>
                    <a:pt x="1202" y="1842"/>
                    <a:pt x="1138" y="2119"/>
                    <a:pt x="1050" y="2396"/>
                  </a:cubicBezTo>
                  <a:cubicBezTo>
                    <a:pt x="965" y="2663"/>
                    <a:pt x="879" y="2931"/>
                    <a:pt x="795" y="3196"/>
                  </a:cubicBezTo>
                  <a:cubicBezTo>
                    <a:pt x="701" y="3471"/>
                    <a:pt x="564" y="3723"/>
                    <a:pt x="476" y="3974"/>
                  </a:cubicBezTo>
                  <a:lnTo>
                    <a:pt x="207" y="4773"/>
                  </a:lnTo>
                  <a:cubicBezTo>
                    <a:pt x="52" y="5258"/>
                    <a:pt x="0" y="5600"/>
                    <a:pt x="106" y="5641"/>
                  </a:cubicBezTo>
                  <a:cubicBezTo>
                    <a:pt x="108" y="5642"/>
                    <a:pt x="110" y="5642"/>
                    <a:pt x="112" y="5642"/>
                  </a:cubicBezTo>
                  <a:cubicBezTo>
                    <a:pt x="170" y="5642"/>
                    <a:pt x="336" y="5359"/>
                    <a:pt x="566" y="4919"/>
                  </a:cubicBezTo>
                  <a:cubicBezTo>
                    <a:pt x="680" y="4697"/>
                    <a:pt x="864" y="4457"/>
                    <a:pt x="987" y="4165"/>
                  </a:cubicBezTo>
                  <a:cubicBezTo>
                    <a:pt x="1096" y="3915"/>
                    <a:pt x="1186" y="3639"/>
                    <a:pt x="1287" y="3361"/>
                  </a:cubicBezTo>
                  <a:cubicBezTo>
                    <a:pt x="1384" y="3092"/>
                    <a:pt x="1409" y="2796"/>
                    <a:pt x="1490" y="2524"/>
                  </a:cubicBezTo>
                  <a:cubicBezTo>
                    <a:pt x="1573" y="2240"/>
                    <a:pt x="1662" y="1965"/>
                    <a:pt x="1723" y="1699"/>
                  </a:cubicBezTo>
                  <a:cubicBezTo>
                    <a:pt x="1795" y="1392"/>
                    <a:pt x="1848" y="1105"/>
                    <a:pt x="1885" y="857"/>
                  </a:cubicBezTo>
                  <a:cubicBezTo>
                    <a:pt x="1959" y="347"/>
                    <a:pt x="1992" y="16"/>
                    <a:pt x="1911" y="1"/>
                  </a:cubicBezTo>
                  <a:cubicBezTo>
                    <a:pt x="1909" y="0"/>
                    <a:pt x="1908" y="0"/>
                    <a:pt x="190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63" name="Google Shape;663;p7"/>
            <p:cNvSpPr/>
            <p:nvPr/>
          </p:nvSpPr>
          <p:spPr>
            <a:xfrm>
              <a:off x="1816550" y="4167100"/>
              <a:ext cx="63200" cy="155825"/>
            </a:xfrm>
            <a:custGeom>
              <a:rect b="b" l="l" r="r" t="t"/>
              <a:pathLst>
                <a:path extrusionOk="0" h="6233" w="2528">
                  <a:moveTo>
                    <a:pt x="1900" y="0"/>
                  </a:moveTo>
                  <a:cubicBezTo>
                    <a:pt x="1816" y="0"/>
                    <a:pt x="1722" y="530"/>
                    <a:pt x="1547" y="1328"/>
                  </a:cubicBezTo>
                  <a:cubicBezTo>
                    <a:pt x="1463" y="1718"/>
                    <a:pt x="1345" y="2167"/>
                    <a:pt x="1215" y="2649"/>
                  </a:cubicBezTo>
                  <a:cubicBezTo>
                    <a:pt x="1103" y="3066"/>
                    <a:pt x="994" y="3511"/>
                    <a:pt x="842" y="3954"/>
                  </a:cubicBezTo>
                  <a:lnTo>
                    <a:pt x="619" y="4595"/>
                  </a:lnTo>
                  <a:lnTo>
                    <a:pt x="499" y="4914"/>
                  </a:lnTo>
                  <a:lnTo>
                    <a:pt x="438" y="5072"/>
                  </a:lnTo>
                  <a:lnTo>
                    <a:pt x="331" y="5324"/>
                  </a:lnTo>
                  <a:cubicBezTo>
                    <a:pt x="256" y="5507"/>
                    <a:pt x="155" y="5703"/>
                    <a:pt x="119" y="5859"/>
                  </a:cubicBezTo>
                  <a:lnTo>
                    <a:pt x="40" y="6107"/>
                  </a:lnTo>
                  <a:lnTo>
                    <a:pt x="0" y="6232"/>
                  </a:lnTo>
                  <a:cubicBezTo>
                    <a:pt x="41" y="6227"/>
                    <a:pt x="90" y="6214"/>
                    <a:pt x="135" y="6206"/>
                  </a:cubicBezTo>
                  <a:cubicBezTo>
                    <a:pt x="312" y="6168"/>
                    <a:pt x="470" y="6144"/>
                    <a:pt x="650" y="6090"/>
                  </a:cubicBezTo>
                  <a:cubicBezTo>
                    <a:pt x="845" y="6025"/>
                    <a:pt x="1029" y="5932"/>
                    <a:pt x="1201" y="5818"/>
                  </a:cubicBezTo>
                  <a:cubicBezTo>
                    <a:pt x="1666" y="5487"/>
                    <a:pt x="1956" y="5048"/>
                    <a:pt x="2137" y="4669"/>
                  </a:cubicBezTo>
                  <a:cubicBezTo>
                    <a:pt x="2497" y="3869"/>
                    <a:pt x="2527" y="3322"/>
                    <a:pt x="2432" y="3299"/>
                  </a:cubicBezTo>
                  <a:cubicBezTo>
                    <a:pt x="2431" y="3298"/>
                    <a:pt x="2429" y="3298"/>
                    <a:pt x="2428" y="3298"/>
                  </a:cubicBezTo>
                  <a:cubicBezTo>
                    <a:pt x="2359" y="3298"/>
                    <a:pt x="2189" y="3817"/>
                    <a:pt x="1792" y="4492"/>
                  </a:cubicBezTo>
                  <a:cubicBezTo>
                    <a:pt x="1592" y="4821"/>
                    <a:pt x="1258" y="5136"/>
                    <a:pt x="891" y="5368"/>
                  </a:cubicBezTo>
                  <a:cubicBezTo>
                    <a:pt x="882" y="5372"/>
                    <a:pt x="878" y="5373"/>
                    <a:pt x="877" y="5373"/>
                  </a:cubicBezTo>
                  <a:cubicBezTo>
                    <a:pt x="875" y="5373"/>
                    <a:pt x="877" y="5371"/>
                    <a:pt x="877" y="5371"/>
                  </a:cubicBezTo>
                  <a:lnTo>
                    <a:pt x="877" y="5371"/>
                  </a:lnTo>
                  <a:cubicBezTo>
                    <a:pt x="877" y="5371"/>
                    <a:pt x="876" y="5371"/>
                    <a:pt x="875" y="5372"/>
                  </a:cubicBezTo>
                  <a:cubicBezTo>
                    <a:pt x="875" y="5372"/>
                    <a:pt x="875" y="5371"/>
                    <a:pt x="875" y="5371"/>
                  </a:cubicBezTo>
                  <a:cubicBezTo>
                    <a:pt x="875" y="5371"/>
                    <a:pt x="874" y="5372"/>
                    <a:pt x="874" y="5372"/>
                  </a:cubicBezTo>
                  <a:cubicBezTo>
                    <a:pt x="874" y="5372"/>
                    <a:pt x="877" y="5367"/>
                    <a:pt x="898" y="5319"/>
                  </a:cubicBezTo>
                  <a:lnTo>
                    <a:pt x="921" y="5260"/>
                  </a:lnTo>
                  <a:lnTo>
                    <a:pt x="979" y="5095"/>
                  </a:lnTo>
                  <a:cubicBezTo>
                    <a:pt x="1017" y="4985"/>
                    <a:pt x="1051" y="4873"/>
                    <a:pt x="1084" y="4760"/>
                  </a:cubicBezTo>
                  <a:cubicBezTo>
                    <a:pt x="1150" y="4537"/>
                    <a:pt x="1209" y="4310"/>
                    <a:pt x="1280" y="4091"/>
                  </a:cubicBezTo>
                  <a:cubicBezTo>
                    <a:pt x="1427" y="3634"/>
                    <a:pt x="1565" y="3183"/>
                    <a:pt x="1659" y="2751"/>
                  </a:cubicBezTo>
                  <a:cubicBezTo>
                    <a:pt x="1760" y="2298"/>
                    <a:pt x="1836" y="1840"/>
                    <a:pt x="1888" y="1378"/>
                  </a:cubicBezTo>
                  <a:cubicBezTo>
                    <a:pt x="1979" y="548"/>
                    <a:pt x="1978" y="6"/>
                    <a:pt x="1902" y="0"/>
                  </a:cubicBezTo>
                  <a:cubicBezTo>
                    <a:pt x="1901" y="0"/>
                    <a:pt x="1901" y="0"/>
                    <a:pt x="19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64" name="Google Shape;664;p7"/>
            <p:cNvSpPr/>
            <p:nvPr/>
          </p:nvSpPr>
          <p:spPr>
            <a:xfrm>
              <a:off x="1842650" y="4079650"/>
              <a:ext cx="24450" cy="70225"/>
            </a:xfrm>
            <a:custGeom>
              <a:rect b="b" l="l" r="r" t="t"/>
              <a:pathLst>
                <a:path extrusionOk="0" h="2809" w="978">
                  <a:moveTo>
                    <a:pt x="98" y="0"/>
                  </a:moveTo>
                  <a:cubicBezTo>
                    <a:pt x="90" y="0"/>
                    <a:pt x="83" y="2"/>
                    <a:pt x="76" y="4"/>
                  </a:cubicBezTo>
                  <a:cubicBezTo>
                    <a:pt x="2" y="36"/>
                    <a:pt x="0" y="213"/>
                    <a:pt x="41" y="464"/>
                  </a:cubicBezTo>
                  <a:cubicBezTo>
                    <a:pt x="60" y="585"/>
                    <a:pt x="78" y="727"/>
                    <a:pt x="112" y="875"/>
                  </a:cubicBezTo>
                  <a:cubicBezTo>
                    <a:pt x="142" y="1004"/>
                    <a:pt x="198" y="1132"/>
                    <a:pt x="235" y="1268"/>
                  </a:cubicBezTo>
                  <a:cubicBezTo>
                    <a:pt x="269" y="1399"/>
                    <a:pt x="314" y="1530"/>
                    <a:pt x="352" y="1661"/>
                  </a:cubicBezTo>
                  <a:cubicBezTo>
                    <a:pt x="390" y="1798"/>
                    <a:pt x="383" y="1943"/>
                    <a:pt x="423" y="2067"/>
                  </a:cubicBezTo>
                  <a:cubicBezTo>
                    <a:pt x="470" y="2210"/>
                    <a:pt x="517" y="2344"/>
                    <a:pt x="564" y="2455"/>
                  </a:cubicBezTo>
                  <a:cubicBezTo>
                    <a:pt x="658" y="2671"/>
                    <a:pt x="776" y="2808"/>
                    <a:pt x="880" y="2808"/>
                  </a:cubicBezTo>
                  <a:cubicBezTo>
                    <a:pt x="889" y="2808"/>
                    <a:pt x="897" y="2807"/>
                    <a:pt x="905" y="2806"/>
                  </a:cubicBezTo>
                  <a:cubicBezTo>
                    <a:pt x="960" y="2793"/>
                    <a:pt x="960" y="2627"/>
                    <a:pt x="942" y="2372"/>
                  </a:cubicBezTo>
                  <a:cubicBezTo>
                    <a:pt x="935" y="2248"/>
                    <a:pt x="977" y="2090"/>
                    <a:pt x="952" y="1935"/>
                  </a:cubicBezTo>
                  <a:cubicBezTo>
                    <a:pt x="930" y="1800"/>
                    <a:pt x="885" y="1663"/>
                    <a:pt x="851" y="1520"/>
                  </a:cubicBezTo>
                  <a:cubicBezTo>
                    <a:pt x="818" y="1383"/>
                    <a:pt x="713" y="1264"/>
                    <a:pt x="671" y="1129"/>
                  </a:cubicBezTo>
                  <a:cubicBezTo>
                    <a:pt x="626" y="990"/>
                    <a:pt x="592" y="851"/>
                    <a:pt x="541" y="726"/>
                  </a:cubicBezTo>
                  <a:cubicBezTo>
                    <a:pt x="488" y="593"/>
                    <a:pt x="428" y="465"/>
                    <a:pt x="361" y="340"/>
                  </a:cubicBezTo>
                  <a:cubicBezTo>
                    <a:pt x="249" y="136"/>
                    <a:pt x="168" y="0"/>
                    <a:pt x="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65" name="Google Shape;665;p7"/>
            <p:cNvSpPr/>
            <p:nvPr/>
          </p:nvSpPr>
          <p:spPr>
            <a:xfrm>
              <a:off x="1798450" y="4078600"/>
              <a:ext cx="38800" cy="70950"/>
            </a:xfrm>
            <a:custGeom>
              <a:rect b="b" l="l" r="r" t="t"/>
              <a:pathLst>
                <a:path extrusionOk="0" h="2838" w="1552">
                  <a:moveTo>
                    <a:pt x="1419" y="0"/>
                  </a:moveTo>
                  <a:cubicBezTo>
                    <a:pt x="1364" y="0"/>
                    <a:pt x="1267" y="143"/>
                    <a:pt x="1127" y="355"/>
                  </a:cubicBezTo>
                  <a:cubicBezTo>
                    <a:pt x="1055" y="464"/>
                    <a:pt x="919" y="569"/>
                    <a:pt x="837" y="712"/>
                  </a:cubicBezTo>
                  <a:cubicBezTo>
                    <a:pt x="766" y="836"/>
                    <a:pt x="708" y="976"/>
                    <a:pt x="637" y="1114"/>
                  </a:cubicBezTo>
                  <a:cubicBezTo>
                    <a:pt x="567" y="1246"/>
                    <a:pt x="562" y="1411"/>
                    <a:pt x="498" y="1546"/>
                  </a:cubicBezTo>
                  <a:cubicBezTo>
                    <a:pt x="431" y="1685"/>
                    <a:pt x="356" y="1817"/>
                    <a:pt x="300" y="1949"/>
                  </a:cubicBezTo>
                  <a:cubicBezTo>
                    <a:pt x="236" y="2102"/>
                    <a:pt x="180" y="2244"/>
                    <a:pt x="139" y="2369"/>
                  </a:cubicBezTo>
                  <a:cubicBezTo>
                    <a:pt x="53" y="2628"/>
                    <a:pt x="0" y="2796"/>
                    <a:pt x="72" y="2831"/>
                  </a:cubicBezTo>
                  <a:cubicBezTo>
                    <a:pt x="81" y="2835"/>
                    <a:pt x="90" y="2837"/>
                    <a:pt x="100" y="2837"/>
                  </a:cubicBezTo>
                  <a:cubicBezTo>
                    <a:pt x="177" y="2837"/>
                    <a:pt x="303" y="2715"/>
                    <a:pt x="449" y="2518"/>
                  </a:cubicBezTo>
                  <a:cubicBezTo>
                    <a:pt x="528" y="2410"/>
                    <a:pt x="625" y="2287"/>
                    <a:pt x="710" y="2144"/>
                  </a:cubicBezTo>
                  <a:cubicBezTo>
                    <a:pt x="785" y="2022"/>
                    <a:pt x="839" y="1878"/>
                    <a:pt x="912" y="1742"/>
                  </a:cubicBezTo>
                  <a:cubicBezTo>
                    <a:pt x="982" y="1611"/>
                    <a:pt x="1042" y="1471"/>
                    <a:pt x="1106" y="1336"/>
                  </a:cubicBezTo>
                  <a:cubicBezTo>
                    <a:pt x="1171" y="1196"/>
                    <a:pt x="1277" y="1077"/>
                    <a:pt x="1331" y="945"/>
                  </a:cubicBezTo>
                  <a:cubicBezTo>
                    <a:pt x="1388" y="804"/>
                    <a:pt x="1437" y="661"/>
                    <a:pt x="1478" y="517"/>
                  </a:cubicBezTo>
                  <a:cubicBezTo>
                    <a:pt x="1551" y="250"/>
                    <a:pt x="1534" y="46"/>
                    <a:pt x="1430" y="3"/>
                  </a:cubicBezTo>
                  <a:cubicBezTo>
                    <a:pt x="1427" y="1"/>
                    <a:pt x="1423"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66" name="Google Shape;666;p7"/>
            <p:cNvSpPr/>
            <p:nvPr/>
          </p:nvSpPr>
          <p:spPr>
            <a:xfrm>
              <a:off x="1783625" y="4051875"/>
              <a:ext cx="46675" cy="97150"/>
            </a:xfrm>
            <a:custGeom>
              <a:rect b="b" l="l" r="r" t="t"/>
              <a:pathLst>
                <a:path extrusionOk="0" h="3886" w="1867">
                  <a:moveTo>
                    <a:pt x="1774" y="0"/>
                  </a:moveTo>
                  <a:cubicBezTo>
                    <a:pt x="1693" y="0"/>
                    <a:pt x="1528" y="167"/>
                    <a:pt x="1332" y="441"/>
                  </a:cubicBezTo>
                  <a:cubicBezTo>
                    <a:pt x="1228" y="588"/>
                    <a:pt x="1104" y="758"/>
                    <a:pt x="991" y="956"/>
                  </a:cubicBezTo>
                  <a:cubicBezTo>
                    <a:pt x="894" y="1125"/>
                    <a:pt x="819" y="1320"/>
                    <a:pt x="727" y="1509"/>
                  </a:cubicBezTo>
                  <a:cubicBezTo>
                    <a:pt x="638" y="1693"/>
                    <a:pt x="563" y="1887"/>
                    <a:pt x="487" y="2076"/>
                  </a:cubicBezTo>
                  <a:cubicBezTo>
                    <a:pt x="408" y="2273"/>
                    <a:pt x="291" y="2449"/>
                    <a:pt x="232" y="2637"/>
                  </a:cubicBezTo>
                  <a:cubicBezTo>
                    <a:pt x="168" y="2832"/>
                    <a:pt x="115" y="3031"/>
                    <a:pt x="74" y="3232"/>
                  </a:cubicBezTo>
                  <a:cubicBezTo>
                    <a:pt x="0" y="3602"/>
                    <a:pt x="33" y="3859"/>
                    <a:pt x="142" y="3885"/>
                  </a:cubicBezTo>
                  <a:cubicBezTo>
                    <a:pt x="144" y="3886"/>
                    <a:pt x="145" y="3886"/>
                    <a:pt x="147" y="3886"/>
                  </a:cubicBezTo>
                  <a:cubicBezTo>
                    <a:pt x="203" y="3886"/>
                    <a:pt x="295" y="3671"/>
                    <a:pt x="442" y="3352"/>
                  </a:cubicBezTo>
                  <a:cubicBezTo>
                    <a:pt x="516" y="3191"/>
                    <a:pt x="656" y="3025"/>
                    <a:pt x="745" y="2823"/>
                  </a:cubicBezTo>
                  <a:cubicBezTo>
                    <a:pt x="818" y="2641"/>
                    <a:pt x="890" y="2462"/>
                    <a:pt x="968" y="2269"/>
                  </a:cubicBezTo>
                  <a:cubicBezTo>
                    <a:pt x="1047" y="2087"/>
                    <a:pt x="1066" y="1876"/>
                    <a:pt x="1147" y="1693"/>
                  </a:cubicBezTo>
                  <a:lnTo>
                    <a:pt x="1402" y="1151"/>
                  </a:lnTo>
                  <a:cubicBezTo>
                    <a:pt x="1486" y="955"/>
                    <a:pt x="1564" y="772"/>
                    <a:pt x="1637" y="599"/>
                  </a:cubicBezTo>
                  <a:cubicBezTo>
                    <a:pt x="1774" y="262"/>
                    <a:pt x="1866" y="45"/>
                    <a:pt x="1797" y="6"/>
                  </a:cubicBezTo>
                  <a:cubicBezTo>
                    <a:pt x="1790" y="2"/>
                    <a:pt x="1783" y="0"/>
                    <a:pt x="17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67" name="Google Shape;667;p7"/>
            <p:cNvSpPr/>
            <p:nvPr/>
          </p:nvSpPr>
          <p:spPr>
            <a:xfrm>
              <a:off x="1793800" y="3807225"/>
              <a:ext cx="40250" cy="234375"/>
            </a:xfrm>
            <a:custGeom>
              <a:rect b="b" l="l" r="r" t="t"/>
              <a:pathLst>
                <a:path extrusionOk="0" h="9375" w="1610">
                  <a:moveTo>
                    <a:pt x="273" y="1"/>
                  </a:moveTo>
                  <a:cubicBezTo>
                    <a:pt x="193" y="1"/>
                    <a:pt x="114" y="533"/>
                    <a:pt x="62" y="1356"/>
                  </a:cubicBezTo>
                  <a:cubicBezTo>
                    <a:pt x="38" y="1756"/>
                    <a:pt x="6" y="2224"/>
                    <a:pt x="5" y="2731"/>
                  </a:cubicBezTo>
                  <a:cubicBezTo>
                    <a:pt x="1" y="3170"/>
                    <a:pt x="39" y="3635"/>
                    <a:pt x="64" y="4110"/>
                  </a:cubicBezTo>
                  <a:cubicBezTo>
                    <a:pt x="89" y="4568"/>
                    <a:pt x="143" y="5033"/>
                    <a:pt x="203" y="5489"/>
                  </a:cubicBezTo>
                  <a:cubicBezTo>
                    <a:pt x="271" y="5960"/>
                    <a:pt x="302" y="6433"/>
                    <a:pt x="408" y="6864"/>
                  </a:cubicBezTo>
                  <a:cubicBezTo>
                    <a:pt x="513" y="7318"/>
                    <a:pt x="651" y="7762"/>
                    <a:pt x="819" y="8197"/>
                  </a:cubicBezTo>
                  <a:cubicBezTo>
                    <a:pt x="1111" y="8940"/>
                    <a:pt x="1426" y="9375"/>
                    <a:pt x="1536" y="9375"/>
                  </a:cubicBezTo>
                  <a:cubicBezTo>
                    <a:pt x="1543" y="9375"/>
                    <a:pt x="1550" y="9373"/>
                    <a:pt x="1555" y="9369"/>
                  </a:cubicBezTo>
                  <a:cubicBezTo>
                    <a:pt x="1609" y="9337"/>
                    <a:pt x="1398" y="8847"/>
                    <a:pt x="1184" y="8068"/>
                  </a:cubicBezTo>
                  <a:cubicBezTo>
                    <a:pt x="1080" y="7686"/>
                    <a:pt x="1027" y="7227"/>
                    <a:pt x="940" y="6740"/>
                  </a:cubicBezTo>
                  <a:cubicBezTo>
                    <a:pt x="857" y="6321"/>
                    <a:pt x="776" y="5873"/>
                    <a:pt x="716" y="5414"/>
                  </a:cubicBezTo>
                  <a:cubicBezTo>
                    <a:pt x="665" y="4971"/>
                    <a:pt x="552" y="4522"/>
                    <a:pt x="520" y="4074"/>
                  </a:cubicBezTo>
                  <a:cubicBezTo>
                    <a:pt x="489" y="3607"/>
                    <a:pt x="477" y="3148"/>
                    <a:pt x="460" y="2716"/>
                  </a:cubicBezTo>
                  <a:cubicBezTo>
                    <a:pt x="440" y="2218"/>
                    <a:pt x="422" y="1759"/>
                    <a:pt x="406" y="1354"/>
                  </a:cubicBezTo>
                  <a:cubicBezTo>
                    <a:pt x="370" y="535"/>
                    <a:pt x="352" y="1"/>
                    <a:pt x="273" y="1"/>
                  </a:cubicBezTo>
                  <a:cubicBezTo>
                    <a:pt x="273" y="1"/>
                    <a:pt x="273" y="1"/>
                    <a:pt x="27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68" name="Google Shape;668;p7"/>
            <p:cNvSpPr/>
            <p:nvPr/>
          </p:nvSpPr>
          <p:spPr>
            <a:xfrm>
              <a:off x="1645325" y="3807675"/>
              <a:ext cx="150700" cy="175350"/>
            </a:xfrm>
            <a:custGeom>
              <a:rect b="b" l="l" r="r" t="t"/>
              <a:pathLst>
                <a:path extrusionOk="0" h="7014" w="6028">
                  <a:moveTo>
                    <a:pt x="5943" y="1"/>
                  </a:moveTo>
                  <a:cubicBezTo>
                    <a:pt x="5837" y="1"/>
                    <a:pt x="5368" y="183"/>
                    <a:pt x="4713" y="524"/>
                  </a:cubicBezTo>
                  <a:cubicBezTo>
                    <a:pt x="4361" y="708"/>
                    <a:pt x="3924" y="897"/>
                    <a:pt x="3513" y="1208"/>
                  </a:cubicBezTo>
                  <a:cubicBezTo>
                    <a:pt x="3159" y="1473"/>
                    <a:pt x="2821" y="1809"/>
                    <a:pt x="2498" y="2164"/>
                  </a:cubicBezTo>
                  <a:cubicBezTo>
                    <a:pt x="2186" y="2506"/>
                    <a:pt x="1962" y="2923"/>
                    <a:pt x="1714" y="3303"/>
                  </a:cubicBezTo>
                  <a:cubicBezTo>
                    <a:pt x="1457" y="3700"/>
                    <a:pt x="1219" y="4098"/>
                    <a:pt x="1024" y="4485"/>
                  </a:cubicBezTo>
                  <a:cubicBezTo>
                    <a:pt x="800" y="4935"/>
                    <a:pt x="617" y="5359"/>
                    <a:pt x="472" y="5727"/>
                  </a:cubicBezTo>
                  <a:cubicBezTo>
                    <a:pt x="175" y="6485"/>
                    <a:pt x="1" y="6981"/>
                    <a:pt x="74" y="7012"/>
                  </a:cubicBezTo>
                  <a:cubicBezTo>
                    <a:pt x="77" y="7013"/>
                    <a:pt x="79" y="7014"/>
                    <a:pt x="82" y="7014"/>
                  </a:cubicBezTo>
                  <a:cubicBezTo>
                    <a:pt x="168" y="7014"/>
                    <a:pt x="424" y="6559"/>
                    <a:pt x="787" y="5866"/>
                  </a:cubicBezTo>
                  <a:cubicBezTo>
                    <a:pt x="970" y="5518"/>
                    <a:pt x="1189" y="5119"/>
                    <a:pt x="1429" y="4692"/>
                  </a:cubicBezTo>
                  <a:cubicBezTo>
                    <a:pt x="1638" y="4326"/>
                    <a:pt x="1845" y="3928"/>
                    <a:pt x="2101" y="3551"/>
                  </a:cubicBezTo>
                  <a:cubicBezTo>
                    <a:pt x="2345" y="3189"/>
                    <a:pt x="2602" y="2826"/>
                    <a:pt x="2892" y="2503"/>
                  </a:cubicBezTo>
                  <a:cubicBezTo>
                    <a:pt x="3193" y="2165"/>
                    <a:pt x="3539" y="1892"/>
                    <a:pt x="3858" y="1631"/>
                  </a:cubicBezTo>
                  <a:cubicBezTo>
                    <a:pt x="4228" y="1324"/>
                    <a:pt x="4596" y="1068"/>
                    <a:pt x="4917" y="852"/>
                  </a:cubicBezTo>
                  <a:cubicBezTo>
                    <a:pt x="5585" y="409"/>
                    <a:pt x="6027" y="107"/>
                    <a:pt x="5964" y="7"/>
                  </a:cubicBezTo>
                  <a:cubicBezTo>
                    <a:pt x="5962" y="3"/>
                    <a:pt x="5954" y="1"/>
                    <a:pt x="594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69" name="Google Shape;669;p7"/>
            <p:cNvSpPr/>
            <p:nvPr/>
          </p:nvSpPr>
          <p:spPr>
            <a:xfrm>
              <a:off x="1652350" y="3986500"/>
              <a:ext cx="39450" cy="37775"/>
            </a:xfrm>
            <a:custGeom>
              <a:rect b="b" l="l" r="r" t="t"/>
              <a:pathLst>
                <a:path extrusionOk="0" h="1511" w="1578">
                  <a:moveTo>
                    <a:pt x="144" y="0"/>
                  </a:moveTo>
                  <a:cubicBezTo>
                    <a:pt x="109" y="0"/>
                    <a:pt x="76" y="8"/>
                    <a:pt x="47" y="26"/>
                  </a:cubicBezTo>
                  <a:cubicBezTo>
                    <a:pt x="1" y="56"/>
                    <a:pt x="35" y="173"/>
                    <a:pt x="110" y="346"/>
                  </a:cubicBezTo>
                  <a:cubicBezTo>
                    <a:pt x="146" y="430"/>
                    <a:pt x="148" y="564"/>
                    <a:pt x="215" y="662"/>
                  </a:cubicBezTo>
                  <a:cubicBezTo>
                    <a:pt x="270" y="747"/>
                    <a:pt x="348" y="822"/>
                    <a:pt x="420" y="905"/>
                  </a:cubicBezTo>
                  <a:cubicBezTo>
                    <a:pt x="490" y="985"/>
                    <a:pt x="614" y="1012"/>
                    <a:pt x="690" y="1081"/>
                  </a:cubicBezTo>
                  <a:cubicBezTo>
                    <a:pt x="772" y="1153"/>
                    <a:pt x="847" y="1229"/>
                    <a:pt x="930" y="1284"/>
                  </a:cubicBezTo>
                  <a:cubicBezTo>
                    <a:pt x="1017" y="1344"/>
                    <a:pt x="1110" y="1394"/>
                    <a:pt x="1207" y="1435"/>
                  </a:cubicBezTo>
                  <a:cubicBezTo>
                    <a:pt x="1316" y="1480"/>
                    <a:pt x="1402" y="1510"/>
                    <a:pt x="1462" y="1510"/>
                  </a:cubicBezTo>
                  <a:cubicBezTo>
                    <a:pt x="1499" y="1510"/>
                    <a:pt x="1525" y="1498"/>
                    <a:pt x="1540" y="1470"/>
                  </a:cubicBezTo>
                  <a:cubicBezTo>
                    <a:pt x="1578" y="1398"/>
                    <a:pt x="1510" y="1282"/>
                    <a:pt x="1394" y="1146"/>
                  </a:cubicBezTo>
                  <a:cubicBezTo>
                    <a:pt x="1338" y="1079"/>
                    <a:pt x="1278" y="999"/>
                    <a:pt x="1207" y="922"/>
                  </a:cubicBezTo>
                  <a:cubicBezTo>
                    <a:pt x="1144" y="858"/>
                    <a:pt x="1064" y="808"/>
                    <a:pt x="996" y="738"/>
                  </a:cubicBezTo>
                  <a:lnTo>
                    <a:pt x="794" y="545"/>
                  </a:lnTo>
                  <a:cubicBezTo>
                    <a:pt x="727" y="475"/>
                    <a:pt x="697" y="376"/>
                    <a:pt x="634" y="315"/>
                  </a:cubicBezTo>
                  <a:cubicBezTo>
                    <a:pt x="561" y="242"/>
                    <a:pt x="493" y="177"/>
                    <a:pt x="426" y="124"/>
                  </a:cubicBezTo>
                  <a:cubicBezTo>
                    <a:pt x="330" y="46"/>
                    <a:pt x="229" y="0"/>
                    <a:pt x="14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70" name="Google Shape;670;p7"/>
            <p:cNvSpPr/>
            <p:nvPr/>
          </p:nvSpPr>
          <p:spPr>
            <a:xfrm>
              <a:off x="1583900" y="4001150"/>
              <a:ext cx="112050" cy="246950"/>
            </a:xfrm>
            <a:custGeom>
              <a:rect b="b" l="l" r="r" t="t"/>
              <a:pathLst>
                <a:path extrusionOk="0" h="9878" w="4482">
                  <a:moveTo>
                    <a:pt x="2545" y="0"/>
                  </a:moveTo>
                  <a:cubicBezTo>
                    <a:pt x="2506" y="0"/>
                    <a:pt x="2464" y="4"/>
                    <a:pt x="2420" y="15"/>
                  </a:cubicBezTo>
                  <a:cubicBezTo>
                    <a:pt x="2187" y="88"/>
                    <a:pt x="2084" y="263"/>
                    <a:pt x="1996" y="372"/>
                  </a:cubicBezTo>
                  <a:cubicBezTo>
                    <a:pt x="1814" y="615"/>
                    <a:pt x="1622" y="874"/>
                    <a:pt x="1460" y="1165"/>
                  </a:cubicBezTo>
                  <a:cubicBezTo>
                    <a:pt x="1172" y="1664"/>
                    <a:pt x="920" y="2226"/>
                    <a:pt x="706" y="2813"/>
                  </a:cubicBezTo>
                  <a:cubicBezTo>
                    <a:pt x="491" y="3375"/>
                    <a:pt x="391" y="3984"/>
                    <a:pt x="273" y="4568"/>
                  </a:cubicBezTo>
                  <a:cubicBezTo>
                    <a:pt x="146" y="5156"/>
                    <a:pt x="67" y="5753"/>
                    <a:pt x="37" y="6355"/>
                  </a:cubicBezTo>
                  <a:cubicBezTo>
                    <a:pt x="0" y="7018"/>
                    <a:pt x="46" y="7633"/>
                    <a:pt x="106" y="8154"/>
                  </a:cubicBezTo>
                  <a:cubicBezTo>
                    <a:pt x="246" y="9213"/>
                    <a:pt x="467" y="9877"/>
                    <a:pt x="538" y="9877"/>
                  </a:cubicBezTo>
                  <a:cubicBezTo>
                    <a:pt x="539" y="9877"/>
                    <a:pt x="540" y="9877"/>
                    <a:pt x="541" y="9877"/>
                  </a:cubicBezTo>
                  <a:cubicBezTo>
                    <a:pt x="630" y="9855"/>
                    <a:pt x="499" y="9172"/>
                    <a:pt x="447" y="8121"/>
                  </a:cubicBezTo>
                  <a:cubicBezTo>
                    <a:pt x="432" y="7611"/>
                    <a:pt x="431" y="7016"/>
                    <a:pt x="491" y="6378"/>
                  </a:cubicBezTo>
                  <a:cubicBezTo>
                    <a:pt x="539" y="5828"/>
                    <a:pt x="589" y="5240"/>
                    <a:pt x="723" y="4655"/>
                  </a:cubicBezTo>
                  <a:cubicBezTo>
                    <a:pt x="844" y="4092"/>
                    <a:pt x="995" y="3523"/>
                    <a:pt x="1197" y="2984"/>
                  </a:cubicBezTo>
                  <a:cubicBezTo>
                    <a:pt x="1399" y="2418"/>
                    <a:pt x="1685" y="1903"/>
                    <a:pt x="1944" y="1419"/>
                  </a:cubicBezTo>
                  <a:cubicBezTo>
                    <a:pt x="2088" y="1134"/>
                    <a:pt x="2249" y="874"/>
                    <a:pt x="2398" y="623"/>
                  </a:cubicBezTo>
                  <a:cubicBezTo>
                    <a:pt x="2469" y="490"/>
                    <a:pt x="2540" y="421"/>
                    <a:pt x="2549" y="421"/>
                  </a:cubicBezTo>
                  <a:cubicBezTo>
                    <a:pt x="2549" y="421"/>
                    <a:pt x="2549" y="421"/>
                    <a:pt x="2549" y="421"/>
                  </a:cubicBezTo>
                  <a:cubicBezTo>
                    <a:pt x="2549" y="417"/>
                    <a:pt x="2554" y="415"/>
                    <a:pt x="2563" y="415"/>
                  </a:cubicBezTo>
                  <a:cubicBezTo>
                    <a:pt x="2595" y="415"/>
                    <a:pt x="2677" y="439"/>
                    <a:pt x="2774" y="485"/>
                  </a:cubicBezTo>
                  <a:cubicBezTo>
                    <a:pt x="3588" y="829"/>
                    <a:pt x="4184" y="1028"/>
                    <a:pt x="4389" y="1028"/>
                  </a:cubicBezTo>
                  <a:cubicBezTo>
                    <a:pt x="4434" y="1028"/>
                    <a:pt x="4460" y="1018"/>
                    <a:pt x="4466" y="999"/>
                  </a:cubicBezTo>
                  <a:cubicBezTo>
                    <a:pt x="4482" y="943"/>
                    <a:pt x="3869" y="620"/>
                    <a:pt x="2928" y="129"/>
                  </a:cubicBezTo>
                  <a:cubicBezTo>
                    <a:pt x="2841" y="91"/>
                    <a:pt x="2722" y="0"/>
                    <a:pt x="25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71" name="Google Shape;671;p7"/>
            <p:cNvSpPr/>
            <p:nvPr/>
          </p:nvSpPr>
          <p:spPr>
            <a:xfrm>
              <a:off x="1601850" y="4250425"/>
              <a:ext cx="118875" cy="57450"/>
            </a:xfrm>
            <a:custGeom>
              <a:rect b="b" l="l" r="r" t="t"/>
              <a:pathLst>
                <a:path extrusionOk="0" h="2298" w="4755">
                  <a:moveTo>
                    <a:pt x="186" y="0"/>
                  </a:moveTo>
                  <a:cubicBezTo>
                    <a:pt x="93" y="0"/>
                    <a:pt x="34" y="22"/>
                    <a:pt x="20" y="65"/>
                  </a:cubicBezTo>
                  <a:cubicBezTo>
                    <a:pt x="0" y="118"/>
                    <a:pt x="253" y="267"/>
                    <a:pt x="638" y="489"/>
                  </a:cubicBezTo>
                  <a:cubicBezTo>
                    <a:pt x="828" y="598"/>
                    <a:pt x="1026" y="775"/>
                    <a:pt x="1267" y="904"/>
                  </a:cubicBezTo>
                  <a:cubicBezTo>
                    <a:pt x="1475" y="1013"/>
                    <a:pt x="1706" y="1112"/>
                    <a:pt x="1935" y="1225"/>
                  </a:cubicBezTo>
                  <a:cubicBezTo>
                    <a:pt x="2154" y="1334"/>
                    <a:pt x="2409" y="1381"/>
                    <a:pt x="2631" y="1484"/>
                  </a:cubicBezTo>
                  <a:cubicBezTo>
                    <a:pt x="2863" y="1593"/>
                    <a:pt x="3085" y="1709"/>
                    <a:pt x="3301" y="1803"/>
                  </a:cubicBezTo>
                  <a:cubicBezTo>
                    <a:pt x="3551" y="1912"/>
                    <a:pt x="3786" y="2010"/>
                    <a:pt x="3989" y="2087"/>
                  </a:cubicBezTo>
                  <a:cubicBezTo>
                    <a:pt x="4314" y="2208"/>
                    <a:pt x="4550" y="2297"/>
                    <a:pt x="4658" y="2297"/>
                  </a:cubicBezTo>
                  <a:cubicBezTo>
                    <a:pt x="4689" y="2297"/>
                    <a:pt x="4710" y="2290"/>
                    <a:pt x="4718" y="2274"/>
                  </a:cubicBezTo>
                  <a:cubicBezTo>
                    <a:pt x="4755" y="2203"/>
                    <a:pt x="4525" y="2016"/>
                    <a:pt x="4142" y="1779"/>
                  </a:cubicBezTo>
                  <a:cubicBezTo>
                    <a:pt x="3956" y="1663"/>
                    <a:pt x="3741" y="1525"/>
                    <a:pt x="3500" y="1394"/>
                  </a:cubicBezTo>
                  <a:cubicBezTo>
                    <a:pt x="3291" y="1280"/>
                    <a:pt x="3057" y="1186"/>
                    <a:pt x="2826" y="1070"/>
                  </a:cubicBezTo>
                  <a:cubicBezTo>
                    <a:pt x="2605" y="958"/>
                    <a:pt x="2374" y="857"/>
                    <a:pt x="2150" y="752"/>
                  </a:cubicBezTo>
                  <a:cubicBezTo>
                    <a:pt x="1916" y="643"/>
                    <a:pt x="1706" y="496"/>
                    <a:pt x="1486" y="405"/>
                  </a:cubicBezTo>
                  <a:cubicBezTo>
                    <a:pt x="1233" y="297"/>
                    <a:pt x="996" y="204"/>
                    <a:pt x="790" y="133"/>
                  </a:cubicBezTo>
                  <a:cubicBezTo>
                    <a:pt x="535" y="46"/>
                    <a:pt x="323" y="0"/>
                    <a:pt x="18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72" name="Google Shape;672;p7"/>
            <p:cNvSpPr/>
            <p:nvPr/>
          </p:nvSpPr>
          <p:spPr>
            <a:xfrm>
              <a:off x="1617450" y="4274425"/>
              <a:ext cx="96175" cy="29850"/>
            </a:xfrm>
            <a:custGeom>
              <a:rect b="b" l="l" r="r" t="t"/>
              <a:pathLst>
                <a:path extrusionOk="0" h="1194" w="3847">
                  <a:moveTo>
                    <a:pt x="117" y="1"/>
                  </a:moveTo>
                  <a:cubicBezTo>
                    <a:pt x="69" y="1"/>
                    <a:pt x="39" y="11"/>
                    <a:pt x="29" y="36"/>
                  </a:cubicBezTo>
                  <a:cubicBezTo>
                    <a:pt x="1" y="111"/>
                    <a:pt x="182" y="259"/>
                    <a:pt x="490" y="419"/>
                  </a:cubicBezTo>
                  <a:cubicBezTo>
                    <a:pt x="639" y="497"/>
                    <a:pt x="813" y="591"/>
                    <a:pt x="1011" y="669"/>
                  </a:cubicBezTo>
                  <a:cubicBezTo>
                    <a:pt x="1181" y="737"/>
                    <a:pt x="1372" y="776"/>
                    <a:pt x="1560" y="836"/>
                  </a:cubicBezTo>
                  <a:cubicBezTo>
                    <a:pt x="1743" y="894"/>
                    <a:pt x="1932" y="935"/>
                    <a:pt x="2118" y="978"/>
                  </a:cubicBezTo>
                  <a:cubicBezTo>
                    <a:pt x="2310" y="1023"/>
                    <a:pt x="2490" y="1109"/>
                    <a:pt x="2671" y="1136"/>
                  </a:cubicBezTo>
                  <a:cubicBezTo>
                    <a:pt x="2862" y="1166"/>
                    <a:pt x="3053" y="1185"/>
                    <a:pt x="3246" y="1192"/>
                  </a:cubicBezTo>
                  <a:cubicBezTo>
                    <a:pt x="3269" y="1193"/>
                    <a:pt x="3291" y="1193"/>
                    <a:pt x="3313" y="1193"/>
                  </a:cubicBezTo>
                  <a:cubicBezTo>
                    <a:pt x="3626" y="1193"/>
                    <a:pt x="3833" y="1121"/>
                    <a:pt x="3841" y="1016"/>
                  </a:cubicBezTo>
                  <a:cubicBezTo>
                    <a:pt x="3846" y="959"/>
                    <a:pt x="3631" y="905"/>
                    <a:pt x="3306" y="811"/>
                  </a:cubicBezTo>
                  <a:cubicBezTo>
                    <a:pt x="3148" y="766"/>
                    <a:pt x="2975" y="655"/>
                    <a:pt x="2777" y="602"/>
                  </a:cubicBezTo>
                  <a:lnTo>
                    <a:pt x="2235" y="474"/>
                  </a:lnTo>
                  <a:cubicBezTo>
                    <a:pt x="2058" y="426"/>
                    <a:pt x="1859" y="443"/>
                    <a:pt x="1679" y="395"/>
                  </a:cubicBezTo>
                  <a:lnTo>
                    <a:pt x="1144" y="234"/>
                  </a:lnTo>
                  <a:lnTo>
                    <a:pt x="601" y="95"/>
                  </a:lnTo>
                  <a:cubicBezTo>
                    <a:pt x="381" y="43"/>
                    <a:pt x="213" y="1"/>
                    <a:pt x="11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73" name="Google Shape;673;p7"/>
            <p:cNvSpPr/>
            <p:nvPr/>
          </p:nvSpPr>
          <p:spPr>
            <a:xfrm>
              <a:off x="1595725" y="4281275"/>
              <a:ext cx="204250" cy="142650"/>
            </a:xfrm>
            <a:custGeom>
              <a:rect b="b" l="l" r="r" t="t"/>
              <a:pathLst>
                <a:path extrusionOk="0" h="5706" w="8170">
                  <a:moveTo>
                    <a:pt x="177" y="1"/>
                  </a:moveTo>
                  <a:cubicBezTo>
                    <a:pt x="176" y="1"/>
                    <a:pt x="174" y="1"/>
                    <a:pt x="173" y="1"/>
                  </a:cubicBezTo>
                  <a:cubicBezTo>
                    <a:pt x="173" y="1"/>
                    <a:pt x="173" y="1"/>
                    <a:pt x="172" y="1"/>
                  </a:cubicBezTo>
                  <a:cubicBezTo>
                    <a:pt x="133" y="1"/>
                    <a:pt x="0" y="650"/>
                    <a:pt x="413" y="1499"/>
                  </a:cubicBezTo>
                  <a:cubicBezTo>
                    <a:pt x="605" y="1911"/>
                    <a:pt x="881" y="2379"/>
                    <a:pt x="1288" y="2784"/>
                  </a:cubicBezTo>
                  <a:cubicBezTo>
                    <a:pt x="1643" y="3128"/>
                    <a:pt x="2062" y="3443"/>
                    <a:pt x="2505" y="3726"/>
                  </a:cubicBezTo>
                  <a:cubicBezTo>
                    <a:pt x="2928" y="4003"/>
                    <a:pt x="3405" y="4199"/>
                    <a:pt x="3851" y="4425"/>
                  </a:cubicBezTo>
                  <a:cubicBezTo>
                    <a:pt x="4316" y="4660"/>
                    <a:pt x="4779" y="4877"/>
                    <a:pt x="5229" y="5044"/>
                  </a:cubicBezTo>
                  <a:cubicBezTo>
                    <a:pt x="5701" y="5220"/>
                    <a:pt x="6183" y="5367"/>
                    <a:pt x="6674" y="5485"/>
                  </a:cubicBezTo>
                  <a:cubicBezTo>
                    <a:pt x="7313" y="5634"/>
                    <a:pt x="7796" y="5705"/>
                    <a:pt x="8019" y="5705"/>
                  </a:cubicBezTo>
                  <a:cubicBezTo>
                    <a:pt x="8104" y="5705"/>
                    <a:pt x="8151" y="5695"/>
                    <a:pt x="8154" y="5674"/>
                  </a:cubicBezTo>
                  <a:cubicBezTo>
                    <a:pt x="8169" y="5590"/>
                    <a:pt x="7605" y="5438"/>
                    <a:pt x="6764" y="5153"/>
                  </a:cubicBezTo>
                  <a:cubicBezTo>
                    <a:pt x="6356" y="5013"/>
                    <a:pt x="5889" y="4830"/>
                    <a:pt x="5391" y="4619"/>
                  </a:cubicBezTo>
                  <a:cubicBezTo>
                    <a:pt x="4962" y="4438"/>
                    <a:pt x="4502" y="4250"/>
                    <a:pt x="4054" y="4014"/>
                  </a:cubicBezTo>
                  <a:cubicBezTo>
                    <a:pt x="3623" y="3789"/>
                    <a:pt x="3188" y="3548"/>
                    <a:pt x="2779" y="3286"/>
                  </a:cubicBezTo>
                  <a:cubicBezTo>
                    <a:pt x="2353" y="3019"/>
                    <a:pt x="1994" y="2685"/>
                    <a:pt x="1658" y="2384"/>
                  </a:cubicBezTo>
                  <a:cubicBezTo>
                    <a:pt x="1271" y="2029"/>
                    <a:pt x="957" y="1660"/>
                    <a:pt x="750" y="1309"/>
                  </a:cubicBezTo>
                  <a:cubicBezTo>
                    <a:pt x="308" y="593"/>
                    <a:pt x="304" y="1"/>
                    <a:pt x="1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74" name="Google Shape;674;p7"/>
            <p:cNvSpPr/>
            <p:nvPr/>
          </p:nvSpPr>
          <p:spPr>
            <a:xfrm>
              <a:off x="1731925" y="3838775"/>
              <a:ext cx="202875" cy="729125"/>
            </a:xfrm>
            <a:custGeom>
              <a:rect b="b" l="l" r="r" t="t"/>
              <a:pathLst>
                <a:path extrusionOk="0" h="29165" w="8115">
                  <a:moveTo>
                    <a:pt x="1842" y="0"/>
                  </a:moveTo>
                  <a:cubicBezTo>
                    <a:pt x="1795" y="0"/>
                    <a:pt x="1706" y="122"/>
                    <a:pt x="1590" y="316"/>
                  </a:cubicBezTo>
                  <a:cubicBezTo>
                    <a:pt x="1448" y="593"/>
                    <a:pt x="1327" y="880"/>
                    <a:pt x="1226" y="1173"/>
                  </a:cubicBezTo>
                  <a:cubicBezTo>
                    <a:pt x="1417" y="557"/>
                    <a:pt x="1646" y="110"/>
                    <a:pt x="1608" y="87"/>
                  </a:cubicBezTo>
                  <a:lnTo>
                    <a:pt x="1608" y="87"/>
                  </a:lnTo>
                  <a:cubicBezTo>
                    <a:pt x="1608" y="87"/>
                    <a:pt x="1552" y="173"/>
                    <a:pt x="1468" y="335"/>
                  </a:cubicBezTo>
                  <a:cubicBezTo>
                    <a:pt x="1400" y="501"/>
                    <a:pt x="1280" y="736"/>
                    <a:pt x="1184" y="1037"/>
                  </a:cubicBezTo>
                  <a:cubicBezTo>
                    <a:pt x="970" y="1631"/>
                    <a:pt x="753" y="2463"/>
                    <a:pt x="589" y="3368"/>
                  </a:cubicBezTo>
                  <a:cubicBezTo>
                    <a:pt x="255" y="5179"/>
                    <a:pt x="149" y="7273"/>
                    <a:pt x="127" y="8309"/>
                  </a:cubicBezTo>
                  <a:cubicBezTo>
                    <a:pt x="0" y="13091"/>
                    <a:pt x="649" y="16891"/>
                    <a:pt x="1576" y="19763"/>
                  </a:cubicBezTo>
                  <a:cubicBezTo>
                    <a:pt x="2438" y="22365"/>
                    <a:pt x="3474" y="24218"/>
                    <a:pt x="4394" y="25532"/>
                  </a:cubicBezTo>
                  <a:cubicBezTo>
                    <a:pt x="4600" y="25840"/>
                    <a:pt x="4822" y="26138"/>
                    <a:pt x="5058" y="26426"/>
                  </a:cubicBezTo>
                  <a:cubicBezTo>
                    <a:pt x="5269" y="26696"/>
                    <a:pt x="5465" y="26940"/>
                    <a:pt x="5664" y="27149"/>
                  </a:cubicBezTo>
                  <a:lnTo>
                    <a:pt x="6196" y="27728"/>
                  </a:lnTo>
                  <a:lnTo>
                    <a:pt x="6665" y="28168"/>
                  </a:lnTo>
                  <a:lnTo>
                    <a:pt x="7042" y="28517"/>
                  </a:lnTo>
                  <a:lnTo>
                    <a:pt x="7357" y="28762"/>
                  </a:lnTo>
                  <a:cubicBezTo>
                    <a:pt x="7542" y="28903"/>
                    <a:pt x="7676" y="28998"/>
                    <a:pt x="7774" y="29061"/>
                  </a:cubicBezTo>
                  <a:cubicBezTo>
                    <a:pt x="7894" y="29137"/>
                    <a:pt x="7961" y="29164"/>
                    <a:pt x="8003" y="29164"/>
                  </a:cubicBezTo>
                  <a:cubicBezTo>
                    <a:pt x="8030" y="29164"/>
                    <a:pt x="8046" y="29153"/>
                    <a:pt x="8059" y="29136"/>
                  </a:cubicBezTo>
                  <a:cubicBezTo>
                    <a:pt x="8115" y="29068"/>
                    <a:pt x="7150" y="28349"/>
                    <a:pt x="5908" y="26905"/>
                  </a:cubicBezTo>
                  <a:cubicBezTo>
                    <a:pt x="4653" y="25476"/>
                    <a:pt x="3250" y="23221"/>
                    <a:pt x="2252" y="20522"/>
                  </a:cubicBezTo>
                  <a:cubicBezTo>
                    <a:pt x="1073" y="17370"/>
                    <a:pt x="392" y="13644"/>
                    <a:pt x="304" y="10261"/>
                  </a:cubicBezTo>
                  <a:cubicBezTo>
                    <a:pt x="216" y="7367"/>
                    <a:pt x="487" y="4747"/>
                    <a:pt x="888" y="2898"/>
                  </a:cubicBezTo>
                  <a:cubicBezTo>
                    <a:pt x="1085" y="1972"/>
                    <a:pt x="1317" y="1241"/>
                    <a:pt x="1512" y="751"/>
                  </a:cubicBezTo>
                  <a:cubicBezTo>
                    <a:pt x="1704" y="259"/>
                    <a:pt x="1872" y="15"/>
                    <a:pt x="1854" y="4"/>
                  </a:cubicBezTo>
                  <a:cubicBezTo>
                    <a:pt x="1850" y="1"/>
                    <a:pt x="1846" y="0"/>
                    <a:pt x="18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75" name="Google Shape;675;p7"/>
            <p:cNvSpPr/>
            <p:nvPr/>
          </p:nvSpPr>
          <p:spPr>
            <a:xfrm>
              <a:off x="1833950" y="4320625"/>
              <a:ext cx="61500" cy="85725"/>
            </a:xfrm>
            <a:custGeom>
              <a:rect b="b" l="l" r="r" t="t"/>
              <a:pathLst>
                <a:path extrusionOk="0" h="3429" w="2460">
                  <a:moveTo>
                    <a:pt x="2386" y="1"/>
                  </a:moveTo>
                  <a:cubicBezTo>
                    <a:pt x="2347" y="1"/>
                    <a:pt x="2246" y="214"/>
                    <a:pt x="2087" y="529"/>
                  </a:cubicBezTo>
                  <a:cubicBezTo>
                    <a:pt x="2008" y="687"/>
                    <a:pt x="1879" y="855"/>
                    <a:pt x="1778" y="1049"/>
                  </a:cubicBezTo>
                  <a:cubicBezTo>
                    <a:pt x="1691" y="1220"/>
                    <a:pt x="1605" y="1401"/>
                    <a:pt x="1501" y="1578"/>
                  </a:cubicBezTo>
                  <a:cubicBezTo>
                    <a:pt x="1403" y="1747"/>
                    <a:pt x="1336" y="1941"/>
                    <a:pt x="1223" y="2103"/>
                  </a:cubicBezTo>
                  <a:cubicBezTo>
                    <a:pt x="1107" y="2271"/>
                    <a:pt x="978" y="2423"/>
                    <a:pt x="858" y="2567"/>
                  </a:cubicBezTo>
                  <a:cubicBezTo>
                    <a:pt x="731" y="2717"/>
                    <a:pt x="596" y="2860"/>
                    <a:pt x="454" y="2996"/>
                  </a:cubicBezTo>
                  <a:cubicBezTo>
                    <a:pt x="200" y="3243"/>
                    <a:pt x="1" y="3367"/>
                    <a:pt x="31" y="3416"/>
                  </a:cubicBezTo>
                  <a:cubicBezTo>
                    <a:pt x="35" y="3424"/>
                    <a:pt x="47" y="3428"/>
                    <a:pt x="65" y="3428"/>
                  </a:cubicBezTo>
                  <a:cubicBezTo>
                    <a:pt x="146" y="3428"/>
                    <a:pt x="350" y="3347"/>
                    <a:pt x="603" y="3170"/>
                  </a:cubicBezTo>
                  <a:cubicBezTo>
                    <a:pt x="776" y="3052"/>
                    <a:pt x="938" y="2916"/>
                    <a:pt x="1086" y="2767"/>
                  </a:cubicBezTo>
                  <a:cubicBezTo>
                    <a:pt x="1225" y="2622"/>
                    <a:pt x="1349" y="2449"/>
                    <a:pt x="1475" y="2275"/>
                  </a:cubicBezTo>
                  <a:cubicBezTo>
                    <a:pt x="1597" y="2106"/>
                    <a:pt x="1706" y="1929"/>
                    <a:pt x="1805" y="1745"/>
                  </a:cubicBezTo>
                  <a:cubicBezTo>
                    <a:pt x="1909" y="1558"/>
                    <a:pt x="2030" y="1383"/>
                    <a:pt x="2109" y="1204"/>
                  </a:cubicBezTo>
                  <a:cubicBezTo>
                    <a:pt x="2199" y="994"/>
                    <a:pt x="2273" y="796"/>
                    <a:pt x="2327" y="626"/>
                  </a:cubicBezTo>
                  <a:cubicBezTo>
                    <a:pt x="2441" y="270"/>
                    <a:pt x="2460" y="23"/>
                    <a:pt x="2389" y="1"/>
                  </a:cubicBezTo>
                  <a:cubicBezTo>
                    <a:pt x="2388" y="1"/>
                    <a:pt x="2387" y="1"/>
                    <a:pt x="238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76" name="Google Shape;676;p7"/>
            <p:cNvSpPr/>
            <p:nvPr/>
          </p:nvSpPr>
          <p:spPr>
            <a:xfrm>
              <a:off x="1798175" y="4327575"/>
              <a:ext cx="14200" cy="11250"/>
            </a:xfrm>
            <a:custGeom>
              <a:rect b="b" l="l" r="r" t="t"/>
              <a:pathLst>
                <a:path extrusionOk="0" h="450" w="568">
                  <a:moveTo>
                    <a:pt x="322" y="0"/>
                  </a:moveTo>
                  <a:cubicBezTo>
                    <a:pt x="316" y="0"/>
                    <a:pt x="310" y="1"/>
                    <a:pt x="304" y="3"/>
                  </a:cubicBezTo>
                  <a:cubicBezTo>
                    <a:pt x="274" y="12"/>
                    <a:pt x="247" y="35"/>
                    <a:pt x="217" y="50"/>
                  </a:cubicBezTo>
                  <a:cubicBezTo>
                    <a:pt x="187" y="67"/>
                    <a:pt x="188" y="121"/>
                    <a:pt x="161" y="142"/>
                  </a:cubicBezTo>
                  <a:cubicBezTo>
                    <a:pt x="135" y="162"/>
                    <a:pt x="105" y="177"/>
                    <a:pt x="86" y="202"/>
                  </a:cubicBezTo>
                  <a:cubicBezTo>
                    <a:pt x="64" y="226"/>
                    <a:pt x="47" y="255"/>
                    <a:pt x="33" y="286"/>
                  </a:cubicBezTo>
                  <a:cubicBezTo>
                    <a:pt x="11" y="343"/>
                    <a:pt x="0" y="382"/>
                    <a:pt x="43" y="416"/>
                  </a:cubicBezTo>
                  <a:cubicBezTo>
                    <a:pt x="71" y="440"/>
                    <a:pt x="108" y="449"/>
                    <a:pt x="147" y="449"/>
                  </a:cubicBezTo>
                  <a:cubicBezTo>
                    <a:pt x="164" y="449"/>
                    <a:pt x="181" y="448"/>
                    <a:pt x="198" y="444"/>
                  </a:cubicBezTo>
                  <a:cubicBezTo>
                    <a:pt x="229" y="442"/>
                    <a:pt x="259" y="436"/>
                    <a:pt x="289" y="428"/>
                  </a:cubicBezTo>
                  <a:cubicBezTo>
                    <a:pt x="312" y="418"/>
                    <a:pt x="326" y="395"/>
                    <a:pt x="349" y="383"/>
                  </a:cubicBezTo>
                  <a:cubicBezTo>
                    <a:pt x="371" y="369"/>
                    <a:pt x="390" y="354"/>
                    <a:pt x="411" y="339"/>
                  </a:cubicBezTo>
                  <a:cubicBezTo>
                    <a:pt x="431" y="324"/>
                    <a:pt x="468" y="335"/>
                    <a:pt x="486" y="319"/>
                  </a:cubicBezTo>
                  <a:cubicBezTo>
                    <a:pt x="505" y="300"/>
                    <a:pt x="522" y="278"/>
                    <a:pt x="536" y="255"/>
                  </a:cubicBezTo>
                  <a:cubicBezTo>
                    <a:pt x="563" y="206"/>
                    <a:pt x="567" y="129"/>
                    <a:pt x="540" y="60"/>
                  </a:cubicBezTo>
                  <a:cubicBezTo>
                    <a:pt x="528" y="28"/>
                    <a:pt x="495" y="22"/>
                    <a:pt x="442" y="22"/>
                  </a:cubicBezTo>
                  <a:cubicBezTo>
                    <a:pt x="437" y="22"/>
                    <a:pt x="431" y="22"/>
                    <a:pt x="424" y="22"/>
                  </a:cubicBezTo>
                  <a:cubicBezTo>
                    <a:pt x="399" y="22"/>
                    <a:pt x="357" y="0"/>
                    <a:pt x="32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77" name="Google Shape;677;p7"/>
            <p:cNvSpPr/>
            <p:nvPr/>
          </p:nvSpPr>
          <p:spPr>
            <a:xfrm>
              <a:off x="1775450" y="4160950"/>
              <a:ext cx="14900" cy="25300"/>
            </a:xfrm>
            <a:custGeom>
              <a:rect b="b" l="l" r="r" t="t"/>
              <a:pathLst>
                <a:path extrusionOk="0" h="1012" w="596">
                  <a:moveTo>
                    <a:pt x="474" y="1"/>
                  </a:moveTo>
                  <a:cubicBezTo>
                    <a:pt x="441" y="1"/>
                    <a:pt x="403" y="47"/>
                    <a:pt x="350" y="114"/>
                  </a:cubicBezTo>
                  <a:cubicBezTo>
                    <a:pt x="322" y="151"/>
                    <a:pt x="252" y="179"/>
                    <a:pt x="222" y="228"/>
                  </a:cubicBezTo>
                  <a:cubicBezTo>
                    <a:pt x="196" y="272"/>
                    <a:pt x="180" y="324"/>
                    <a:pt x="156" y="370"/>
                  </a:cubicBezTo>
                  <a:cubicBezTo>
                    <a:pt x="131" y="416"/>
                    <a:pt x="153" y="481"/>
                    <a:pt x="131" y="530"/>
                  </a:cubicBezTo>
                  <a:cubicBezTo>
                    <a:pt x="109" y="580"/>
                    <a:pt x="82" y="625"/>
                    <a:pt x="66" y="673"/>
                  </a:cubicBezTo>
                  <a:cubicBezTo>
                    <a:pt x="49" y="722"/>
                    <a:pt x="36" y="774"/>
                    <a:pt x="26" y="825"/>
                  </a:cubicBezTo>
                  <a:cubicBezTo>
                    <a:pt x="10" y="921"/>
                    <a:pt x="0" y="984"/>
                    <a:pt x="51" y="1005"/>
                  </a:cubicBezTo>
                  <a:cubicBezTo>
                    <a:pt x="60" y="1009"/>
                    <a:pt x="70" y="1011"/>
                    <a:pt x="80" y="1011"/>
                  </a:cubicBezTo>
                  <a:cubicBezTo>
                    <a:pt x="125" y="1011"/>
                    <a:pt x="180" y="975"/>
                    <a:pt x="236" y="917"/>
                  </a:cubicBezTo>
                  <a:cubicBezTo>
                    <a:pt x="275" y="879"/>
                    <a:pt x="312" y="838"/>
                    <a:pt x="344" y="793"/>
                  </a:cubicBezTo>
                  <a:cubicBezTo>
                    <a:pt x="372" y="752"/>
                    <a:pt x="386" y="697"/>
                    <a:pt x="412" y="651"/>
                  </a:cubicBezTo>
                  <a:cubicBezTo>
                    <a:pt x="436" y="606"/>
                    <a:pt x="451" y="557"/>
                    <a:pt x="473" y="508"/>
                  </a:cubicBezTo>
                  <a:cubicBezTo>
                    <a:pt x="495" y="457"/>
                    <a:pt x="543" y="421"/>
                    <a:pt x="556" y="373"/>
                  </a:cubicBezTo>
                  <a:cubicBezTo>
                    <a:pt x="571" y="321"/>
                    <a:pt x="582" y="268"/>
                    <a:pt x="588" y="215"/>
                  </a:cubicBezTo>
                  <a:cubicBezTo>
                    <a:pt x="596" y="115"/>
                    <a:pt x="556" y="31"/>
                    <a:pt x="487" y="3"/>
                  </a:cubicBezTo>
                  <a:cubicBezTo>
                    <a:pt x="482" y="2"/>
                    <a:pt x="478" y="1"/>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78" name="Google Shape;678;p7"/>
            <p:cNvSpPr/>
            <p:nvPr/>
          </p:nvSpPr>
          <p:spPr>
            <a:xfrm>
              <a:off x="1736325" y="4011300"/>
              <a:ext cx="85175" cy="168675"/>
            </a:xfrm>
            <a:custGeom>
              <a:rect b="b" l="l" r="r" t="t"/>
              <a:pathLst>
                <a:path extrusionOk="0" h="6747" w="3407">
                  <a:moveTo>
                    <a:pt x="3336" y="1"/>
                  </a:moveTo>
                  <a:cubicBezTo>
                    <a:pt x="3294" y="1"/>
                    <a:pt x="3017" y="316"/>
                    <a:pt x="2638" y="823"/>
                  </a:cubicBezTo>
                  <a:cubicBezTo>
                    <a:pt x="2450" y="1078"/>
                    <a:pt x="2202" y="1359"/>
                    <a:pt x="1989" y="1700"/>
                  </a:cubicBezTo>
                  <a:cubicBezTo>
                    <a:pt x="1802" y="1991"/>
                    <a:pt x="1628" y="2317"/>
                    <a:pt x="1449" y="2647"/>
                  </a:cubicBezTo>
                  <a:cubicBezTo>
                    <a:pt x="1277" y="2966"/>
                    <a:pt x="1156" y="3316"/>
                    <a:pt x="1008" y="3646"/>
                  </a:cubicBezTo>
                  <a:cubicBezTo>
                    <a:pt x="855" y="3990"/>
                    <a:pt x="705" y="4325"/>
                    <a:pt x="588" y="4651"/>
                  </a:cubicBezTo>
                  <a:cubicBezTo>
                    <a:pt x="447" y="5026"/>
                    <a:pt x="338" y="5380"/>
                    <a:pt x="252" y="5687"/>
                  </a:cubicBezTo>
                  <a:cubicBezTo>
                    <a:pt x="81" y="6317"/>
                    <a:pt x="0" y="6734"/>
                    <a:pt x="49" y="6746"/>
                  </a:cubicBezTo>
                  <a:cubicBezTo>
                    <a:pt x="50" y="6746"/>
                    <a:pt x="51" y="6746"/>
                    <a:pt x="52" y="6746"/>
                  </a:cubicBezTo>
                  <a:cubicBezTo>
                    <a:pt x="109" y="6746"/>
                    <a:pt x="249" y="6350"/>
                    <a:pt x="472" y="5755"/>
                  </a:cubicBezTo>
                  <a:cubicBezTo>
                    <a:pt x="582" y="5461"/>
                    <a:pt x="719" y="5121"/>
                    <a:pt x="873" y="4757"/>
                  </a:cubicBezTo>
                  <a:cubicBezTo>
                    <a:pt x="1001" y="4442"/>
                    <a:pt x="1133" y="4104"/>
                    <a:pt x="1288" y="3769"/>
                  </a:cubicBezTo>
                  <a:cubicBezTo>
                    <a:pt x="1438" y="3447"/>
                    <a:pt x="1592" y="3120"/>
                    <a:pt x="1757" y="2805"/>
                  </a:cubicBezTo>
                  <a:cubicBezTo>
                    <a:pt x="1930" y="2478"/>
                    <a:pt x="2132" y="2176"/>
                    <a:pt x="2304" y="1882"/>
                  </a:cubicBezTo>
                  <a:cubicBezTo>
                    <a:pt x="2499" y="1540"/>
                    <a:pt x="2692" y="1230"/>
                    <a:pt x="2856" y="962"/>
                  </a:cubicBezTo>
                  <a:cubicBezTo>
                    <a:pt x="3197" y="410"/>
                    <a:pt x="3407" y="40"/>
                    <a:pt x="3339" y="1"/>
                  </a:cubicBezTo>
                  <a:cubicBezTo>
                    <a:pt x="3338" y="1"/>
                    <a:pt x="3337" y="1"/>
                    <a:pt x="33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79" name="Google Shape;679;p7"/>
            <p:cNvSpPr/>
            <p:nvPr/>
          </p:nvSpPr>
          <p:spPr>
            <a:xfrm>
              <a:off x="1777275" y="4145075"/>
              <a:ext cx="79700" cy="165300"/>
            </a:xfrm>
            <a:custGeom>
              <a:rect b="b" l="l" r="r" t="t"/>
              <a:pathLst>
                <a:path extrusionOk="0" h="6612" w="3188">
                  <a:moveTo>
                    <a:pt x="3113" y="0"/>
                  </a:moveTo>
                  <a:cubicBezTo>
                    <a:pt x="3074" y="0"/>
                    <a:pt x="2938" y="388"/>
                    <a:pt x="2728" y="977"/>
                  </a:cubicBezTo>
                  <a:cubicBezTo>
                    <a:pt x="2623" y="1264"/>
                    <a:pt x="2468" y="1590"/>
                    <a:pt x="2334" y="1950"/>
                  </a:cubicBezTo>
                  <a:cubicBezTo>
                    <a:pt x="2220" y="2263"/>
                    <a:pt x="2104" y="2597"/>
                    <a:pt x="1970" y="2931"/>
                  </a:cubicBezTo>
                  <a:cubicBezTo>
                    <a:pt x="1842" y="3252"/>
                    <a:pt x="1745" y="3594"/>
                    <a:pt x="1602" y="3909"/>
                  </a:cubicBezTo>
                  <a:cubicBezTo>
                    <a:pt x="1450" y="4233"/>
                    <a:pt x="1287" y="4546"/>
                    <a:pt x="1129" y="4835"/>
                  </a:cubicBezTo>
                  <a:cubicBezTo>
                    <a:pt x="949" y="5175"/>
                    <a:pt x="764" y="5475"/>
                    <a:pt x="602" y="5732"/>
                  </a:cubicBezTo>
                  <a:cubicBezTo>
                    <a:pt x="265" y="6260"/>
                    <a:pt x="1" y="6571"/>
                    <a:pt x="46" y="6609"/>
                  </a:cubicBezTo>
                  <a:cubicBezTo>
                    <a:pt x="48" y="6611"/>
                    <a:pt x="50" y="6612"/>
                    <a:pt x="54" y="6612"/>
                  </a:cubicBezTo>
                  <a:cubicBezTo>
                    <a:pt x="115" y="6612"/>
                    <a:pt x="419" y="6342"/>
                    <a:pt x="791" y="5862"/>
                  </a:cubicBezTo>
                  <a:cubicBezTo>
                    <a:pt x="981" y="5615"/>
                    <a:pt x="1198" y="5321"/>
                    <a:pt x="1395" y="4981"/>
                  </a:cubicBezTo>
                  <a:cubicBezTo>
                    <a:pt x="1571" y="4691"/>
                    <a:pt x="1721" y="4362"/>
                    <a:pt x="1880" y="4033"/>
                  </a:cubicBezTo>
                  <a:cubicBezTo>
                    <a:pt x="2032" y="3714"/>
                    <a:pt x="2168" y="3380"/>
                    <a:pt x="2295" y="3053"/>
                  </a:cubicBezTo>
                  <a:cubicBezTo>
                    <a:pt x="2427" y="2710"/>
                    <a:pt x="2577" y="2383"/>
                    <a:pt x="2679" y="2063"/>
                  </a:cubicBezTo>
                  <a:cubicBezTo>
                    <a:pt x="2801" y="1691"/>
                    <a:pt x="2899" y="1345"/>
                    <a:pt x="2978" y="1046"/>
                  </a:cubicBezTo>
                  <a:cubicBezTo>
                    <a:pt x="3137" y="426"/>
                    <a:pt x="3188" y="11"/>
                    <a:pt x="3114" y="1"/>
                  </a:cubicBezTo>
                  <a:cubicBezTo>
                    <a:pt x="3114" y="0"/>
                    <a:pt x="3114" y="0"/>
                    <a:pt x="31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80" name="Google Shape;680;p7"/>
            <p:cNvSpPr/>
            <p:nvPr/>
          </p:nvSpPr>
          <p:spPr>
            <a:xfrm>
              <a:off x="1607875" y="4194450"/>
              <a:ext cx="160500" cy="95825"/>
            </a:xfrm>
            <a:custGeom>
              <a:rect b="b" l="l" r="r" t="t"/>
              <a:pathLst>
                <a:path extrusionOk="0" h="3833" w="6420">
                  <a:moveTo>
                    <a:pt x="47" y="1"/>
                  </a:moveTo>
                  <a:cubicBezTo>
                    <a:pt x="43" y="1"/>
                    <a:pt x="39" y="2"/>
                    <a:pt x="36" y="5"/>
                  </a:cubicBezTo>
                  <a:cubicBezTo>
                    <a:pt x="1" y="43"/>
                    <a:pt x="271" y="369"/>
                    <a:pt x="748" y="809"/>
                  </a:cubicBezTo>
                  <a:cubicBezTo>
                    <a:pt x="981" y="1022"/>
                    <a:pt x="1255" y="1270"/>
                    <a:pt x="1572" y="1511"/>
                  </a:cubicBezTo>
                  <a:cubicBezTo>
                    <a:pt x="1844" y="1724"/>
                    <a:pt x="2153" y="1920"/>
                    <a:pt x="2464" y="2126"/>
                  </a:cubicBezTo>
                  <a:cubicBezTo>
                    <a:pt x="2765" y="2322"/>
                    <a:pt x="3081" y="2506"/>
                    <a:pt x="3396" y="2679"/>
                  </a:cubicBezTo>
                  <a:cubicBezTo>
                    <a:pt x="3723" y="2859"/>
                    <a:pt x="4036" y="3055"/>
                    <a:pt x="4350" y="3196"/>
                  </a:cubicBezTo>
                  <a:cubicBezTo>
                    <a:pt x="4712" y="3363"/>
                    <a:pt x="5058" y="3497"/>
                    <a:pt x="5355" y="3602"/>
                  </a:cubicBezTo>
                  <a:cubicBezTo>
                    <a:pt x="5812" y="3758"/>
                    <a:pt x="6162" y="3832"/>
                    <a:pt x="6320" y="3832"/>
                  </a:cubicBezTo>
                  <a:cubicBezTo>
                    <a:pt x="6377" y="3832"/>
                    <a:pt x="6409" y="3823"/>
                    <a:pt x="6411" y="3804"/>
                  </a:cubicBezTo>
                  <a:cubicBezTo>
                    <a:pt x="6420" y="3763"/>
                    <a:pt x="6026" y="3620"/>
                    <a:pt x="5444" y="3359"/>
                  </a:cubicBezTo>
                  <a:cubicBezTo>
                    <a:pt x="5160" y="3230"/>
                    <a:pt x="4848" y="3042"/>
                    <a:pt x="4500" y="2865"/>
                  </a:cubicBezTo>
                  <a:cubicBezTo>
                    <a:pt x="4198" y="2716"/>
                    <a:pt x="3877" y="2554"/>
                    <a:pt x="3558" y="2375"/>
                  </a:cubicBezTo>
                  <a:cubicBezTo>
                    <a:pt x="3253" y="2201"/>
                    <a:pt x="2923" y="2056"/>
                    <a:pt x="2625" y="1867"/>
                  </a:cubicBezTo>
                  <a:cubicBezTo>
                    <a:pt x="2317" y="1668"/>
                    <a:pt x="2024" y="1462"/>
                    <a:pt x="1748" y="1264"/>
                  </a:cubicBezTo>
                  <a:cubicBezTo>
                    <a:pt x="1428" y="1041"/>
                    <a:pt x="1140" y="820"/>
                    <a:pt x="894" y="632"/>
                  </a:cubicBezTo>
                  <a:cubicBezTo>
                    <a:pt x="420" y="267"/>
                    <a:pt x="117" y="1"/>
                    <a:pt x="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81" name="Google Shape;681;p7"/>
            <p:cNvSpPr/>
            <p:nvPr/>
          </p:nvSpPr>
          <p:spPr>
            <a:xfrm>
              <a:off x="1680500" y="3954525"/>
              <a:ext cx="57750" cy="92900"/>
            </a:xfrm>
            <a:custGeom>
              <a:rect b="b" l="l" r="r" t="t"/>
              <a:pathLst>
                <a:path extrusionOk="0" h="3716" w="2310">
                  <a:moveTo>
                    <a:pt x="57" y="0"/>
                  </a:moveTo>
                  <a:cubicBezTo>
                    <a:pt x="55" y="0"/>
                    <a:pt x="53" y="1"/>
                    <a:pt x="51" y="1"/>
                  </a:cubicBezTo>
                  <a:cubicBezTo>
                    <a:pt x="1" y="19"/>
                    <a:pt x="35" y="269"/>
                    <a:pt x="130" y="639"/>
                  </a:cubicBezTo>
                  <a:cubicBezTo>
                    <a:pt x="176" y="819"/>
                    <a:pt x="231" y="1031"/>
                    <a:pt x="309" y="1254"/>
                  </a:cubicBezTo>
                  <a:cubicBezTo>
                    <a:pt x="377" y="1446"/>
                    <a:pt x="472" y="1643"/>
                    <a:pt x="565" y="1844"/>
                  </a:cubicBezTo>
                  <a:cubicBezTo>
                    <a:pt x="656" y="2041"/>
                    <a:pt x="758" y="2231"/>
                    <a:pt x="873" y="2415"/>
                  </a:cubicBezTo>
                  <a:cubicBezTo>
                    <a:pt x="989" y="2606"/>
                    <a:pt x="1090" y="2805"/>
                    <a:pt x="1223" y="2966"/>
                  </a:cubicBezTo>
                  <a:cubicBezTo>
                    <a:pt x="1362" y="3137"/>
                    <a:pt x="1518" y="3292"/>
                    <a:pt x="1687" y="3432"/>
                  </a:cubicBezTo>
                  <a:cubicBezTo>
                    <a:pt x="1930" y="3628"/>
                    <a:pt x="2138" y="3716"/>
                    <a:pt x="2235" y="3716"/>
                  </a:cubicBezTo>
                  <a:cubicBezTo>
                    <a:pt x="2263" y="3716"/>
                    <a:pt x="2282" y="3708"/>
                    <a:pt x="2289" y="3694"/>
                  </a:cubicBezTo>
                  <a:cubicBezTo>
                    <a:pt x="2310" y="3659"/>
                    <a:pt x="2111" y="3516"/>
                    <a:pt x="1864" y="3243"/>
                  </a:cubicBezTo>
                  <a:cubicBezTo>
                    <a:pt x="1741" y="3108"/>
                    <a:pt x="1639" y="2921"/>
                    <a:pt x="1508" y="2740"/>
                  </a:cubicBezTo>
                  <a:cubicBezTo>
                    <a:pt x="1395" y="2583"/>
                    <a:pt x="1274" y="2415"/>
                    <a:pt x="1167" y="2233"/>
                  </a:cubicBezTo>
                  <a:cubicBezTo>
                    <a:pt x="1066" y="2058"/>
                    <a:pt x="929" y="1896"/>
                    <a:pt x="840" y="1709"/>
                  </a:cubicBezTo>
                  <a:cubicBezTo>
                    <a:pt x="746" y="1517"/>
                    <a:pt x="670" y="1321"/>
                    <a:pt x="591" y="1140"/>
                  </a:cubicBezTo>
                  <a:lnTo>
                    <a:pt x="345" y="562"/>
                  </a:lnTo>
                  <a:cubicBezTo>
                    <a:pt x="202" y="225"/>
                    <a:pt x="108" y="0"/>
                    <a:pt x="5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82" name="Google Shape;682;p7"/>
            <p:cNvSpPr/>
            <p:nvPr/>
          </p:nvSpPr>
          <p:spPr>
            <a:xfrm>
              <a:off x="1745700" y="3871225"/>
              <a:ext cx="54475" cy="86375"/>
            </a:xfrm>
            <a:custGeom>
              <a:rect b="b" l="l" r="r" t="t"/>
              <a:pathLst>
                <a:path extrusionOk="0" h="3455" w="2179">
                  <a:moveTo>
                    <a:pt x="2104" y="0"/>
                  </a:moveTo>
                  <a:cubicBezTo>
                    <a:pt x="2065" y="0"/>
                    <a:pt x="1976" y="206"/>
                    <a:pt x="1824" y="506"/>
                  </a:cubicBezTo>
                  <a:cubicBezTo>
                    <a:pt x="1748" y="658"/>
                    <a:pt x="1622" y="814"/>
                    <a:pt x="1521" y="998"/>
                  </a:cubicBezTo>
                  <a:cubicBezTo>
                    <a:pt x="1437" y="1159"/>
                    <a:pt x="1351" y="1331"/>
                    <a:pt x="1253" y="1501"/>
                  </a:cubicBezTo>
                  <a:cubicBezTo>
                    <a:pt x="1157" y="1664"/>
                    <a:pt x="1096" y="1852"/>
                    <a:pt x="994" y="2013"/>
                  </a:cubicBezTo>
                  <a:cubicBezTo>
                    <a:pt x="887" y="2178"/>
                    <a:pt x="774" y="2336"/>
                    <a:pt x="671" y="2484"/>
                  </a:cubicBezTo>
                  <a:lnTo>
                    <a:pt x="341" y="2954"/>
                  </a:lnTo>
                  <a:cubicBezTo>
                    <a:pt x="142" y="3237"/>
                    <a:pt x="0" y="3411"/>
                    <a:pt x="41" y="3449"/>
                  </a:cubicBezTo>
                  <a:cubicBezTo>
                    <a:pt x="45" y="3453"/>
                    <a:pt x="51" y="3455"/>
                    <a:pt x="58" y="3455"/>
                  </a:cubicBezTo>
                  <a:cubicBezTo>
                    <a:pt x="120" y="3455"/>
                    <a:pt x="296" y="3323"/>
                    <a:pt x="519" y="3099"/>
                  </a:cubicBezTo>
                  <a:cubicBezTo>
                    <a:pt x="660" y="2960"/>
                    <a:pt x="792" y="2814"/>
                    <a:pt x="917" y="2661"/>
                  </a:cubicBezTo>
                  <a:cubicBezTo>
                    <a:pt x="1035" y="2514"/>
                    <a:pt x="1138" y="2344"/>
                    <a:pt x="1253" y="2175"/>
                  </a:cubicBezTo>
                  <a:cubicBezTo>
                    <a:pt x="1362" y="2013"/>
                    <a:pt x="1460" y="1838"/>
                    <a:pt x="1555" y="1668"/>
                  </a:cubicBezTo>
                  <a:cubicBezTo>
                    <a:pt x="1654" y="1491"/>
                    <a:pt x="1774" y="1327"/>
                    <a:pt x="1850" y="1154"/>
                  </a:cubicBezTo>
                  <a:cubicBezTo>
                    <a:pt x="1932" y="974"/>
                    <a:pt x="2003" y="790"/>
                    <a:pt x="2064" y="602"/>
                  </a:cubicBezTo>
                  <a:cubicBezTo>
                    <a:pt x="2172" y="260"/>
                    <a:pt x="2178" y="20"/>
                    <a:pt x="2106" y="1"/>
                  </a:cubicBezTo>
                  <a:cubicBezTo>
                    <a:pt x="2105" y="0"/>
                    <a:pt x="2104" y="0"/>
                    <a:pt x="2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83" name="Google Shape;683;p7"/>
            <p:cNvSpPr/>
            <p:nvPr/>
          </p:nvSpPr>
          <p:spPr>
            <a:xfrm>
              <a:off x="1597350" y="4148750"/>
              <a:ext cx="32100" cy="45725"/>
            </a:xfrm>
            <a:custGeom>
              <a:rect b="b" l="l" r="r" t="t"/>
              <a:pathLst>
                <a:path extrusionOk="0" h="1829" w="1284">
                  <a:moveTo>
                    <a:pt x="24" y="0"/>
                  </a:moveTo>
                  <a:cubicBezTo>
                    <a:pt x="22" y="0"/>
                    <a:pt x="19" y="1"/>
                    <a:pt x="17" y="2"/>
                  </a:cubicBezTo>
                  <a:cubicBezTo>
                    <a:pt x="1" y="9"/>
                    <a:pt x="29" y="132"/>
                    <a:pt x="93" y="314"/>
                  </a:cubicBezTo>
                  <a:cubicBezTo>
                    <a:pt x="126" y="403"/>
                    <a:pt x="149" y="515"/>
                    <a:pt x="202" y="622"/>
                  </a:cubicBezTo>
                  <a:cubicBezTo>
                    <a:pt x="246" y="716"/>
                    <a:pt x="305" y="810"/>
                    <a:pt x="363" y="906"/>
                  </a:cubicBezTo>
                  <a:cubicBezTo>
                    <a:pt x="419" y="999"/>
                    <a:pt x="499" y="1078"/>
                    <a:pt x="564" y="1163"/>
                  </a:cubicBezTo>
                  <a:cubicBezTo>
                    <a:pt x="630" y="1252"/>
                    <a:pt x="697" y="1341"/>
                    <a:pt x="767" y="1417"/>
                  </a:cubicBezTo>
                  <a:cubicBezTo>
                    <a:pt x="839" y="1497"/>
                    <a:pt x="917" y="1574"/>
                    <a:pt x="998" y="1645"/>
                  </a:cubicBezTo>
                  <a:cubicBezTo>
                    <a:pt x="1130" y="1757"/>
                    <a:pt x="1224" y="1828"/>
                    <a:pt x="1256" y="1828"/>
                  </a:cubicBezTo>
                  <a:cubicBezTo>
                    <a:pt x="1260" y="1828"/>
                    <a:pt x="1263" y="1827"/>
                    <a:pt x="1265" y="1825"/>
                  </a:cubicBezTo>
                  <a:cubicBezTo>
                    <a:pt x="1283" y="1803"/>
                    <a:pt x="1201" y="1706"/>
                    <a:pt x="1079" y="1563"/>
                  </a:cubicBezTo>
                  <a:lnTo>
                    <a:pt x="881" y="1316"/>
                  </a:lnTo>
                  <a:cubicBezTo>
                    <a:pt x="818" y="1238"/>
                    <a:pt x="749" y="1159"/>
                    <a:pt x="686" y="1071"/>
                  </a:cubicBezTo>
                  <a:cubicBezTo>
                    <a:pt x="626" y="986"/>
                    <a:pt x="564" y="900"/>
                    <a:pt x="508" y="813"/>
                  </a:cubicBezTo>
                  <a:cubicBezTo>
                    <a:pt x="450" y="722"/>
                    <a:pt x="409" y="622"/>
                    <a:pt x="362" y="536"/>
                  </a:cubicBezTo>
                  <a:lnTo>
                    <a:pt x="212" y="261"/>
                  </a:lnTo>
                  <a:cubicBezTo>
                    <a:pt x="128" y="105"/>
                    <a:pt x="62" y="0"/>
                    <a:pt x="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84" name="Google Shape;684;p7"/>
            <p:cNvSpPr/>
            <p:nvPr/>
          </p:nvSpPr>
          <p:spPr>
            <a:xfrm>
              <a:off x="1623350" y="4171425"/>
              <a:ext cx="25850" cy="40025"/>
            </a:xfrm>
            <a:custGeom>
              <a:rect b="b" l="l" r="r" t="t"/>
              <a:pathLst>
                <a:path extrusionOk="0" h="1601" w="1034">
                  <a:moveTo>
                    <a:pt x="26" y="1"/>
                  </a:moveTo>
                  <a:cubicBezTo>
                    <a:pt x="23" y="1"/>
                    <a:pt x="20" y="2"/>
                    <a:pt x="17" y="3"/>
                  </a:cubicBezTo>
                  <a:cubicBezTo>
                    <a:pt x="1" y="12"/>
                    <a:pt x="32" y="113"/>
                    <a:pt x="92" y="267"/>
                  </a:cubicBezTo>
                  <a:cubicBezTo>
                    <a:pt x="121" y="341"/>
                    <a:pt x="140" y="436"/>
                    <a:pt x="185" y="526"/>
                  </a:cubicBezTo>
                  <a:cubicBezTo>
                    <a:pt x="221" y="604"/>
                    <a:pt x="270" y="683"/>
                    <a:pt x="317" y="765"/>
                  </a:cubicBezTo>
                  <a:cubicBezTo>
                    <a:pt x="362" y="844"/>
                    <a:pt x="430" y="909"/>
                    <a:pt x="479" y="986"/>
                  </a:cubicBezTo>
                  <a:cubicBezTo>
                    <a:pt x="529" y="1063"/>
                    <a:pt x="580" y="1142"/>
                    <a:pt x="632" y="1211"/>
                  </a:cubicBezTo>
                  <a:cubicBezTo>
                    <a:pt x="693" y="1290"/>
                    <a:pt x="753" y="1362"/>
                    <a:pt x="806" y="1421"/>
                  </a:cubicBezTo>
                  <a:cubicBezTo>
                    <a:pt x="906" y="1529"/>
                    <a:pt x="978" y="1600"/>
                    <a:pt x="1006" y="1600"/>
                  </a:cubicBezTo>
                  <a:cubicBezTo>
                    <a:pt x="1009" y="1600"/>
                    <a:pt x="1011" y="1600"/>
                    <a:pt x="1013" y="1598"/>
                  </a:cubicBezTo>
                  <a:cubicBezTo>
                    <a:pt x="1034" y="1580"/>
                    <a:pt x="981" y="1485"/>
                    <a:pt x="896" y="1348"/>
                  </a:cubicBezTo>
                  <a:cubicBezTo>
                    <a:pt x="850" y="1275"/>
                    <a:pt x="794" y="1183"/>
                    <a:pt x="754" y="1121"/>
                  </a:cubicBezTo>
                  <a:lnTo>
                    <a:pt x="606" y="900"/>
                  </a:lnTo>
                  <a:lnTo>
                    <a:pt x="464" y="674"/>
                  </a:lnTo>
                  <a:cubicBezTo>
                    <a:pt x="418" y="596"/>
                    <a:pt x="385" y="510"/>
                    <a:pt x="343" y="438"/>
                  </a:cubicBezTo>
                  <a:lnTo>
                    <a:pt x="206" y="207"/>
                  </a:lnTo>
                  <a:cubicBezTo>
                    <a:pt x="129" y="81"/>
                    <a:pt x="63" y="1"/>
                    <a:pt x="2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85" name="Google Shape;685;p7"/>
            <p:cNvSpPr/>
            <p:nvPr/>
          </p:nvSpPr>
          <p:spPr>
            <a:xfrm>
              <a:off x="1647250" y="4195475"/>
              <a:ext cx="15600" cy="22025"/>
            </a:xfrm>
            <a:custGeom>
              <a:rect b="b" l="l" r="r" t="t"/>
              <a:pathLst>
                <a:path extrusionOk="0" h="881" w="624">
                  <a:moveTo>
                    <a:pt x="35" y="0"/>
                  </a:moveTo>
                  <a:cubicBezTo>
                    <a:pt x="28" y="0"/>
                    <a:pt x="22" y="2"/>
                    <a:pt x="16" y="5"/>
                  </a:cubicBezTo>
                  <a:cubicBezTo>
                    <a:pt x="0" y="14"/>
                    <a:pt x="18" y="71"/>
                    <a:pt x="51" y="157"/>
                  </a:cubicBezTo>
                  <a:cubicBezTo>
                    <a:pt x="67" y="198"/>
                    <a:pt x="70" y="257"/>
                    <a:pt x="96" y="307"/>
                  </a:cubicBezTo>
                  <a:cubicBezTo>
                    <a:pt x="117" y="351"/>
                    <a:pt x="149" y="396"/>
                    <a:pt x="175" y="439"/>
                  </a:cubicBezTo>
                  <a:cubicBezTo>
                    <a:pt x="200" y="483"/>
                    <a:pt x="247" y="512"/>
                    <a:pt x="277" y="555"/>
                  </a:cubicBezTo>
                  <a:cubicBezTo>
                    <a:pt x="307" y="598"/>
                    <a:pt x="334" y="643"/>
                    <a:pt x="365" y="679"/>
                  </a:cubicBezTo>
                  <a:cubicBezTo>
                    <a:pt x="398" y="719"/>
                    <a:pt x="434" y="757"/>
                    <a:pt x="470" y="793"/>
                  </a:cubicBezTo>
                  <a:cubicBezTo>
                    <a:pt x="526" y="845"/>
                    <a:pt x="567" y="880"/>
                    <a:pt x="590" y="880"/>
                  </a:cubicBezTo>
                  <a:cubicBezTo>
                    <a:pt x="595" y="880"/>
                    <a:pt x="599" y="879"/>
                    <a:pt x="603" y="876"/>
                  </a:cubicBezTo>
                  <a:cubicBezTo>
                    <a:pt x="623" y="858"/>
                    <a:pt x="601" y="799"/>
                    <a:pt x="558" y="719"/>
                  </a:cubicBezTo>
                  <a:lnTo>
                    <a:pt x="487" y="588"/>
                  </a:lnTo>
                  <a:cubicBezTo>
                    <a:pt x="435" y="516"/>
                    <a:pt x="435" y="517"/>
                    <a:pt x="401" y="467"/>
                  </a:cubicBezTo>
                  <a:cubicBezTo>
                    <a:pt x="367" y="416"/>
                    <a:pt x="346" y="388"/>
                    <a:pt x="318" y="345"/>
                  </a:cubicBezTo>
                  <a:cubicBezTo>
                    <a:pt x="290" y="302"/>
                    <a:pt x="277" y="253"/>
                    <a:pt x="250" y="215"/>
                  </a:cubicBezTo>
                  <a:cubicBezTo>
                    <a:pt x="220" y="170"/>
                    <a:pt x="190" y="129"/>
                    <a:pt x="162" y="95"/>
                  </a:cubicBezTo>
                  <a:cubicBezTo>
                    <a:pt x="115" y="36"/>
                    <a:pt x="68" y="0"/>
                    <a:pt x="3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86" name="Google Shape;686;p7"/>
            <p:cNvSpPr/>
            <p:nvPr/>
          </p:nvSpPr>
          <p:spPr>
            <a:xfrm>
              <a:off x="1669725" y="4222400"/>
              <a:ext cx="21300" cy="14000"/>
            </a:xfrm>
            <a:custGeom>
              <a:rect b="b" l="l" r="r" t="t"/>
              <a:pathLst>
                <a:path extrusionOk="0" h="560" w="852">
                  <a:moveTo>
                    <a:pt x="61" y="1"/>
                  </a:moveTo>
                  <a:cubicBezTo>
                    <a:pt x="39" y="1"/>
                    <a:pt x="21" y="7"/>
                    <a:pt x="12" y="21"/>
                  </a:cubicBezTo>
                  <a:cubicBezTo>
                    <a:pt x="1" y="34"/>
                    <a:pt x="39" y="77"/>
                    <a:pt x="100" y="137"/>
                  </a:cubicBezTo>
                  <a:cubicBezTo>
                    <a:pt x="129" y="167"/>
                    <a:pt x="153" y="216"/>
                    <a:pt x="194" y="250"/>
                  </a:cubicBezTo>
                  <a:cubicBezTo>
                    <a:pt x="230" y="278"/>
                    <a:pt x="272" y="304"/>
                    <a:pt x="312" y="332"/>
                  </a:cubicBezTo>
                  <a:cubicBezTo>
                    <a:pt x="350" y="359"/>
                    <a:pt x="400" y="366"/>
                    <a:pt x="442" y="390"/>
                  </a:cubicBezTo>
                  <a:cubicBezTo>
                    <a:pt x="485" y="416"/>
                    <a:pt x="524" y="445"/>
                    <a:pt x="564" y="465"/>
                  </a:cubicBezTo>
                  <a:cubicBezTo>
                    <a:pt x="606" y="487"/>
                    <a:pt x="650" y="507"/>
                    <a:pt x="695" y="524"/>
                  </a:cubicBezTo>
                  <a:cubicBezTo>
                    <a:pt x="749" y="545"/>
                    <a:pt x="790" y="560"/>
                    <a:pt x="815" y="560"/>
                  </a:cubicBezTo>
                  <a:cubicBezTo>
                    <a:pt x="827" y="560"/>
                    <a:pt x="835" y="556"/>
                    <a:pt x="839" y="548"/>
                  </a:cubicBezTo>
                  <a:cubicBezTo>
                    <a:pt x="851" y="524"/>
                    <a:pt x="813" y="479"/>
                    <a:pt x="749" y="423"/>
                  </a:cubicBezTo>
                  <a:cubicBezTo>
                    <a:pt x="716" y="397"/>
                    <a:pt x="681" y="364"/>
                    <a:pt x="640" y="334"/>
                  </a:cubicBezTo>
                  <a:lnTo>
                    <a:pt x="523" y="261"/>
                  </a:lnTo>
                  <a:lnTo>
                    <a:pt x="406" y="187"/>
                  </a:lnTo>
                  <a:cubicBezTo>
                    <a:pt x="366" y="160"/>
                    <a:pt x="335" y="122"/>
                    <a:pt x="298" y="100"/>
                  </a:cubicBezTo>
                  <a:cubicBezTo>
                    <a:pt x="253" y="74"/>
                    <a:pt x="212" y="49"/>
                    <a:pt x="175" y="33"/>
                  </a:cubicBezTo>
                  <a:cubicBezTo>
                    <a:pt x="132" y="12"/>
                    <a:pt x="92" y="1"/>
                    <a:pt x="6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87" name="Google Shape;687;p7"/>
            <p:cNvSpPr/>
            <p:nvPr/>
          </p:nvSpPr>
          <p:spPr>
            <a:xfrm>
              <a:off x="1596100" y="4185350"/>
              <a:ext cx="4475" cy="2125"/>
            </a:xfrm>
            <a:custGeom>
              <a:rect b="b" l="l" r="r" t="t"/>
              <a:pathLst>
                <a:path extrusionOk="0" h="85" w="179">
                  <a:moveTo>
                    <a:pt x="155" y="1"/>
                  </a:moveTo>
                  <a:cubicBezTo>
                    <a:pt x="127" y="5"/>
                    <a:pt x="97" y="12"/>
                    <a:pt x="70" y="23"/>
                  </a:cubicBezTo>
                  <a:cubicBezTo>
                    <a:pt x="56" y="27"/>
                    <a:pt x="44" y="35"/>
                    <a:pt x="34" y="44"/>
                  </a:cubicBezTo>
                  <a:cubicBezTo>
                    <a:pt x="29" y="48"/>
                    <a:pt x="6" y="61"/>
                    <a:pt x="3" y="63"/>
                  </a:cubicBezTo>
                  <a:cubicBezTo>
                    <a:pt x="0" y="68"/>
                    <a:pt x="3" y="70"/>
                    <a:pt x="3" y="72"/>
                  </a:cubicBezTo>
                  <a:cubicBezTo>
                    <a:pt x="2" y="72"/>
                    <a:pt x="4" y="73"/>
                    <a:pt x="6" y="73"/>
                  </a:cubicBezTo>
                  <a:cubicBezTo>
                    <a:pt x="10" y="73"/>
                    <a:pt x="19" y="71"/>
                    <a:pt x="23" y="71"/>
                  </a:cubicBezTo>
                  <a:cubicBezTo>
                    <a:pt x="24" y="71"/>
                    <a:pt x="24" y="71"/>
                    <a:pt x="25" y="72"/>
                  </a:cubicBezTo>
                  <a:cubicBezTo>
                    <a:pt x="26" y="74"/>
                    <a:pt x="23" y="78"/>
                    <a:pt x="26" y="80"/>
                  </a:cubicBezTo>
                  <a:cubicBezTo>
                    <a:pt x="30" y="83"/>
                    <a:pt x="36" y="84"/>
                    <a:pt x="40" y="84"/>
                  </a:cubicBezTo>
                  <a:cubicBezTo>
                    <a:pt x="42" y="84"/>
                    <a:pt x="45" y="84"/>
                    <a:pt x="48" y="84"/>
                  </a:cubicBezTo>
                  <a:cubicBezTo>
                    <a:pt x="62" y="84"/>
                    <a:pt x="75" y="82"/>
                    <a:pt x="87" y="77"/>
                  </a:cubicBezTo>
                  <a:cubicBezTo>
                    <a:pt x="109" y="69"/>
                    <a:pt x="130" y="59"/>
                    <a:pt x="149" y="47"/>
                  </a:cubicBezTo>
                  <a:cubicBezTo>
                    <a:pt x="155" y="42"/>
                    <a:pt x="164" y="38"/>
                    <a:pt x="169" y="31"/>
                  </a:cubicBezTo>
                  <a:cubicBezTo>
                    <a:pt x="173" y="27"/>
                    <a:pt x="169" y="25"/>
                    <a:pt x="169" y="23"/>
                  </a:cubicBezTo>
                  <a:cubicBezTo>
                    <a:pt x="170" y="20"/>
                    <a:pt x="168" y="17"/>
                    <a:pt x="166" y="14"/>
                  </a:cubicBezTo>
                  <a:cubicBezTo>
                    <a:pt x="165" y="12"/>
                    <a:pt x="179" y="5"/>
                    <a:pt x="175" y="3"/>
                  </a:cubicBezTo>
                  <a:cubicBezTo>
                    <a:pt x="169" y="1"/>
                    <a:pt x="162" y="1"/>
                    <a:pt x="1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88" name="Google Shape;688;p7"/>
            <p:cNvSpPr/>
            <p:nvPr/>
          </p:nvSpPr>
          <p:spPr>
            <a:xfrm>
              <a:off x="1684250" y="3933375"/>
              <a:ext cx="4800" cy="4875"/>
            </a:xfrm>
            <a:custGeom>
              <a:rect b="b" l="l" r="r" t="t"/>
              <a:pathLst>
                <a:path extrusionOk="0" h="195" w="192">
                  <a:moveTo>
                    <a:pt x="104" y="0"/>
                  </a:moveTo>
                  <a:cubicBezTo>
                    <a:pt x="93" y="0"/>
                    <a:pt x="83" y="6"/>
                    <a:pt x="70" y="13"/>
                  </a:cubicBezTo>
                  <a:cubicBezTo>
                    <a:pt x="62" y="19"/>
                    <a:pt x="33" y="17"/>
                    <a:pt x="25" y="24"/>
                  </a:cubicBezTo>
                  <a:cubicBezTo>
                    <a:pt x="18" y="31"/>
                    <a:pt x="17" y="42"/>
                    <a:pt x="11" y="49"/>
                  </a:cubicBezTo>
                  <a:cubicBezTo>
                    <a:pt x="5" y="55"/>
                    <a:pt x="21" y="75"/>
                    <a:pt x="17" y="83"/>
                  </a:cubicBezTo>
                  <a:cubicBezTo>
                    <a:pt x="11" y="91"/>
                    <a:pt x="7" y="99"/>
                    <a:pt x="3" y="109"/>
                  </a:cubicBezTo>
                  <a:cubicBezTo>
                    <a:pt x="0" y="118"/>
                    <a:pt x="0" y="129"/>
                    <a:pt x="2" y="140"/>
                  </a:cubicBezTo>
                  <a:cubicBezTo>
                    <a:pt x="5" y="160"/>
                    <a:pt x="7" y="174"/>
                    <a:pt x="32" y="185"/>
                  </a:cubicBezTo>
                  <a:cubicBezTo>
                    <a:pt x="45" y="192"/>
                    <a:pt x="58" y="195"/>
                    <a:pt x="72" y="195"/>
                  </a:cubicBezTo>
                  <a:cubicBezTo>
                    <a:pt x="83" y="195"/>
                    <a:pt x="94" y="193"/>
                    <a:pt x="105" y="189"/>
                  </a:cubicBezTo>
                  <a:cubicBezTo>
                    <a:pt x="118" y="186"/>
                    <a:pt x="129" y="181"/>
                    <a:pt x="139" y="174"/>
                  </a:cubicBezTo>
                  <a:cubicBezTo>
                    <a:pt x="149" y="167"/>
                    <a:pt x="148" y="156"/>
                    <a:pt x="154" y="148"/>
                  </a:cubicBezTo>
                  <a:cubicBezTo>
                    <a:pt x="160" y="140"/>
                    <a:pt x="164" y="132"/>
                    <a:pt x="167" y="122"/>
                  </a:cubicBezTo>
                  <a:cubicBezTo>
                    <a:pt x="171" y="113"/>
                    <a:pt x="189" y="110"/>
                    <a:pt x="190" y="100"/>
                  </a:cubicBezTo>
                  <a:cubicBezTo>
                    <a:pt x="191" y="90"/>
                    <a:pt x="190" y="77"/>
                    <a:pt x="187" y="66"/>
                  </a:cubicBezTo>
                  <a:cubicBezTo>
                    <a:pt x="174" y="38"/>
                    <a:pt x="149" y="15"/>
                    <a:pt x="119" y="4"/>
                  </a:cubicBezTo>
                  <a:cubicBezTo>
                    <a:pt x="114" y="1"/>
                    <a:pt x="109" y="0"/>
                    <a:pt x="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89" name="Google Shape;689;p7"/>
            <p:cNvSpPr/>
            <p:nvPr/>
          </p:nvSpPr>
          <p:spPr>
            <a:xfrm>
              <a:off x="1648675" y="4049325"/>
              <a:ext cx="90025" cy="80150"/>
            </a:xfrm>
            <a:custGeom>
              <a:rect b="b" l="l" r="r" t="t"/>
              <a:pathLst>
                <a:path extrusionOk="0" h="3206" w="3601">
                  <a:moveTo>
                    <a:pt x="24" y="1"/>
                  </a:moveTo>
                  <a:cubicBezTo>
                    <a:pt x="23" y="1"/>
                    <a:pt x="22" y="1"/>
                    <a:pt x="21" y="2"/>
                  </a:cubicBezTo>
                  <a:cubicBezTo>
                    <a:pt x="0" y="15"/>
                    <a:pt x="126" y="258"/>
                    <a:pt x="368" y="601"/>
                  </a:cubicBezTo>
                  <a:cubicBezTo>
                    <a:pt x="487" y="768"/>
                    <a:pt x="627" y="961"/>
                    <a:pt x="798" y="1156"/>
                  </a:cubicBezTo>
                  <a:cubicBezTo>
                    <a:pt x="942" y="1325"/>
                    <a:pt x="1113" y="1491"/>
                    <a:pt x="1283" y="1662"/>
                  </a:cubicBezTo>
                  <a:cubicBezTo>
                    <a:pt x="1449" y="1825"/>
                    <a:pt x="1628" y="1981"/>
                    <a:pt x="1806" y="2129"/>
                  </a:cubicBezTo>
                  <a:cubicBezTo>
                    <a:pt x="1993" y="2282"/>
                    <a:pt x="2172" y="2440"/>
                    <a:pt x="2356" y="2567"/>
                  </a:cubicBezTo>
                  <a:cubicBezTo>
                    <a:pt x="2568" y="2716"/>
                    <a:pt x="2773" y="2840"/>
                    <a:pt x="2951" y="2939"/>
                  </a:cubicBezTo>
                  <a:cubicBezTo>
                    <a:pt x="3271" y="3116"/>
                    <a:pt x="3510" y="3205"/>
                    <a:pt x="3575" y="3205"/>
                  </a:cubicBezTo>
                  <a:cubicBezTo>
                    <a:pt x="3586" y="3205"/>
                    <a:pt x="3592" y="3203"/>
                    <a:pt x="3594" y="3198"/>
                  </a:cubicBezTo>
                  <a:cubicBezTo>
                    <a:pt x="3600" y="3178"/>
                    <a:pt x="3360" y="3051"/>
                    <a:pt x="3013" y="2826"/>
                  </a:cubicBezTo>
                  <a:cubicBezTo>
                    <a:pt x="2844" y="2716"/>
                    <a:pt x="2660" y="2568"/>
                    <a:pt x="2458" y="2416"/>
                  </a:cubicBezTo>
                  <a:cubicBezTo>
                    <a:pt x="2281" y="2288"/>
                    <a:pt x="2097" y="2146"/>
                    <a:pt x="1914" y="1994"/>
                  </a:cubicBezTo>
                  <a:cubicBezTo>
                    <a:pt x="1740" y="1847"/>
                    <a:pt x="1552" y="1710"/>
                    <a:pt x="1387" y="1550"/>
                  </a:cubicBezTo>
                  <a:cubicBezTo>
                    <a:pt x="1216" y="1385"/>
                    <a:pt x="1057" y="1216"/>
                    <a:pt x="910" y="1054"/>
                  </a:cubicBezTo>
                  <a:cubicBezTo>
                    <a:pt x="738" y="867"/>
                    <a:pt x="587" y="687"/>
                    <a:pt x="458" y="532"/>
                  </a:cubicBezTo>
                  <a:cubicBezTo>
                    <a:pt x="206" y="221"/>
                    <a:pt x="56" y="1"/>
                    <a:pt x="2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90" name="Google Shape;690;p7"/>
            <p:cNvSpPr/>
            <p:nvPr/>
          </p:nvSpPr>
          <p:spPr>
            <a:xfrm>
              <a:off x="1735150" y="3993625"/>
              <a:ext cx="80125" cy="140600"/>
            </a:xfrm>
            <a:custGeom>
              <a:rect b="b" l="l" r="r" t="t"/>
              <a:pathLst>
                <a:path extrusionOk="0" h="5624" w="3205">
                  <a:moveTo>
                    <a:pt x="3166" y="1"/>
                  </a:moveTo>
                  <a:cubicBezTo>
                    <a:pt x="3154" y="1"/>
                    <a:pt x="3086" y="64"/>
                    <a:pt x="2971" y="167"/>
                  </a:cubicBezTo>
                  <a:cubicBezTo>
                    <a:pt x="2853" y="276"/>
                    <a:pt x="2694" y="447"/>
                    <a:pt x="2512" y="657"/>
                  </a:cubicBezTo>
                  <a:cubicBezTo>
                    <a:pt x="2335" y="865"/>
                    <a:pt x="2119" y="1102"/>
                    <a:pt x="1927" y="1389"/>
                  </a:cubicBezTo>
                  <a:cubicBezTo>
                    <a:pt x="1758" y="1634"/>
                    <a:pt x="1598" y="1908"/>
                    <a:pt x="1439" y="2189"/>
                  </a:cubicBezTo>
                  <a:cubicBezTo>
                    <a:pt x="1288" y="2460"/>
                    <a:pt x="1165" y="2750"/>
                    <a:pt x="1033" y="3030"/>
                  </a:cubicBezTo>
                  <a:cubicBezTo>
                    <a:pt x="895" y="3320"/>
                    <a:pt x="763" y="3606"/>
                    <a:pt x="651" y="3880"/>
                  </a:cubicBezTo>
                  <a:cubicBezTo>
                    <a:pt x="519" y="4197"/>
                    <a:pt x="407" y="4492"/>
                    <a:pt x="313" y="4747"/>
                  </a:cubicBezTo>
                  <a:cubicBezTo>
                    <a:pt x="121" y="5272"/>
                    <a:pt x="1" y="5614"/>
                    <a:pt x="27" y="5624"/>
                  </a:cubicBezTo>
                  <a:cubicBezTo>
                    <a:pt x="27" y="5624"/>
                    <a:pt x="28" y="5624"/>
                    <a:pt x="28" y="5624"/>
                  </a:cubicBezTo>
                  <a:cubicBezTo>
                    <a:pt x="56" y="5624"/>
                    <a:pt x="205" y="5294"/>
                    <a:pt x="419" y="4789"/>
                  </a:cubicBezTo>
                  <a:lnTo>
                    <a:pt x="792" y="3938"/>
                  </a:lnTo>
                  <a:cubicBezTo>
                    <a:pt x="910" y="3668"/>
                    <a:pt x="1033" y="3380"/>
                    <a:pt x="1172" y="3092"/>
                  </a:cubicBezTo>
                  <a:cubicBezTo>
                    <a:pt x="1305" y="2816"/>
                    <a:pt x="1446" y="2538"/>
                    <a:pt x="1593" y="2269"/>
                  </a:cubicBezTo>
                  <a:cubicBezTo>
                    <a:pt x="1748" y="1990"/>
                    <a:pt x="1920" y="1729"/>
                    <a:pt x="2082" y="1485"/>
                  </a:cubicBezTo>
                  <a:cubicBezTo>
                    <a:pt x="2264" y="1199"/>
                    <a:pt x="2452" y="947"/>
                    <a:pt x="2615" y="733"/>
                  </a:cubicBezTo>
                  <a:cubicBezTo>
                    <a:pt x="2959" y="293"/>
                    <a:pt x="3204" y="24"/>
                    <a:pt x="3167" y="1"/>
                  </a:cubicBezTo>
                  <a:cubicBezTo>
                    <a:pt x="3167" y="1"/>
                    <a:pt x="3167" y="1"/>
                    <a:pt x="31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91" name="Google Shape;691;p7"/>
            <p:cNvSpPr/>
            <p:nvPr/>
          </p:nvSpPr>
          <p:spPr>
            <a:xfrm>
              <a:off x="1765525" y="4196800"/>
              <a:ext cx="4925" cy="9200"/>
            </a:xfrm>
            <a:custGeom>
              <a:rect b="b" l="l" r="r" t="t"/>
              <a:pathLst>
                <a:path extrusionOk="0" h="368" w="197">
                  <a:moveTo>
                    <a:pt x="111" y="0"/>
                  </a:moveTo>
                  <a:cubicBezTo>
                    <a:pt x="94" y="0"/>
                    <a:pt x="81" y="18"/>
                    <a:pt x="65" y="44"/>
                  </a:cubicBezTo>
                  <a:cubicBezTo>
                    <a:pt x="55" y="59"/>
                    <a:pt x="25" y="74"/>
                    <a:pt x="18" y="89"/>
                  </a:cubicBezTo>
                  <a:cubicBezTo>
                    <a:pt x="11" y="106"/>
                    <a:pt x="10" y="125"/>
                    <a:pt x="6" y="142"/>
                  </a:cubicBezTo>
                  <a:cubicBezTo>
                    <a:pt x="0" y="159"/>
                    <a:pt x="18" y="181"/>
                    <a:pt x="14" y="198"/>
                  </a:cubicBezTo>
                  <a:cubicBezTo>
                    <a:pt x="10" y="215"/>
                    <a:pt x="6" y="232"/>
                    <a:pt x="3" y="250"/>
                  </a:cubicBezTo>
                  <a:cubicBezTo>
                    <a:pt x="2" y="268"/>
                    <a:pt x="2" y="287"/>
                    <a:pt x="3" y="305"/>
                  </a:cubicBezTo>
                  <a:cubicBezTo>
                    <a:pt x="9" y="339"/>
                    <a:pt x="13" y="361"/>
                    <a:pt x="39" y="366"/>
                  </a:cubicBezTo>
                  <a:cubicBezTo>
                    <a:pt x="42" y="367"/>
                    <a:pt x="46" y="367"/>
                    <a:pt x="49" y="367"/>
                  </a:cubicBezTo>
                  <a:cubicBezTo>
                    <a:pt x="72" y="367"/>
                    <a:pt x="96" y="353"/>
                    <a:pt x="116" y="328"/>
                  </a:cubicBezTo>
                  <a:cubicBezTo>
                    <a:pt x="130" y="313"/>
                    <a:pt x="141" y="298"/>
                    <a:pt x="152" y="280"/>
                  </a:cubicBezTo>
                  <a:cubicBezTo>
                    <a:pt x="157" y="264"/>
                    <a:pt x="161" y="246"/>
                    <a:pt x="164" y="228"/>
                  </a:cubicBezTo>
                  <a:cubicBezTo>
                    <a:pt x="169" y="211"/>
                    <a:pt x="172" y="194"/>
                    <a:pt x="175" y="177"/>
                  </a:cubicBezTo>
                  <a:cubicBezTo>
                    <a:pt x="178" y="157"/>
                    <a:pt x="197" y="142"/>
                    <a:pt x="197" y="126"/>
                  </a:cubicBezTo>
                  <a:cubicBezTo>
                    <a:pt x="197" y="107"/>
                    <a:pt x="195" y="88"/>
                    <a:pt x="191" y="70"/>
                  </a:cubicBezTo>
                  <a:cubicBezTo>
                    <a:pt x="180" y="35"/>
                    <a:pt x="150" y="8"/>
                    <a:pt x="115" y="1"/>
                  </a:cubicBezTo>
                  <a:cubicBezTo>
                    <a:pt x="114" y="1"/>
                    <a:pt x="112" y="0"/>
                    <a:pt x="11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92" name="Google Shape;692;p7"/>
            <p:cNvSpPr/>
            <p:nvPr/>
          </p:nvSpPr>
          <p:spPr>
            <a:xfrm>
              <a:off x="1762825" y="4236000"/>
              <a:ext cx="9125" cy="30675"/>
            </a:xfrm>
            <a:custGeom>
              <a:rect b="b" l="l" r="r" t="t"/>
              <a:pathLst>
                <a:path extrusionOk="0" h="1227" w="365">
                  <a:moveTo>
                    <a:pt x="27" y="0"/>
                  </a:moveTo>
                  <a:cubicBezTo>
                    <a:pt x="24" y="0"/>
                    <a:pt x="21" y="1"/>
                    <a:pt x="18" y="2"/>
                  </a:cubicBezTo>
                  <a:cubicBezTo>
                    <a:pt x="1" y="7"/>
                    <a:pt x="9" y="78"/>
                    <a:pt x="24" y="184"/>
                  </a:cubicBezTo>
                  <a:cubicBezTo>
                    <a:pt x="31" y="237"/>
                    <a:pt x="21" y="304"/>
                    <a:pt x="35" y="370"/>
                  </a:cubicBezTo>
                  <a:cubicBezTo>
                    <a:pt x="46" y="426"/>
                    <a:pt x="63" y="486"/>
                    <a:pt x="77" y="546"/>
                  </a:cubicBezTo>
                  <a:cubicBezTo>
                    <a:pt x="91" y="604"/>
                    <a:pt x="126" y="655"/>
                    <a:pt x="143" y="716"/>
                  </a:cubicBezTo>
                  <a:cubicBezTo>
                    <a:pt x="158" y="776"/>
                    <a:pt x="170" y="836"/>
                    <a:pt x="186" y="890"/>
                  </a:cubicBezTo>
                  <a:cubicBezTo>
                    <a:pt x="205" y="954"/>
                    <a:pt x="224" y="1013"/>
                    <a:pt x="243" y="1064"/>
                  </a:cubicBezTo>
                  <a:cubicBezTo>
                    <a:pt x="280" y="1162"/>
                    <a:pt x="305" y="1226"/>
                    <a:pt x="330" y="1226"/>
                  </a:cubicBezTo>
                  <a:cubicBezTo>
                    <a:pt x="331" y="1226"/>
                    <a:pt x="332" y="1226"/>
                    <a:pt x="333" y="1226"/>
                  </a:cubicBezTo>
                  <a:cubicBezTo>
                    <a:pt x="359" y="1219"/>
                    <a:pt x="365" y="1144"/>
                    <a:pt x="354" y="1035"/>
                  </a:cubicBezTo>
                  <a:cubicBezTo>
                    <a:pt x="348" y="982"/>
                    <a:pt x="344" y="919"/>
                    <a:pt x="333" y="852"/>
                  </a:cubicBezTo>
                  <a:cubicBezTo>
                    <a:pt x="324" y="796"/>
                    <a:pt x="303" y="735"/>
                    <a:pt x="290" y="676"/>
                  </a:cubicBezTo>
                  <a:cubicBezTo>
                    <a:pt x="277" y="618"/>
                    <a:pt x="260" y="562"/>
                    <a:pt x="245" y="501"/>
                  </a:cubicBezTo>
                  <a:cubicBezTo>
                    <a:pt x="228" y="441"/>
                    <a:pt x="227" y="378"/>
                    <a:pt x="211" y="323"/>
                  </a:cubicBezTo>
                  <a:cubicBezTo>
                    <a:pt x="190" y="259"/>
                    <a:pt x="170" y="202"/>
                    <a:pt x="149" y="153"/>
                  </a:cubicBezTo>
                  <a:cubicBezTo>
                    <a:pt x="109" y="59"/>
                    <a:pt x="62" y="0"/>
                    <a:pt x="2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93" name="Google Shape;693;p7"/>
            <p:cNvSpPr/>
            <p:nvPr/>
          </p:nvSpPr>
          <p:spPr>
            <a:xfrm>
              <a:off x="1823250" y="4412475"/>
              <a:ext cx="17825" cy="4950"/>
            </a:xfrm>
            <a:custGeom>
              <a:rect b="b" l="l" r="r" t="t"/>
              <a:pathLst>
                <a:path extrusionOk="0" h="198" w="713">
                  <a:moveTo>
                    <a:pt x="489" y="1"/>
                  </a:moveTo>
                  <a:cubicBezTo>
                    <a:pt x="459" y="1"/>
                    <a:pt x="428" y="6"/>
                    <a:pt x="397" y="8"/>
                  </a:cubicBezTo>
                  <a:cubicBezTo>
                    <a:pt x="363" y="9"/>
                    <a:pt x="333" y="35"/>
                    <a:pt x="299" y="38"/>
                  </a:cubicBezTo>
                  <a:cubicBezTo>
                    <a:pt x="264" y="40"/>
                    <a:pt x="230" y="40"/>
                    <a:pt x="197" y="46"/>
                  </a:cubicBezTo>
                  <a:cubicBezTo>
                    <a:pt x="164" y="51"/>
                    <a:pt x="130" y="58"/>
                    <a:pt x="97" y="68"/>
                  </a:cubicBezTo>
                  <a:cubicBezTo>
                    <a:pt x="39" y="84"/>
                    <a:pt x="1" y="96"/>
                    <a:pt x="2" y="123"/>
                  </a:cubicBezTo>
                  <a:cubicBezTo>
                    <a:pt x="5" y="149"/>
                    <a:pt x="47" y="170"/>
                    <a:pt x="108" y="181"/>
                  </a:cubicBezTo>
                  <a:cubicBezTo>
                    <a:pt x="142" y="189"/>
                    <a:pt x="178" y="194"/>
                    <a:pt x="212" y="197"/>
                  </a:cubicBezTo>
                  <a:cubicBezTo>
                    <a:pt x="214" y="197"/>
                    <a:pt x="217" y="197"/>
                    <a:pt x="219" y="197"/>
                  </a:cubicBezTo>
                  <a:cubicBezTo>
                    <a:pt x="250" y="197"/>
                    <a:pt x="282" y="190"/>
                    <a:pt x="313" y="189"/>
                  </a:cubicBezTo>
                  <a:cubicBezTo>
                    <a:pt x="347" y="189"/>
                    <a:pt x="379" y="183"/>
                    <a:pt x="414" y="179"/>
                  </a:cubicBezTo>
                  <a:cubicBezTo>
                    <a:pt x="418" y="179"/>
                    <a:pt x="422" y="179"/>
                    <a:pt x="426" y="179"/>
                  </a:cubicBezTo>
                  <a:cubicBezTo>
                    <a:pt x="450" y="179"/>
                    <a:pt x="474" y="184"/>
                    <a:pt x="496" y="184"/>
                  </a:cubicBezTo>
                  <a:cubicBezTo>
                    <a:pt x="503" y="184"/>
                    <a:pt x="509" y="183"/>
                    <a:pt x="516" y="182"/>
                  </a:cubicBezTo>
                  <a:cubicBezTo>
                    <a:pt x="550" y="175"/>
                    <a:pt x="584" y="167"/>
                    <a:pt x="615" y="155"/>
                  </a:cubicBezTo>
                  <a:cubicBezTo>
                    <a:pt x="675" y="133"/>
                    <a:pt x="712" y="95"/>
                    <a:pt x="707" y="58"/>
                  </a:cubicBezTo>
                  <a:cubicBezTo>
                    <a:pt x="705" y="39"/>
                    <a:pt x="664" y="34"/>
                    <a:pt x="603" y="27"/>
                  </a:cubicBezTo>
                  <a:cubicBezTo>
                    <a:pt x="573" y="24"/>
                    <a:pt x="536" y="1"/>
                    <a:pt x="498" y="1"/>
                  </a:cubicBezTo>
                  <a:cubicBezTo>
                    <a:pt x="495" y="1"/>
                    <a:pt x="492" y="1"/>
                    <a:pt x="4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94" name="Google Shape;694;p7"/>
            <p:cNvSpPr/>
            <p:nvPr/>
          </p:nvSpPr>
          <p:spPr>
            <a:xfrm>
              <a:off x="1804750" y="3788625"/>
              <a:ext cx="4725" cy="27125"/>
            </a:xfrm>
            <a:custGeom>
              <a:rect b="b" l="l" r="r" t="t"/>
              <a:pathLst>
                <a:path extrusionOk="0" h="1085" w="189">
                  <a:moveTo>
                    <a:pt x="53" y="0"/>
                  </a:moveTo>
                  <a:cubicBezTo>
                    <a:pt x="51" y="0"/>
                    <a:pt x="50" y="0"/>
                    <a:pt x="48" y="0"/>
                  </a:cubicBezTo>
                  <a:cubicBezTo>
                    <a:pt x="30" y="3"/>
                    <a:pt x="29" y="65"/>
                    <a:pt x="25" y="159"/>
                  </a:cubicBezTo>
                  <a:cubicBezTo>
                    <a:pt x="22" y="205"/>
                    <a:pt x="0" y="258"/>
                    <a:pt x="0" y="315"/>
                  </a:cubicBezTo>
                  <a:cubicBezTo>
                    <a:pt x="3" y="388"/>
                    <a:pt x="3" y="411"/>
                    <a:pt x="6" y="468"/>
                  </a:cubicBezTo>
                  <a:cubicBezTo>
                    <a:pt x="6" y="520"/>
                    <a:pt x="30" y="570"/>
                    <a:pt x="29" y="622"/>
                  </a:cubicBezTo>
                  <a:cubicBezTo>
                    <a:pt x="29" y="672"/>
                    <a:pt x="28" y="715"/>
                    <a:pt x="26" y="775"/>
                  </a:cubicBezTo>
                  <a:cubicBezTo>
                    <a:pt x="29" y="817"/>
                    <a:pt x="30" y="865"/>
                    <a:pt x="33" y="929"/>
                  </a:cubicBezTo>
                  <a:cubicBezTo>
                    <a:pt x="41" y="1021"/>
                    <a:pt x="44" y="1083"/>
                    <a:pt x="71" y="1084"/>
                  </a:cubicBezTo>
                  <a:cubicBezTo>
                    <a:pt x="72" y="1084"/>
                    <a:pt x="72" y="1084"/>
                    <a:pt x="73" y="1084"/>
                  </a:cubicBezTo>
                  <a:cubicBezTo>
                    <a:pt x="98" y="1084"/>
                    <a:pt x="126" y="1025"/>
                    <a:pt x="148" y="934"/>
                  </a:cubicBezTo>
                  <a:cubicBezTo>
                    <a:pt x="161" y="882"/>
                    <a:pt x="171" y="829"/>
                    <a:pt x="179" y="777"/>
                  </a:cubicBezTo>
                  <a:cubicBezTo>
                    <a:pt x="184" y="727"/>
                    <a:pt x="180" y="671"/>
                    <a:pt x="182" y="619"/>
                  </a:cubicBezTo>
                  <a:cubicBezTo>
                    <a:pt x="184" y="566"/>
                    <a:pt x="180" y="514"/>
                    <a:pt x="179" y="460"/>
                  </a:cubicBezTo>
                  <a:cubicBezTo>
                    <a:pt x="176" y="407"/>
                    <a:pt x="188" y="352"/>
                    <a:pt x="182" y="302"/>
                  </a:cubicBezTo>
                  <a:cubicBezTo>
                    <a:pt x="176" y="249"/>
                    <a:pt x="165" y="197"/>
                    <a:pt x="153" y="145"/>
                  </a:cubicBezTo>
                  <a:cubicBezTo>
                    <a:pt x="128" y="56"/>
                    <a:pt x="89" y="0"/>
                    <a:pt x="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95" name="Google Shape;695;p7"/>
            <p:cNvSpPr/>
            <p:nvPr/>
          </p:nvSpPr>
          <p:spPr>
            <a:xfrm>
              <a:off x="1818275" y="3798775"/>
              <a:ext cx="25" cy="25"/>
            </a:xfrm>
            <a:custGeom>
              <a:rect b="b" l="l" r="r" t="t"/>
              <a:pathLst>
                <a:path extrusionOk="0" fill="none" h="1" w="1">
                  <a:moveTo>
                    <a:pt x="1" y="1"/>
                  </a:moveTo>
                  <a:close/>
                </a:path>
              </a:pathLst>
            </a:custGeom>
            <a:solidFill>
              <a:schemeClr val="dk2"/>
            </a:solidFill>
            <a:ln cap="flat" cmpd="sng" w="9525">
              <a:solidFill>
                <a:srgbClr val="9B9595"/>
              </a:solidFill>
              <a:prstDash val="solid"/>
              <a:miter lim="136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96" name="Google Shape;696;p7"/>
            <p:cNvSpPr/>
            <p:nvPr/>
          </p:nvSpPr>
          <p:spPr>
            <a:xfrm>
              <a:off x="1692325" y="3912900"/>
              <a:ext cx="13550" cy="5900"/>
            </a:xfrm>
            <a:custGeom>
              <a:rect b="b" l="l" r="r" t="t"/>
              <a:pathLst>
                <a:path extrusionOk="0" h="236" w="542">
                  <a:moveTo>
                    <a:pt x="370" y="0"/>
                  </a:moveTo>
                  <a:cubicBezTo>
                    <a:pt x="368" y="0"/>
                    <a:pt x="366" y="1"/>
                    <a:pt x="364" y="1"/>
                  </a:cubicBezTo>
                  <a:cubicBezTo>
                    <a:pt x="337" y="6"/>
                    <a:pt x="311" y="12"/>
                    <a:pt x="285" y="20"/>
                  </a:cubicBezTo>
                  <a:cubicBezTo>
                    <a:pt x="258" y="25"/>
                    <a:pt x="239" y="54"/>
                    <a:pt x="213" y="62"/>
                  </a:cubicBezTo>
                  <a:cubicBezTo>
                    <a:pt x="187" y="69"/>
                    <a:pt x="161" y="78"/>
                    <a:pt x="135" y="88"/>
                  </a:cubicBezTo>
                  <a:cubicBezTo>
                    <a:pt x="111" y="99"/>
                    <a:pt x="88" y="112"/>
                    <a:pt x="66" y="129"/>
                  </a:cubicBezTo>
                  <a:cubicBezTo>
                    <a:pt x="25" y="159"/>
                    <a:pt x="1" y="179"/>
                    <a:pt x="13" y="204"/>
                  </a:cubicBezTo>
                  <a:cubicBezTo>
                    <a:pt x="24" y="227"/>
                    <a:pt x="57" y="235"/>
                    <a:pt x="100" y="235"/>
                  </a:cubicBezTo>
                  <a:cubicBezTo>
                    <a:pt x="103" y="235"/>
                    <a:pt x="106" y="235"/>
                    <a:pt x="110" y="235"/>
                  </a:cubicBezTo>
                  <a:cubicBezTo>
                    <a:pt x="137" y="235"/>
                    <a:pt x="163" y="232"/>
                    <a:pt x="189" y="230"/>
                  </a:cubicBezTo>
                  <a:cubicBezTo>
                    <a:pt x="213" y="226"/>
                    <a:pt x="235" y="213"/>
                    <a:pt x="261" y="208"/>
                  </a:cubicBezTo>
                  <a:lnTo>
                    <a:pt x="332" y="186"/>
                  </a:lnTo>
                  <a:cubicBezTo>
                    <a:pt x="344" y="182"/>
                    <a:pt x="357" y="182"/>
                    <a:pt x="370" y="182"/>
                  </a:cubicBezTo>
                  <a:cubicBezTo>
                    <a:pt x="383" y="182"/>
                    <a:pt x="396" y="182"/>
                    <a:pt x="407" y="178"/>
                  </a:cubicBezTo>
                  <a:cubicBezTo>
                    <a:pt x="431" y="170"/>
                    <a:pt x="454" y="159"/>
                    <a:pt x="476" y="147"/>
                  </a:cubicBezTo>
                  <a:cubicBezTo>
                    <a:pt x="517" y="121"/>
                    <a:pt x="542" y="82"/>
                    <a:pt x="536" y="46"/>
                  </a:cubicBezTo>
                  <a:cubicBezTo>
                    <a:pt x="533" y="28"/>
                    <a:pt x="501" y="23"/>
                    <a:pt x="452" y="20"/>
                  </a:cubicBezTo>
                  <a:cubicBezTo>
                    <a:pt x="429" y="19"/>
                    <a:pt x="398" y="0"/>
                    <a:pt x="3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97" name="Google Shape;697;p7"/>
            <p:cNvSpPr/>
            <p:nvPr/>
          </p:nvSpPr>
          <p:spPr>
            <a:xfrm>
              <a:off x="1694950" y="3899775"/>
              <a:ext cx="24350" cy="8800"/>
            </a:xfrm>
            <a:custGeom>
              <a:rect b="b" l="l" r="r" t="t"/>
              <a:pathLst>
                <a:path extrusionOk="0" h="352" w="974">
                  <a:moveTo>
                    <a:pt x="932" y="1"/>
                  </a:moveTo>
                  <a:cubicBezTo>
                    <a:pt x="906" y="1"/>
                    <a:pt x="864" y="8"/>
                    <a:pt x="812" y="17"/>
                  </a:cubicBezTo>
                  <a:cubicBezTo>
                    <a:pt x="769" y="24"/>
                    <a:pt x="715" y="16"/>
                    <a:pt x="664" y="28"/>
                  </a:cubicBezTo>
                  <a:cubicBezTo>
                    <a:pt x="621" y="39"/>
                    <a:pt x="573" y="57"/>
                    <a:pt x="528" y="72"/>
                  </a:cubicBezTo>
                  <a:cubicBezTo>
                    <a:pt x="482" y="85"/>
                    <a:pt x="445" y="121"/>
                    <a:pt x="397" y="136"/>
                  </a:cubicBezTo>
                  <a:cubicBezTo>
                    <a:pt x="351" y="152"/>
                    <a:pt x="304" y="163"/>
                    <a:pt x="261" y="181"/>
                  </a:cubicBezTo>
                  <a:cubicBezTo>
                    <a:pt x="212" y="200"/>
                    <a:pt x="167" y="219"/>
                    <a:pt x="129" y="237"/>
                  </a:cubicBezTo>
                  <a:cubicBezTo>
                    <a:pt x="51" y="275"/>
                    <a:pt x="0" y="301"/>
                    <a:pt x="9" y="327"/>
                  </a:cubicBezTo>
                  <a:cubicBezTo>
                    <a:pt x="15" y="344"/>
                    <a:pt x="43" y="351"/>
                    <a:pt x="87" y="351"/>
                  </a:cubicBezTo>
                  <a:cubicBezTo>
                    <a:pt x="110" y="351"/>
                    <a:pt x="136" y="349"/>
                    <a:pt x="165" y="346"/>
                  </a:cubicBezTo>
                  <a:cubicBezTo>
                    <a:pt x="208" y="342"/>
                    <a:pt x="258" y="336"/>
                    <a:pt x="310" y="324"/>
                  </a:cubicBezTo>
                  <a:cubicBezTo>
                    <a:pt x="355" y="314"/>
                    <a:pt x="401" y="294"/>
                    <a:pt x="446" y="280"/>
                  </a:cubicBezTo>
                  <a:cubicBezTo>
                    <a:pt x="493" y="268"/>
                    <a:pt x="536" y="250"/>
                    <a:pt x="583" y="235"/>
                  </a:cubicBezTo>
                  <a:cubicBezTo>
                    <a:pt x="630" y="219"/>
                    <a:pt x="681" y="218"/>
                    <a:pt x="723" y="200"/>
                  </a:cubicBezTo>
                  <a:cubicBezTo>
                    <a:pt x="768" y="182"/>
                    <a:pt x="812" y="162"/>
                    <a:pt x="854" y="139"/>
                  </a:cubicBezTo>
                  <a:cubicBezTo>
                    <a:pt x="931" y="95"/>
                    <a:pt x="974" y="45"/>
                    <a:pt x="960" y="10"/>
                  </a:cubicBezTo>
                  <a:cubicBezTo>
                    <a:pt x="957" y="4"/>
                    <a:pt x="948" y="1"/>
                    <a:pt x="93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98" name="Google Shape;698;p7"/>
            <p:cNvSpPr/>
            <p:nvPr/>
          </p:nvSpPr>
          <p:spPr>
            <a:xfrm>
              <a:off x="1708750" y="3887350"/>
              <a:ext cx="12525" cy="4975"/>
            </a:xfrm>
            <a:custGeom>
              <a:rect b="b" l="l" r="r" t="t"/>
              <a:pathLst>
                <a:path extrusionOk="0" h="199" w="501">
                  <a:moveTo>
                    <a:pt x="343" y="0"/>
                  </a:moveTo>
                  <a:cubicBezTo>
                    <a:pt x="321" y="0"/>
                    <a:pt x="296" y="7"/>
                    <a:pt x="273" y="9"/>
                  </a:cubicBezTo>
                  <a:cubicBezTo>
                    <a:pt x="250" y="10"/>
                    <a:pt x="230" y="36"/>
                    <a:pt x="206" y="40"/>
                  </a:cubicBezTo>
                  <a:cubicBezTo>
                    <a:pt x="182" y="43"/>
                    <a:pt x="157" y="43"/>
                    <a:pt x="135" y="48"/>
                  </a:cubicBezTo>
                  <a:cubicBezTo>
                    <a:pt x="112" y="54"/>
                    <a:pt x="89" y="62"/>
                    <a:pt x="67" y="71"/>
                  </a:cubicBezTo>
                  <a:cubicBezTo>
                    <a:pt x="28" y="88"/>
                    <a:pt x="1" y="100"/>
                    <a:pt x="5" y="127"/>
                  </a:cubicBezTo>
                  <a:cubicBezTo>
                    <a:pt x="9" y="153"/>
                    <a:pt x="40" y="173"/>
                    <a:pt x="85" y="184"/>
                  </a:cubicBezTo>
                  <a:cubicBezTo>
                    <a:pt x="108" y="191"/>
                    <a:pt x="133" y="195"/>
                    <a:pt x="159" y="198"/>
                  </a:cubicBezTo>
                  <a:cubicBezTo>
                    <a:pt x="182" y="197"/>
                    <a:pt x="205" y="194"/>
                    <a:pt x="228" y="190"/>
                  </a:cubicBezTo>
                  <a:cubicBezTo>
                    <a:pt x="253" y="188"/>
                    <a:pt x="276" y="184"/>
                    <a:pt x="299" y="180"/>
                  </a:cubicBezTo>
                  <a:cubicBezTo>
                    <a:pt x="304" y="179"/>
                    <a:pt x="309" y="179"/>
                    <a:pt x="314" y="179"/>
                  </a:cubicBezTo>
                  <a:cubicBezTo>
                    <a:pt x="328" y="179"/>
                    <a:pt x="342" y="182"/>
                    <a:pt x="356" y="182"/>
                  </a:cubicBezTo>
                  <a:cubicBezTo>
                    <a:pt x="361" y="182"/>
                    <a:pt x="365" y="181"/>
                    <a:pt x="370" y="180"/>
                  </a:cubicBezTo>
                  <a:cubicBezTo>
                    <a:pt x="394" y="173"/>
                    <a:pt x="416" y="164"/>
                    <a:pt x="438" y="152"/>
                  </a:cubicBezTo>
                  <a:cubicBezTo>
                    <a:pt x="479" y="130"/>
                    <a:pt x="501" y="92"/>
                    <a:pt x="494" y="55"/>
                  </a:cubicBezTo>
                  <a:cubicBezTo>
                    <a:pt x="491" y="36"/>
                    <a:pt x="463" y="30"/>
                    <a:pt x="419" y="26"/>
                  </a:cubicBezTo>
                  <a:cubicBezTo>
                    <a:pt x="397" y="22"/>
                    <a:pt x="370" y="0"/>
                    <a:pt x="3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99" name="Google Shape;699;p7"/>
            <p:cNvSpPr/>
            <p:nvPr/>
          </p:nvSpPr>
          <p:spPr>
            <a:xfrm>
              <a:off x="1719800" y="3875600"/>
              <a:ext cx="5750" cy="4675"/>
            </a:xfrm>
            <a:custGeom>
              <a:rect b="b" l="l" r="r" t="t"/>
              <a:pathLst>
                <a:path extrusionOk="0" h="187" w="230">
                  <a:moveTo>
                    <a:pt x="138" y="1"/>
                  </a:moveTo>
                  <a:cubicBezTo>
                    <a:pt x="123" y="1"/>
                    <a:pt x="109" y="19"/>
                    <a:pt x="97" y="21"/>
                  </a:cubicBezTo>
                  <a:cubicBezTo>
                    <a:pt x="83" y="21"/>
                    <a:pt x="70" y="22"/>
                    <a:pt x="56" y="26"/>
                  </a:cubicBezTo>
                  <a:cubicBezTo>
                    <a:pt x="42" y="33"/>
                    <a:pt x="32" y="41"/>
                    <a:pt x="22" y="53"/>
                  </a:cubicBezTo>
                  <a:cubicBezTo>
                    <a:pt x="6" y="75"/>
                    <a:pt x="0" y="91"/>
                    <a:pt x="18" y="112"/>
                  </a:cubicBezTo>
                  <a:cubicBezTo>
                    <a:pt x="34" y="128"/>
                    <a:pt x="53" y="143"/>
                    <a:pt x="74" y="154"/>
                  </a:cubicBezTo>
                  <a:lnTo>
                    <a:pt x="97" y="173"/>
                  </a:lnTo>
                  <a:cubicBezTo>
                    <a:pt x="98" y="174"/>
                    <a:pt x="99" y="174"/>
                    <a:pt x="100" y="174"/>
                  </a:cubicBezTo>
                  <a:cubicBezTo>
                    <a:pt x="103" y="174"/>
                    <a:pt x="105" y="172"/>
                    <a:pt x="107" y="172"/>
                  </a:cubicBezTo>
                  <a:cubicBezTo>
                    <a:pt x="108" y="172"/>
                    <a:pt x="108" y="173"/>
                    <a:pt x="109" y="173"/>
                  </a:cubicBezTo>
                  <a:cubicBezTo>
                    <a:pt x="110" y="174"/>
                    <a:pt x="111" y="174"/>
                    <a:pt x="112" y="174"/>
                  </a:cubicBezTo>
                  <a:cubicBezTo>
                    <a:pt x="115" y="174"/>
                    <a:pt x="117" y="173"/>
                    <a:pt x="120" y="173"/>
                  </a:cubicBezTo>
                  <a:cubicBezTo>
                    <a:pt x="121" y="173"/>
                    <a:pt x="122" y="173"/>
                    <a:pt x="123" y="173"/>
                  </a:cubicBezTo>
                  <a:cubicBezTo>
                    <a:pt x="127" y="173"/>
                    <a:pt x="128" y="187"/>
                    <a:pt x="131" y="187"/>
                  </a:cubicBezTo>
                  <a:cubicBezTo>
                    <a:pt x="131" y="187"/>
                    <a:pt x="131" y="187"/>
                    <a:pt x="131" y="187"/>
                  </a:cubicBezTo>
                  <a:lnTo>
                    <a:pt x="149" y="175"/>
                  </a:lnTo>
                  <a:cubicBezTo>
                    <a:pt x="172" y="157"/>
                    <a:pt x="195" y="138"/>
                    <a:pt x="217" y="116"/>
                  </a:cubicBezTo>
                  <a:cubicBezTo>
                    <a:pt x="229" y="102"/>
                    <a:pt x="225" y="86"/>
                    <a:pt x="210" y="63"/>
                  </a:cubicBezTo>
                  <a:cubicBezTo>
                    <a:pt x="205" y="52"/>
                    <a:pt x="201" y="22"/>
                    <a:pt x="186" y="14"/>
                  </a:cubicBezTo>
                  <a:cubicBezTo>
                    <a:pt x="172" y="7"/>
                    <a:pt x="157" y="3"/>
                    <a:pt x="142" y="1"/>
                  </a:cubicBezTo>
                  <a:cubicBezTo>
                    <a:pt x="141" y="1"/>
                    <a:pt x="139" y="1"/>
                    <a:pt x="13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00" name="Google Shape;700;p7"/>
            <p:cNvSpPr/>
            <p:nvPr/>
          </p:nvSpPr>
          <p:spPr>
            <a:xfrm>
              <a:off x="1831150" y="4426225"/>
              <a:ext cx="8425" cy="10950"/>
            </a:xfrm>
            <a:custGeom>
              <a:rect b="b" l="l" r="r" t="t"/>
              <a:pathLst>
                <a:path extrusionOk="0" h="438" w="337">
                  <a:moveTo>
                    <a:pt x="71" y="1"/>
                  </a:moveTo>
                  <a:cubicBezTo>
                    <a:pt x="48" y="1"/>
                    <a:pt x="29" y="8"/>
                    <a:pt x="14" y="23"/>
                  </a:cubicBezTo>
                  <a:cubicBezTo>
                    <a:pt x="1" y="37"/>
                    <a:pt x="13" y="63"/>
                    <a:pt x="33" y="104"/>
                  </a:cubicBezTo>
                  <a:cubicBezTo>
                    <a:pt x="42" y="123"/>
                    <a:pt x="38" y="157"/>
                    <a:pt x="50" y="180"/>
                  </a:cubicBezTo>
                  <a:lnTo>
                    <a:pt x="91" y="236"/>
                  </a:lnTo>
                  <a:cubicBezTo>
                    <a:pt x="103" y="255"/>
                    <a:pt x="134" y="262"/>
                    <a:pt x="147" y="281"/>
                  </a:cubicBezTo>
                  <a:lnTo>
                    <a:pt x="183" y="340"/>
                  </a:lnTo>
                  <a:cubicBezTo>
                    <a:pt x="197" y="359"/>
                    <a:pt x="213" y="378"/>
                    <a:pt x="230" y="394"/>
                  </a:cubicBezTo>
                  <a:cubicBezTo>
                    <a:pt x="254" y="420"/>
                    <a:pt x="271" y="438"/>
                    <a:pt x="290" y="438"/>
                  </a:cubicBezTo>
                  <a:cubicBezTo>
                    <a:pt x="294" y="438"/>
                    <a:pt x="299" y="437"/>
                    <a:pt x="303" y="435"/>
                  </a:cubicBezTo>
                  <a:cubicBezTo>
                    <a:pt x="328" y="424"/>
                    <a:pt x="336" y="387"/>
                    <a:pt x="329" y="338"/>
                  </a:cubicBezTo>
                  <a:cubicBezTo>
                    <a:pt x="327" y="312"/>
                    <a:pt x="321" y="286"/>
                    <a:pt x="313" y="260"/>
                  </a:cubicBezTo>
                  <a:cubicBezTo>
                    <a:pt x="301" y="237"/>
                    <a:pt x="288" y="216"/>
                    <a:pt x="273" y="195"/>
                  </a:cubicBezTo>
                  <a:cubicBezTo>
                    <a:pt x="260" y="173"/>
                    <a:pt x="245" y="153"/>
                    <a:pt x="228" y="132"/>
                  </a:cubicBezTo>
                  <a:cubicBezTo>
                    <a:pt x="213" y="111"/>
                    <a:pt x="208" y="82"/>
                    <a:pt x="192" y="64"/>
                  </a:cubicBezTo>
                  <a:cubicBezTo>
                    <a:pt x="173" y="46"/>
                    <a:pt x="151" y="30"/>
                    <a:pt x="129" y="17"/>
                  </a:cubicBezTo>
                  <a:cubicBezTo>
                    <a:pt x="109" y="6"/>
                    <a:pt x="89" y="1"/>
                    <a:pt x="7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01" name="Google Shape;701;p7"/>
            <p:cNvSpPr/>
            <p:nvPr/>
          </p:nvSpPr>
          <p:spPr>
            <a:xfrm>
              <a:off x="1890825" y="4306950"/>
              <a:ext cx="4775" cy="4175"/>
            </a:xfrm>
            <a:custGeom>
              <a:rect b="b" l="l" r="r" t="t"/>
              <a:pathLst>
                <a:path extrusionOk="0" h="167" w="191">
                  <a:moveTo>
                    <a:pt x="86" y="1"/>
                  </a:moveTo>
                  <a:cubicBezTo>
                    <a:pt x="73" y="1"/>
                    <a:pt x="60" y="6"/>
                    <a:pt x="51" y="15"/>
                  </a:cubicBezTo>
                  <a:cubicBezTo>
                    <a:pt x="43" y="22"/>
                    <a:pt x="16" y="26"/>
                    <a:pt x="11" y="33"/>
                  </a:cubicBezTo>
                  <a:cubicBezTo>
                    <a:pt x="6" y="40"/>
                    <a:pt x="7" y="48"/>
                    <a:pt x="3" y="56"/>
                  </a:cubicBezTo>
                  <a:cubicBezTo>
                    <a:pt x="1" y="63"/>
                    <a:pt x="21" y="75"/>
                    <a:pt x="20" y="83"/>
                  </a:cubicBezTo>
                  <a:cubicBezTo>
                    <a:pt x="17" y="92"/>
                    <a:pt x="13" y="98"/>
                    <a:pt x="13" y="107"/>
                  </a:cubicBezTo>
                  <a:cubicBezTo>
                    <a:pt x="14" y="115"/>
                    <a:pt x="16" y="124"/>
                    <a:pt x="20" y="133"/>
                  </a:cubicBezTo>
                  <a:cubicBezTo>
                    <a:pt x="26" y="150"/>
                    <a:pt x="43" y="162"/>
                    <a:pt x="62" y="164"/>
                  </a:cubicBezTo>
                  <a:cubicBezTo>
                    <a:pt x="69" y="166"/>
                    <a:pt x="77" y="167"/>
                    <a:pt x="85" y="167"/>
                  </a:cubicBezTo>
                  <a:cubicBezTo>
                    <a:pt x="101" y="167"/>
                    <a:pt x="118" y="163"/>
                    <a:pt x="133" y="154"/>
                  </a:cubicBezTo>
                  <a:cubicBezTo>
                    <a:pt x="144" y="150"/>
                    <a:pt x="153" y="143"/>
                    <a:pt x="161" y="137"/>
                  </a:cubicBezTo>
                  <a:cubicBezTo>
                    <a:pt x="168" y="130"/>
                    <a:pt x="166" y="120"/>
                    <a:pt x="168" y="113"/>
                  </a:cubicBezTo>
                  <a:cubicBezTo>
                    <a:pt x="171" y="105"/>
                    <a:pt x="172" y="98"/>
                    <a:pt x="174" y="90"/>
                  </a:cubicBezTo>
                  <a:cubicBezTo>
                    <a:pt x="175" y="82"/>
                    <a:pt x="190" y="77"/>
                    <a:pt x="189" y="68"/>
                  </a:cubicBezTo>
                  <a:cubicBezTo>
                    <a:pt x="187" y="59"/>
                    <a:pt x="183" y="49"/>
                    <a:pt x="178" y="43"/>
                  </a:cubicBezTo>
                  <a:cubicBezTo>
                    <a:pt x="155" y="19"/>
                    <a:pt x="126" y="6"/>
                    <a:pt x="95" y="2"/>
                  </a:cubicBezTo>
                  <a:cubicBezTo>
                    <a:pt x="92" y="1"/>
                    <a:pt x="89" y="1"/>
                    <a:pt x="8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02" name="Google Shape;702;p7"/>
            <p:cNvSpPr/>
            <p:nvPr/>
          </p:nvSpPr>
          <p:spPr>
            <a:xfrm>
              <a:off x="1879725" y="4226900"/>
              <a:ext cx="5025" cy="10700"/>
            </a:xfrm>
            <a:custGeom>
              <a:rect b="b" l="l" r="r" t="t"/>
              <a:pathLst>
                <a:path extrusionOk="0" h="428" w="201">
                  <a:moveTo>
                    <a:pt x="128" y="1"/>
                  </a:moveTo>
                  <a:cubicBezTo>
                    <a:pt x="113" y="1"/>
                    <a:pt x="96" y="19"/>
                    <a:pt x="75" y="48"/>
                  </a:cubicBezTo>
                  <a:cubicBezTo>
                    <a:pt x="64" y="64"/>
                    <a:pt x="33" y="78"/>
                    <a:pt x="23" y="101"/>
                  </a:cubicBezTo>
                  <a:cubicBezTo>
                    <a:pt x="15" y="123"/>
                    <a:pt x="10" y="145"/>
                    <a:pt x="6" y="167"/>
                  </a:cubicBezTo>
                  <a:cubicBezTo>
                    <a:pt x="0" y="188"/>
                    <a:pt x="19" y="213"/>
                    <a:pt x="17" y="235"/>
                  </a:cubicBezTo>
                  <a:cubicBezTo>
                    <a:pt x="12" y="257"/>
                    <a:pt x="11" y="278"/>
                    <a:pt x="10" y="300"/>
                  </a:cubicBezTo>
                  <a:cubicBezTo>
                    <a:pt x="11" y="323"/>
                    <a:pt x="15" y="345"/>
                    <a:pt x="22" y="367"/>
                  </a:cubicBezTo>
                  <a:cubicBezTo>
                    <a:pt x="34" y="403"/>
                    <a:pt x="43" y="427"/>
                    <a:pt x="67" y="427"/>
                  </a:cubicBezTo>
                  <a:cubicBezTo>
                    <a:pt x="68" y="427"/>
                    <a:pt x="70" y="427"/>
                    <a:pt x="71" y="427"/>
                  </a:cubicBezTo>
                  <a:cubicBezTo>
                    <a:pt x="98" y="424"/>
                    <a:pt x="119" y="398"/>
                    <a:pt x="137" y="364"/>
                  </a:cubicBezTo>
                  <a:cubicBezTo>
                    <a:pt x="146" y="345"/>
                    <a:pt x="154" y="326"/>
                    <a:pt x="161" y="307"/>
                  </a:cubicBezTo>
                  <a:cubicBezTo>
                    <a:pt x="168" y="289"/>
                    <a:pt x="164" y="270"/>
                    <a:pt x="168" y="253"/>
                  </a:cubicBezTo>
                  <a:cubicBezTo>
                    <a:pt x="173" y="214"/>
                    <a:pt x="173" y="216"/>
                    <a:pt x="176" y="197"/>
                  </a:cubicBezTo>
                  <a:cubicBezTo>
                    <a:pt x="180" y="178"/>
                    <a:pt x="198" y="163"/>
                    <a:pt x="199" y="146"/>
                  </a:cubicBezTo>
                  <a:cubicBezTo>
                    <a:pt x="201" y="126"/>
                    <a:pt x="201" y="107"/>
                    <a:pt x="198" y="88"/>
                  </a:cubicBezTo>
                  <a:cubicBezTo>
                    <a:pt x="194" y="49"/>
                    <a:pt x="169" y="17"/>
                    <a:pt x="134" y="2"/>
                  </a:cubicBezTo>
                  <a:cubicBezTo>
                    <a:pt x="132" y="1"/>
                    <a:pt x="130" y="1"/>
                    <a:pt x="1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03" name="Google Shape;703;p7"/>
            <p:cNvSpPr/>
            <p:nvPr/>
          </p:nvSpPr>
          <p:spPr>
            <a:xfrm>
              <a:off x="1832375" y="4059700"/>
              <a:ext cx="6775" cy="10550"/>
            </a:xfrm>
            <a:custGeom>
              <a:rect b="b" l="l" r="r" t="t"/>
              <a:pathLst>
                <a:path extrusionOk="0" h="422" w="271">
                  <a:moveTo>
                    <a:pt x="58" y="0"/>
                  </a:moveTo>
                  <a:cubicBezTo>
                    <a:pt x="48" y="0"/>
                    <a:pt x="37" y="2"/>
                    <a:pt x="27" y="5"/>
                  </a:cubicBezTo>
                  <a:cubicBezTo>
                    <a:pt x="9" y="12"/>
                    <a:pt x="10" y="40"/>
                    <a:pt x="13" y="83"/>
                  </a:cubicBezTo>
                  <a:cubicBezTo>
                    <a:pt x="16" y="105"/>
                    <a:pt x="1" y="136"/>
                    <a:pt x="9" y="160"/>
                  </a:cubicBezTo>
                  <a:cubicBezTo>
                    <a:pt x="16" y="182"/>
                    <a:pt x="25" y="204"/>
                    <a:pt x="36" y="225"/>
                  </a:cubicBezTo>
                  <a:cubicBezTo>
                    <a:pt x="46" y="246"/>
                    <a:pt x="76" y="256"/>
                    <a:pt x="88" y="276"/>
                  </a:cubicBezTo>
                  <a:cubicBezTo>
                    <a:pt x="98" y="297"/>
                    <a:pt x="109" y="317"/>
                    <a:pt x="122" y="336"/>
                  </a:cubicBezTo>
                  <a:cubicBezTo>
                    <a:pt x="136" y="355"/>
                    <a:pt x="151" y="372"/>
                    <a:pt x="169" y="388"/>
                  </a:cubicBezTo>
                  <a:cubicBezTo>
                    <a:pt x="192" y="408"/>
                    <a:pt x="211" y="422"/>
                    <a:pt x="228" y="422"/>
                  </a:cubicBezTo>
                  <a:cubicBezTo>
                    <a:pt x="234" y="422"/>
                    <a:pt x="240" y="420"/>
                    <a:pt x="246" y="415"/>
                  </a:cubicBezTo>
                  <a:cubicBezTo>
                    <a:pt x="268" y="400"/>
                    <a:pt x="271" y="365"/>
                    <a:pt x="264" y="324"/>
                  </a:cubicBezTo>
                  <a:cubicBezTo>
                    <a:pt x="261" y="301"/>
                    <a:pt x="257" y="279"/>
                    <a:pt x="250" y="257"/>
                  </a:cubicBezTo>
                  <a:cubicBezTo>
                    <a:pt x="245" y="237"/>
                    <a:pt x="228" y="220"/>
                    <a:pt x="220" y="201"/>
                  </a:cubicBezTo>
                  <a:cubicBezTo>
                    <a:pt x="212" y="181"/>
                    <a:pt x="201" y="165"/>
                    <a:pt x="190" y="145"/>
                  </a:cubicBezTo>
                  <a:cubicBezTo>
                    <a:pt x="181" y="126"/>
                    <a:pt x="185" y="100"/>
                    <a:pt x="174" y="84"/>
                  </a:cubicBezTo>
                  <a:cubicBezTo>
                    <a:pt x="162" y="65"/>
                    <a:pt x="148" y="47"/>
                    <a:pt x="133" y="32"/>
                  </a:cubicBezTo>
                  <a:cubicBezTo>
                    <a:pt x="113" y="12"/>
                    <a:pt x="86" y="0"/>
                    <a:pt x="5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04" name="Google Shape;704;p7"/>
            <p:cNvSpPr/>
            <p:nvPr/>
          </p:nvSpPr>
          <p:spPr>
            <a:xfrm>
              <a:off x="1639650" y="3984725"/>
              <a:ext cx="4950" cy="5000"/>
            </a:xfrm>
            <a:custGeom>
              <a:rect b="b" l="l" r="r" t="t"/>
              <a:pathLst>
                <a:path extrusionOk="0" h="200" w="198">
                  <a:moveTo>
                    <a:pt x="96" y="1"/>
                  </a:moveTo>
                  <a:cubicBezTo>
                    <a:pt x="93" y="1"/>
                    <a:pt x="90" y="1"/>
                    <a:pt x="87" y="1"/>
                  </a:cubicBezTo>
                  <a:cubicBezTo>
                    <a:pt x="56" y="9"/>
                    <a:pt x="29" y="28"/>
                    <a:pt x="11" y="56"/>
                  </a:cubicBezTo>
                  <a:cubicBezTo>
                    <a:pt x="0" y="71"/>
                    <a:pt x="4" y="84"/>
                    <a:pt x="11" y="105"/>
                  </a:cubicBezTo>
                  <a:cubicBezTo>
                    <a:pt x="15" y="114"/>
                    <a:pt x="8" y="143"/>
                    <a:pt x="14" y="151"/>
                  </a:cubicBezTo>
                  <a:cubicBezTo>
                    <a:pt x="19" y="159"/>
                    <a:pt x="29" y="163"/>
                    <a:pt x="36" y="170"/>
                  </a:cubicBezTo>
                  <a:cubicBezTo>
                    <a:pt x="37" y="172"/>
                    <a:pt x="40" y="173"/>
                    <a:pt x="44" y="173"/>
                  </a:cubicBezTo>
                  <a:cubicBezTo>
                    <a:pt x="51" y="173"/>
                    <a:pt x="60" y="170"/>
                    <a:pt x="66" y="170"/>
                  </a:cubicBezTo>
                  <a:cubicBezTo>
                    <a:pt x="69" y="170"/>
                    <a:pt x="71" y="170"/>
                    <a:pt x="72" y="172"/>
                  </a:cubicBezTo>
                  <a:cubicBezTo>
                    <a:pt x="79" y="178"/>
                    <a:pt x="86" y="185"/>
                    <a:pt x="94" y="191"/>
                  </a:cubicBezTo>
                  <a:cubicBezTo>
                    <a:pt x="104" y="195"/>
                    <a:pt x="115" y="197"/>
                    <a:pt x="126" y="199"/>
                  </a:cubicBezTo>
                  <a:cubicBezTo>
                    <a:pt x="130" y="199"/>
                    <a:pt x="134" y="199"/>
                    <a:pt x="137" y="199"/>
                  </a:cubicBezTo>
                  <a:cubicBezTo>
                    <a:pt x="152" y="199"/>
                    <a:pt x="164" y="196"/>
                    <a:pt x="177" y="178"/>
                  </a:cubicBezTo>
                  <a:cubicBezTo>
                    <a:pt x="192" y="158"/>
                    <a:pt x="198" y="132"/>
                    <a:pt x="194" y="106"/>
                  </a:cubicBezTo>
                  <a:cubicBezTo>
                    <a:pt x="192" y="94"/>
                    <a:pt x="190" y="82"/>
                    <a:pt x="186" y="69"/>
                  </a:cubicBezTo>
                  <a:cubicBezTo>
                    <a:pt x="180" y="60"/>
                    <a:pt x="169" y="57"/>
                    <a:pt x="162" y="49"/>
                  </a:cubicBezTo>
                  <a:cubicBezTo>
                    <a:pt x="156" y="43"/>
                    <a:pt x="147" y="37"/>
                    <a:pt x="139" y="32"/>
                  </a:cubicBezTo>
                  <a:cubicBezTo>
                    <a:pt x="131" y="27"/>
                    <a:pt x="131" y="9"/>
                    <a:pt x="121" y="5"/>
                  </a:cubicBezTo>
                  <a:cubicBezTo>
                    <a:pt x="113" y="2"/>
                    <a:pt x="105" y="1"/>
                    <a:pt x="9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05" name="Google Shape;705;p7"/>
            <p:cNvSpPr/>
            <p:nvPr/>
          </p:nvSpPr>
          <p:spPr>
            <a:xfrm>
              <a:off x="1631475" y="4312100"/>
              <a:ext cx="121950" cy="77175"/>
            </a:xfrm>
            <a:custGeom>
              <a:rect b="b" l="l" r="r" t="t"/>
              <a:pathLst>
                <a:path extrusionOk="0" h="3087" w="4878">
                  <a:moveTo>
                    <a:pt x="18" y="1"/>
                  </a:moveTo>
                  <a:cubicBezTo>
                    <a:pt x="14" y="1"/>
                    <a:pt x="11" y="2"/>
                    <a:pt x="10" y="4"/>
                  </a:cubicBezTo>
                  <a:cubicBezTo>
                    <a:pt x="0" y="19"/>
                    <a:pt x="221" y="259"/>
                    <a:pt x="586" y="597"/>
                  </a:cubicBezTo>
                  <a:cubicBezTo>
                    <a:pt x="765" y="761"/>
                    <a:pt x="964" y="965"/>
                    <a:pt x="1206" y="1155"/>
                  </a:cubicBezTo>
                  <a:cubicBezTo>
                    <a:pt x="1412" y="1321"/>
                    <a:pt x="1644" y="1482"/>
                    <a:pt x="1880" y="1647"/>
                  </a:cubicBezTo>
                  <a:cubicBezTo>
                    <a:pt x="2109" y="1803"/>
                    <a:pt x="2357" y="1936"/>
                    <a:pt x="2595" y="2076"/>
                  </a:cubicBezTo>
                  <a:cubicBezTo>
                    <a:pt x="2843" y="2221"/>
                    <a:pt x="3089" y="2361"/>
                    <a:pt x="3326" y="2478"/>
                  </a:cubicBezTo>
                  <a:cubicBezTo>
                    <a:pt x="3600" y="2616"/>
                    <a:pt x="3860" y="2730"/>
                    <a:pt x="4084" y="2822"/>
                  </a:cubicBezTo>
                  <a:cubicBezTo>
                    <a:pt x="4503" y="2991"/>
                    <a:pt x="4796" y="3087"/>
                    <a:pt x="4855" y="3087"/>
                  </a:cubicBezTo>
                  <a:cubicBezTo>
                    <a:pt x="4862" y="3087"/>
                    <a:pt x="4865" y="3086"/>
                    <a:pt x="4866" y="3083"/>
                  </a:cubicBezTo>
                  <a:cubicBezTo>
                    <a:pt x="4877" y="3056"/>
                    <a:pt x="4579" y="2929"/>
                    <a:pt x="4130" y="2717"/>
                  </a:cubicBezTo>
                  <a:cubicBezTo>
                    <a:pt x="3912" y="2613"/>
                    <a:pt x="3660" y="2486"/>
                    <a:pt x="3393" y="2342"/>
                  </a:cubicBezTo>
                  <a:cubicBezTo>
                    <a:pt x="3161" y="2221"/>
                    <a:pt x="2916" y="2088"/>
                    <a:pt x="2672" y="1943"/>
                  </a:cubicBezTo>
                  <a:cubicBezTo>
                    <a:pt x="2437" y="1802"/>
                    <a:pt x="2200" y="1655"/>
                    <a:pt x="1974" y="1501"/>
                  </a:cubicBezTo>
                  <a:cubicBezTo>
                    <a:pt x="1739" y="1340"/>
                    <a:pt x="1521" y="1166"/>
                    <a:pt x="1314" y="1007"/>
                  </a:cubicBezTo>
                  <a:cubicBezTo>
                    <a:pt x="1070" y="826"/>
                    <a:pt x="852" y="648"/>
                    <a:pt x="667" y="496"/>
                  </a:cubicBezTo>
                  <a:cubicBezTo>
                    <a:pt x="308" y="201"/>
                    <a:pt x="68" y="1"/>
                    <a:pt x="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06" name="Google Shape;706;p7"/>
            <p:cNvSpPr/>
            <p:nvPr/>
          </p:nvSpPr>
          <p:spPr>
            <a:xfrm>
              <a:off x="1753775" y="4377700"/>
              <a:ext cx="26050" cy="24450"/>
            </a:xfrm>
            <a:custGeom>
              <a:rect b="b" l="l" r="r" t="t"/>
              <a:pathLst>
                <a:path extrusionOk="0" h="978" w="1042">
                  <a:moveTo>
                    <a:pt x="42" y="1"/>
                  </a:moveTo>
                  <a:cubicBezTo>
                    <a:pt x="29" y="1"/>
                    <a:pt x="19" y="4"/>
                    <a:pt x="12" y="12"/>
                  </a:cubicBezTo>
                  <a:cubicBezTo>
                    <a:pt x="0" y="27"/>
                    <a:pt x="52" y="87"/>
                    <a:pt x="130" y="179"/>
                  </a:cubicBezTo>
                  <a:cubicBezTo>
                    <a:pt x="166" y="222"/>
                    <a:pt x="198" y="289"/>
                    <a:pt x="248" y="342"/>
                  </a:cubicBezTo>
                  <a:cubicBezTo>
                    <a:pt x="308" y="401"/>
                    <a:pt x="338" y="429"/>
                    <a:pt x="391" y="481"/>
                  </a:cubicBezTo>
                  <a:cubicBezTo>
                    <a:pt x="438" y="528"/>
                    <a:pt x="502" y="558"/>
                    <a:pt x="550" y="604"/>
                  </a:cubicBezTo>
                  <a:lnTo>
                    <a:pt x="693" y="742"/>
                  </a:lnTo>
                  <a:cubicBezTo>
                    <a:pt x="749" y="791"/>
                    <a:pt x="800" y="834"/>
                    <a:pt x="847" y="870"/>
                  </a:cubicBezTo>
                  <a:cubicBezTo>
                    <a:pt x="928" y="934"/>
                    <a:pt x="984" y="978"/>
                    <a:pt x="1011" y="978"/>
                  </a:cubicBezTo>
                  <a:cubicBezTo>
                    <a:pt x="1016" y="978"/>
                    <a:pt x="1020" y="976"/>
                    <a:pt x="1023" y="973"/>
                  </a:cubicBezTo>
                  <a:cubicBezTo>
                    <a:pt x="1042" y="954"/>
                    <a:pt x="1002" y="883"/>
                    <a:pt x="927" y="788"/>
                  </a:cubicBezTo>
                  <a:cubicBezTo>
                    <a:pt x="890" y="743"/>
                    <a:pt x="849" y="687"/>
                    <a:pt x="799" y="633"/>
                  </a:cubicBezTo>
                  <a:cubicBezTo>
                    <a:pt x="757" y="585"/>
                    <a:pt x="704" y="541"/>
                    <a:pt x="656" y="492"/>
                  </a:cubicBezTo>
                  <a:lnTo>
                    <a:pt x="510" y="354"/>
                  </a:lnTo>
                  <a:cubicBezTo>
                    <a:pt x="460" y="307"/>
                    <a:pt x="420" y="250"/>
                    <a:pt x="372" y="207"/>
                  </a:cubicBezTo>
                  <a:cubicBezTo>
                    <a:pt x="316" y="160"/>
                    <a:pt x="263" y="116"/>
                    <a:pt x="216" y="82"/>
                  </a:cubicBezTo>
                  <a:cubicBezTo>
                    <a:pt x="142" y="30"/>
                    <a:pt x="80" y="1"/>
                    <a:pt x="4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07" name="Google Shape;707;p7"/>
            <p:cNvSpPr/>
            <p:nvPr/>
          </p:nvSpPr>
          <p:spPr>
            <a:xfrm>
              <a:off x="1778125" y="4391900"/>
              <a:ext cx="15500" cy="16650"/>
            </a:xfrm>
            <a:custGeom>
              <a:rect b="b" l="l" r="r" t="t"/>
              <a:pathLst>
                <a:path extrusionOk="0" h="666" w="620">
                  <a:moveTo>
                    <a:pt x="64" y="1"/>
                  </a:moveTo>
                  <a:cubicBezTo>
                    <a:pt x="40" y="1"/>
                    <a:pt x="22" y="8"/>
                    <a:pt x="13" y="22"/>
                  </a:cubicBezTo>
                  <a:cubicBezTo>
                    <a:pt x="1" y="37"/>
                    <a:pt x="35" y="74"/>
                    <a:pt x="83" y="131"/>
                  </a:cubicBezTo>
                  <a:cubicBezTo>
                    <a:pt x="106" y="159"/>
                    <a:pt x="121" y="205"/>
                    <a:pt x="149" y="239"/>
                  </a:cubicBezTo>
                  <a:lnTo>
                    <a:pt x="234" y="326"/>
                  </a:lnTo>
                  <a:cubicBezTo>
                    <a:pt x="260" y="356"/>
                    <a:pt x="303" y="371"/>
                    <a:pt x="331" y="401"/>
                  </a:cubicBezTo>
                  <a:lnTo>
                    <a:pt x="407" y="497"/>
                  </a:lnTo>
                  <a:lnTo>
                    <a:pt x="490" y="587"/>
                  </a:lnTo>
                  <a:cubicBezTo>
                    <a:pt x="534" y="633"/>
                    <a:pt x="565" y="666"/>
                    <a:pt x="586" y="666"/>
                  </a:cubicBezTo>
                  <a:cubicBezTo>
                    <a:pt x="590" y="666"/>
                    <a:pt x="593" y="665"/>
                    <a:pt x="596" y="663"/>
                  </a:cubicBezTo>
                  <a:cubicBezTo>
                    <a:pt x="620" y="648"/>
                    <a:pt x="613" y="593"/>
                    <a:pt x="583" y="521"/>
                  </a:cubicBezTo>
                  <a:cubicBezTo>
                    <a:pt x="568" y="480"/>
                    <a:pt x="549" y="441"/>
                    <a:pt x="526" y="403"/>
                  </a:cubicBezTo>
                  <a:cubicBezTo>
                    <a:pt x="501" y="367"/>
                    <a:pt x="474" y="333"/>
                    <a:pt x="445" y="302"/>
                  </a:cubicBezTo>
                  <a:cubicBezTo>
                    <a:pt x="418" y="268"/>
                    <a:pt x="389" y="236"/>
                    <a:pt x="358" y="206"/>
                  </a:cubicBezTo>
                  <a:cubicBezTo>
                    <a:pt x="327" y="175"/>
                    <a:pt x="306" y="133"/>
                    <a:pt x="273" y="107"/>
                  </a:cubicBezTo>
                  <a:cubicBezTo>
                    <a:pt x="239" y="78"/>
                    <a:pt x="204" y="54"/>
                    <a:pt x="166" y="32"/>
                  </a:cubicBezTo>
                  <a:cubicBezTo>
                    <a:pt x="127" y="11"/>
                    <a:pt x="9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08" name="Google Shape;708;p7"/>
            <p:cNvSpPr/>
            <p:nvPr/>
          </p:nvSpPr>
          <p:spPr>
            <a:xfrm>
              <a:off x="1616200" y="4292925"/>
              <a:ext cx="4575" cy="4800"/>
            </a:xfrm>
            <a:custGeom>
              <a:rect b="b" l="l" r="r" t="t"/>
              <a:pathLst>
                <a:path extrusionOk="0" h="192" w="183">
                  <a:moveTo>
                    <a:pt x="110" y="1"/>
                  </a:moveTo>
                  <a:cubicBezTo>
                    <a:pt x="89" y="1"/>
                    <a:pt x="58" y="14"/>
                    <a:pt x="32" y="35"/>
                  </a:cubicBezTo>
                  <a:cubicBezTo>
                    <a:pt x="17" y="46"/>
                    <a:pt x="15" y="60"/>
                    <a:pt x="15" y="80"/>
                  </a:cubicBezTo>
                  <a:cubicBezTo>
                    <a:pt x="14" y="90"/>
                    <a:pt x="0" y="114"/>
                    <a:pt x="2" y="122"/>
                  </a:cubicBezTo>
                  <a:cubicBezTo>
                    <a:pt x="4" y="131"/>
                    <a:pt x="13" y="136"/>
                    <a:pt x="15" y="144"/>
                  </a:cubicBezTo>
                  <a:cubicBezTo>
                    <a:pt x="19" y="152"/>
                    <a:pt x="43" y="146"/>
                    <a:pt x="48" y="152"/>
                  </a:cubicBezTo>
                  <a:cubicBezTo>
                    <a:pt x="53" y="159"/>
                    <a:pt x="56" y="169"/>
                    <a:pt x="63" y="174"/>
                  </a:cubicBezTo>
                  <a:cubicBezTo>
                    <a:pt x="70" y="180"/>
                    <a:pt x="79" y="184"/>
                    <a:pt x="88" y="186"/>
                  </a:cubicBezTo>
                  <a:cubicBezTo>
                    <a:pt x="94" y="189"/>
                    <a:pt x="101" y="191"/>
                    <a:pt x="108" y="191"/>
                  </a:cubicBezTo>
                  <a:cubicBezTo>
                    <a:pt x="120" y="191"/>
                    <a:pt x="131" y="187"/>
                    <a:pt x="141" y="178"/>
                  </a:cubicBezTo>
                  <a:cubicBezTo>
                    <a:pt x="161" y="163"/>
                    <a:pt x="173" y="141"/>
                    <a:pt x="179" y="117"/>
                  </a:cubicBezTo>
                  <a:cubicBezTo>
                    <a:pt x="182" y="105"/>
                    <a:pt x="183" y="92"/>
                    <a:pt x="183" y="81"/>
                  </a:cubicBezTo>
                  <a:cubicBezTo>
                    <a:pt x="182" y="72"/>
                    <a:pt x="172" y="68"/>
                    <a:pt x="169" y="58"/>
                  </a:cubicBezTo>
                  <a:cubicBezTo>
                    <a:pt x="164" y="51"/>
                    <a:pt x="158" y="45"/>
                    <a:pt x="153" y="38"/>
                  </a:cubicBezTo>
                  <a:cubicBezTo>
                    <a:pt x="148" y="31"/>
                    <a:pt x="153" y="16"/>
                    <a:pt x="146" y="11"/>
                  </a:cubicBezTo>
                  <a:cubicBezTo>
                    <a:pt x="137" y="5"/>
                    <a:pt x="127" y="2"/>
                    <a:pt x="116" y="1"/>
                  </a:cubicBezTo>
                  <a:cubicBezTo>
                    <a:pt x="114" y="1"/>
                    <a:pt x="112" y="1"/>
                    <a:pt x="1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09" name="Google Shape;709;p7"/>
            <p:cNvSpPr/>
            <p:nvPr/>
          </p:nvSpPr>
          <p:spPr>
            <a:xfrm>
              <a:off x="1752500" y="4317950"/>
              <a:ext cx="4700" cy="3750"/>
            </a:xfrm>
            <a:custGeom>
              <a:rect b="b" l="l" r="r" t="t"/>
              <a:pathLst>
                <a:path extrusionOk="0" h="150" w="188">
                  <a:moveTo>
                    <a:pt x="102" y="1"/>
                  </a:moveTo>
                  <a:cubicBezTo>
                    <a:pt x="93" y="1"/>
                    <a:pt x="83" y="2"/>
                    <a:pt x="73" y="3"/>
                  </a:cubicBezTo>
                  <a:cubicBezTo>
                    <a:pt x="57" y="6"/>
                    <a:pt x="43" y="16"/>
                    <a:pt x="35" y="31"/>
                  </a:cubicBezTo>
                  <a:cubicBezTo>
                    <a:pt x="31" y="36"/>
                    <a:pt x="5" y="48"/>
                    <a:pt x="2" y="55"/>
                  </a:cubicBezTo>
                  <a:cubicBezTo>
                    <a:pt x="1" y="62"/>
                    <a:pt x="3" y="69"/>
                    <a:pt x="2" y="77"/>
                  </a:cubicBezTo>
                  <a:cubicBezTo>
                    <a:pt x="2" y="84"/>
                    <a:pt x="24" y="88"/>
                    <a:pt x="27" y="95"/>
                  </a:cubicBezTo>
                  <a:cubicBezTo>
                    <a:pt x="28" y="101"/>
                    <a:pt x="24" y="108"/>
                    <a:pt x="28" y="115"/>
                  </a:cubicBezTo>
                  <a:cubicBezTo>
                    <a:pt x="31" y="123"/>
                    <a:pt x="36" y="129"/>
                    <a:pt x="43" y="134"/>
                  </a:cubicBezTo>
                  <a:cubicBezTo>
                    <a:pt x="52" y="144"/>
                    <a:pt x="65" y="150"/>
                    <a:pt x="78" y="150"/>
                  </a:cubicBezTo>
                  <a:cubicBezTo>
                    <a:pt x="83" y="150"/>
                    <a:pt x="87" y="149"/>
                    <a:pt x="92" y="148"/>
                  </a:cubicBezTo>
                  <a:cubicBezTo>
                    <a:pt x="115" y="145"/>
                    <a:pt x="138" y="136"/>
                    <a:pt x="156" y="119"/>
                  </a:cubicBezTo>
                  <a:cubicBezTo>
                    <a:pt x="164" y="112"/>
                    <a:pt x="171" y="104"/>
                    <a:pt x="178" y="95"/>
                  </a:cubicBezTo>
                  <a:cubicBezTo>
                    <a:pt x="182" y="88"/>
                    <a:pt x="177" y="81"/>
                    <a:pt x="178" y="73"/>
                  </a:cubicBezTo>
                  <a:cubicBezTo>
                    <a:pt x="178" y="66"/>
                    <a:pt x="177" y="59"/>
                    <a:pt x="175" y="52"/>
                  </a:cubicBezTo>
                  <a:cubicBezTo>
                    <a:pt x="174" y="46"/>
                    <a:pt x="187" y="37"/>
                    <a:pt x="183" y="31"/>
                  </a:cubicBezTo>
                  <a:cubicBezTo>
                    <a:pt x="178" y="22"/>
                    <a:pt x="171" y="17"/>
                    <a:pt x="163" y="13"/>
                  </a:cubicBezTo>
                  <a:cubicBezTo>
                    <a:pt x="144" y="5"/>
                    <a:pt x="123" y="1"/>
                    <a:pt x="1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grpSp>
        <p:nvGrpSpPr>
          <p:cNvPr id="710" name="Google Shape;710;p7"/>
          <p:cNvGrpSpPr/>
          <p:nvPr/>
        </p:nvGrpSpPr>
        <p:grpSpPr>
          <a:xfrm>
            <a:off x="7551760" y="-320412"/>
            <a:ext cx="1231326" cy="1231319"/>
            <a:chOff x="1416675" y="4534375"/>
            <a:chExt cx="517625" cy="517600"/>
          </a:xfrm>
        </p:grpSpPr>
        <p:sp>
          <p:nvSpPr>
            <p:cNvPr id="711" name="Google Shape;711;p7"/>
            <p:cNvSpPr/>
            <p:nvPr/>
          </p:nvSpPr>
          <p:spPr>
            <a:xfrm>
              <a:off x="1432800" y="4550475"/>
              <a:ext cx="152500" cy="152500"/>
            </a:xfrm>
            <a:custGeom>
              <a:rect b="b" l="l" r="r" t="t"/>
              <a:pathLst>
                <a:path extrusionOk="0" h="6100" w="610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7"/>
            <p:cNvSpPr/>
            <p:nvPr/>
          </p:nvSpPr>
          <p:spPr>
            <a:xfrm>
              <a:off x="1416675" y="4534375"/>
              <a:ext cx="254375" cy="254350"/>
            </a:xfrm>
            <a:custGeom>
              <a:rect b="b" l="l" r="r" t="t"/>
              <a:pathLst>
                <a:path extrusionOk="0" h="10174" w="10175">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7"/>
            <p:cNvSpPr/>
            <p:nvPr/>
          </p:nvSpPr>
          <p:spPr>
            <a:xfrm>
              <a:off x="1420050" y="4537750"/>
              <a:ext cx="314000" cy="314025"/>
            </a:xfrm>
            <a:custGeom>
              <a:rect b="b" l="l" r="r" t="t"/>
              <a:pathLst>
                <a:path extrusionOk="0" h="12561" w="1256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7"/>
            <p:cNvSpPr/>
            <p:nvPr/>
          </p:nvSpPr>
          <p:spPr>
            <a:xfrm>
              <a:off x="1435300" y="4553025"/>
              <a:ext cx="350525" cy="350475"/>
            </a:xfrm>
            <a:custGeom>
              <a:rect b="b" l="l" r="r" t="t"/>
              <a:pathLst>
                <a:path extrusionOk="0" h="14019" w="14021">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7"/>
            <p:cNvSpPr/>
            <p:nvPr/>
          </p:nvSpPr>
          <p:spPr>
            <a:xfrm>
              <a:off x="1459225" y="4576900"/>
              <a:ext cx="370175" cy="370225"/>
            </a:xfrm>
            <a:custGeom>
              <a:rect b="b" l="l" r="r" t="t"/>
              <a:pathLst>
                <a:path extrusionOk="0" h="14809" w="14807">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7"/>
            <p:cNvSpPr/>
            <p:nvPr/>
          </p:nvSpPr>
          <p:spPr>
            <a:xfrm>
              <a:off x="1490325" y="4608025"/>
              <a:ext cx="375775" cy="375800"/>
            </a:xfrm>
            <a:custGeom>
              <a:rect b="b" l="l" r="r" t="t"/>
              <a:pathLst>
                <a:path extrusionOk="0" h="15032" w="15031">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7"/>
            <p:cNvSpPr/>
            <p:nvPr/>
          </p:nvSpPr>
          <p:spPr>
            <a:xfrm>
              <a:off x="1528000" y="4645700"/>
              <a:ext cx="368175" cy="368175"/>
            </a:xfrm>
            <a:custGeom>
              <a:rect b="b" l="l" r="r" t="t"/>
              <a:pathLst>
                <a:path extrusionOk="0" h="14727" w="14727">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7"/>
            <p:cNvSpPr/>
            <p:nvPr/>
          </p:nvSpPr>
          <p:spPr>
            <a:xfrm>
              <a:off x="1572675" y="4690375"/>
              <a:ext cx="346325" cy="346300"/>
            </a:xfrm>
            <a:custGeom>
              <a:rect b="b" l="l" r="r" t="t"/>
              <a:pathLst>
                <a:path extrusionOk="0" h="13852" w="13853">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7"/>
            <p:cNvSpPr/>
            <p:nvPr/>
          </p:nvSpPr>
          <p:spPr>
            <a:xfrm>
              <a:off x="1625800" y="4743525"/>
              <a:ext cx="306800" cy="306750"/>
            </a:xfrm>
            <a:custGeom>
              <a:rect b="b" l="l" r="r" t="t"/>
              <a:pathLst>
                <a:path extrusionOk="0" h="12270" w="12272">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7"/>
            <p:cNvSpPr/>
            <p:nvPr/>
          </p:nvSpPr>
          <p:spPr>
            <a:xfrm>
              <a:off x="1691075" y="4808775"/>
              <a:ext cx="243225" cy="243200"/>
            </a:xfrm>
            <a:custGeom>
              <a:rect b="b" l="l" r="r" t="t"/>
              <a:pathLst>
                <a:path extrusionOk="0" h="9728" w="9729">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7"/>
            <p:cNvSpPr/>
            <p:nvPr/>
          </p:nvSpPr>
          <p:spPr>
            <a:xfrm>
              <a:off x="1783850" y="4901575"/>
              <a:ext cx="127250" cy="127225"/>
            </a:xfrm>
            <a:custGeom>
              <a:rect b="b" l="l" r="r" t="t"/>
              <a:pathLst>
                <a:path extrusionOk="0" h="5089" w="509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722" name="Shape 722"/>
        <p:cNvGrpSpPr/>
        <p:nvPr/>
      </p:nvGrpSpPr>
      <p:grpSpPr>
        <a:xfrm>
          <a:off x="0" y="0"/>
          <a:ext cx="0" cy="0"/>
          <a:chOff x="0" y="0"/>
          <a:chExt cx="0" cy="0"/>
        </a:xfrm>
      </p:grpSpPr>
      <p:sp>
        <p:nvSpPr>
          <p:cNvPr id="723" name="Google Shape;723;p8"/>
          <p:cNvSpPr txBox="1"/>
          <p:nvPr>
            <p:ph type="title"/>
          </p:nvPr>
        </p:nvSpPr>
        <p:spPr>
          <a:xfrm>
            <a:off x="715100" y="4076600"/>
            <a:ext cx="4563900" cy="531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18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724" name="Google Shape;724;p8"/>
          <p:cNvSpPr txBox="1"/>
          <p:nvPr>
            <p:ph idx="1" type="subTitle"/>
          </p:nvPr>
        </p:nvSpPr>
        <p:spPr>
          <a:xfrm>
            <a:off x="715100" y="2157950"/>
            <a:ext cx="5287200" cy="1740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3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25" name="Google Shape;725;p8"/>
          <p:cNvSpPr/>
          <p:nvPr/>
        </p:nvSpPr>
        <p:spPr>
          <a:xfrm rot="5400000">
            <a:off x="6218503" y="2218088"/>
            <a:ext cx="5146134" cy="704859"/>
          </a:xfrm>
          <a:custGeom>
            <a:rect b="b" l="l" r="r" t="t"/>
            <a:pathLst>
              <a:path extrusionOk="0" h="7790" w="67882">
                <a:moveTo>
                  <a:pt x="1" y="1"/>
                </a:moveTo>
                <a:lnTo>
                  <a:pt x="1" y="7790"/>
                </a:lnTo>
                <a:lnTo>
                  <a:pt x="67882" y="7790"/>
                </a:lnTo>
                <a:lnTo>
                  <a:pt x="678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26" name="Google Shape;726;p8"/>
          <p:cNvGrpSpPr/>
          <p:nvPr/>
        </p:nvGrpSpPr>
        <p:grpSpPr>
          <a:xfrm rot="5400000">
            <a:off x="7600584" y="1589014"/>
            <a:ext cx="2146582" cy="38557"/>
            <a:chOff x="727444" y="4879925"/>
            <a:chExt cx="2146582" cy="38557"/>
          </a:xfrm>
        </p:grpSpPr>
        <p:sp>
          <p:nvSpPr>
            <p:cNvPr id="727" name="Google Shape;727;p8"/>
            <p:cNvSpPr/>
            <p:nvPr/>
          </p:nvSpPr>
          <p:spPr>
            <a:xfrm rot="-5400000">
              <a:off x="724678" y="4882746"/>
              <a:ext cx="38446" cy="32915"/>
            </a:xfrm>
            <a:custGeom>
              <a:rect b="b" l="l" r="r" t="t"/>
              <a:pathLst>
                <a:path extrusionOk="0" h="595" w="695">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8"/>
            <p:cNvSpPr/>
            <p:nvPr/>
          </p:nvSpPr>
          <p:spPr>
            <a:xfrm rot="-5400000">
              <a:off x="855953" y="4882746"/>
              <a:ext cx="38501" cy="32971"/>
            </a:xfrm>
            <a:custGeom>
              <a:rect b="b" l="l" r="r" t="t"/>
              <a:pathLst>
                <a:path extrusionOk="0" h="596" w="696">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8"/>
            <p:cNvSpPr/>
            <p:nvPr/>
          </p:nvSpPr>
          <p:spPr>
            <a:xfrm rot="-5400000">
              <a:off x="987448"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8"/>
            <p:cNvSpPr/>
            <p:nvPr/>
          </p:nvSpPr>
          <p:spPr>
            <a:xfrm rot="-5400000">
              <a:off x="1118916" y="4882718"/>
              <a:ext cx="38446" cy="32971"/>
            </a:xfrm>
            <a:custGeom>
              <a:rect b="b" l="l" r="r" t="t"/>
              <a:pathLst>
                <a:path extrusionOk="0" h="596" w="695">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8"/>
            <p:cNvSpPr/>
            <p:nvPr/>
          </p:nvSpPr>
          <p:spPr>
            <a:xfrm rot="-5400000">
              <a:off x="1250329" y="4882746"/>
              <a:ext cx="38446" cy="32915"/>
            </a:xfrm>
            <a:custGeom>
              <a:rect b="b" l="l" r="r" t="t"/>
              <a:pathLst>
                <a:path extrusionOk="0" h="595" w="695">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8"/>
            <p:cNvSpPr/>
            <p:nvPr/>
          </p:nvSpPr>
          <p:spPr>
            <a:xfrm rot="-5400000">
              <a:off x="1381769" y="4882746"/>
              <a:ext cx="38446" cy="32915"/>
            </a:xfrm>
            <a:custGeom>
              <a:rect b="b" l="l" r="r" t="t"/>
              <a:pathLst>
                <a:path extrusionOk="0" h="595" w="695">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8"/>
            <p:cNvSpPr/>
            <p:nvPr/>
          </p:nvSpPr>
          <p:spPr>
            <a:xfrm rot="-5400000">
              <a:off x="1513154" y="4882746"/>
              <a:ext cx="38501" cy="32971"/>
            </a:xfrm>
            <a:custGeom>
              <a:rect b="b" l="l" r="r" t="t"/>
              <a:pathLst>
                <a:path extrusionOk="0" h="596" w="696">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8"/>
            <p:cNvSpPr/>
            <p:nvPr/>
          </p:nvSpPr>
          <p:spPr>
            <a:xfrm rot="-5400000">
              <a:off x="1655493" y="4882690"/>
              <a:ext cx="38556" cy="33026"/>
            </a:xfrm>
            <a:custGeom>
              <a:rect b="b" l="l" r="r" t="t"/>
              <a:pathLst>
                <a:path extrusionOk="0" h="597" w="697">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8"/>
            <p:cNvSpPr/>
            <p:nvPr/>
          </p:nvSpPr>
          <p:spPr>
            <a:xfrm rot="-5400000">
              <a:off x="1787016" y="4882718"/>
              <a:ext cx="38446" cy="32971"/>
            </a:xfrm>
            <a:custGeom>
              <a:rect b="b" l="l" r="r" t="t"/>
              <a:pathLst>
                <a:path extrusionOk="0" h="596" w="695">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8"/>
            <p:cNvSpPr/>
            <p:nvPr/>
          </p:nvSpPr>
          <p:spPr>
            <a:xfrm rot="-5400000">
              <a:off x="1918346" y="4882718"/>
              <a:ext cx="38556" cy="32971"/>
            </a:xfrm>
            <a:custGeom>
              <a:rect b="b" l="l" r="r" t="t"/>
              <a:pathLst>
                <a:path extrusionOk="0" h="596" w="697">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8"/>
            <p:cNvSpPr/>
            <p:nvPr/>
          </p:nvSpPr>
          <p:spPr>
            <a:xfrm rot="-5400000">
              <a:off x="2049731" y="4882718"/>
              <a:ext cx="38501" cy="33026"/>
            </a:xfrm>
            <a:custGeom>
              <a:rect b="b" l="l" r="r" t="t"/>
              <a:pathLst>
                <a:path extrusionOk="0" h="597" w="696">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8"/>
            <p:cNvSpPr/>
            <p:nvPr/>
          </p:nvSpPr>
          <p:spPr>
            <a:xfrm rot="-5400000">
              <a:off x="2181171" y="4882718"/>
              <a:ext cx="38501" cy="33026"/>
            </a:xfrm>
            <a:custGeom>
              <a:rect b="b" l="l" r="r" t="t"/>
              <a:pathLst>
                <a:path extrusionOk="0" h="597" w="696">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8"/>
            <p:cNvSpPr/>
            <p:nvPr/>
          </p:nvSpPr>
          <p:spPr>
            <a:xfrm rot="-5400000">
              <a:off x="2312584"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8"/>
            <p:cNvSpPr/>
            <p:nvPr/>
          </p:nvSpPr>
          <p:spPr>
            <a:xfrm rot="-5400000">
              <a:off x="2443969" y="4882746"/>
              <a:ext cx="38501" cy="32971"/>
            </a:xfrm>
            <a:custGeom>
              <a:rect b="b" l="l" r="r" t="t"/>
              <a:pathLst>
                <a:path extrusionOk="0" h="596" w="696">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8"/>
            <p:cNvSpPr/>
            <p:nvPr/>
          </p:nvSpPr>
          <p:spPr>
            <a:xfrm rot="-5400000">
              <a:off x="2575464" y="4882746"/>
              <a:ext cx="38446" cy="32915"/>
            </a:xfrm>
            <a:custGeom>
              <a:rect b="b" l="l" r="r" t="t"/>
              <a:pathLst>
                <a:path extrusionOk="0" h="595" w="695">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8"/>
            <p:cNvSpPr/>
            <p:nvPr/>
          </p:nvSpPr>
          <p:spPr>
            <a:xfrm rot="-5400000">
              <a:off x="270690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8"/>
            <p:cNvSpPr/>
            <p:nvPr/>
          </p:nvSpPr>
          <p:spPr>
            <a:xfrm rot="-5400000">
              <a:off x="283834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4" name="Google Shape;744;p8"/>
          <p:cNvGrpSpPr/>
          <p:nvPr/>
        </p:nvGrpSpPr>
        <p:grpSpPr>
          <a:xfrm rot="5400000">
            <a:off x="7836099" y="1589097"/>
            <a:ext cx="2146527" cy="38391"/>
            <a:chOff x="1003048" y="4639073"/>
            <a:chExt cx="2146527" cy="38391"/>
          </a:xfrm>
        </p:grpSpPr>
        <p:sp>
          <p:nvSpPr>
            <p:cNvPr id="745" name="Google Shape;745;p8"/>
            <p:cNvSpPr/>
            <p:nvPr/>
          </p:nvSpPr>
          <p:spPr>
            <a:xfrm rot="-5400000">
              <a:off x="1000310" y="4641810"/>
              <a:ext cx="38390" cy="32915"/>
            </a:xfrm>
            <a:custGeom>
              <a:rect b="b" l="l" r="r" t="t"/>
              <a:pathLst>
                <a:path extrusionOk="0" h="595" w="694">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8"/>
            <p:cNvSpPr/>
            <p:nvPr/>
          </p:nvSpPr>
          <p:spPr>
            <a:xfrm rot="-5400000">
              <a:off x="1131751" y="4641810"/>
              <a:ext cx="38390" cy="32915"/>
            </a:xfrm>
            <a:custGeom>
              <a:rect b="b" l="l" r="r" t="t"/>
              <a:pathLst>
                <a:path extrusionOk="0" h="595" w="694">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8"/>
            <p:cNvSpPr/>
            <p:nvPr/>
          </p:nvSpPr>
          <p:spPr>
            <a:xfrm rot="-5400000">
              <a:off x="1263163" y="4641838"/>
              <a:ext cx="38390" cy="32860"/>
            </a:xfrm>
            <a:custGeom>
              <a:rect b="b" l="l" r="r" t="t"/>
              <a:pathLst>
                <a:path extrusionOk="0" h="594" w="694">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8"/>
            <p:cNvSpPr/>
            <p:nvPr/>
          </p:nvSpPr>
          <p:spPr>
            <a:xfrm rot="-5400000">
              <a:off x="1394521" y="4641810"/>
              <a:ext cx="38390" cy="32915"/>
            </a:xfrm>
            <a:custGeom>
              <a:rect b="b" l="l" r="r" t="t"/>
              <a:pathLst>
                <a:path extrusionOk="0" h="595" w="694">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8"/>
            <p:cNvSpPr/>
            <p:nvPr/>
          </p:nvSpPr>
          <p:spPr>
            <a:xfrm rot="-5400000">
              <a:off x="1525961" y="4641810"/>
              <a:ext cx="38390" cy="32915"/>
            </a:xfrm>
            <a:custGeom>
              <a:rect b="b" l="l" r="r" t="t"/>
              <a:pathLst>
                <a:path extrusionOk="0" h="595" w="694">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8"/>
            <p:cNvSpPr/>
            <p:nvPr/>
          </p:nvSpPr>
          <p:spPr>
            <a:xfrm rot="-5400000">
              <a:off x="1657401" y="4641810"/>
              <a:ext cx="38390" cy="32915"/>
            </a:xfrm>
            <a:custGeom>
              <a:rect b="b" l="l" r="r" t="t"/>
              <a:pathLst>
                <a:path extrusionOk="0" h="595" w="694">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8"/>
            <p:cNvSpPr/>
            <p:nvPr/>
          </p:nvSpPr>
          <p:spPr>
            <a:xfrm rot="-5400000">
              <a:off x="1788842" y="4641810"/>
              <a:ext cx="38390" cy="32915"/>
            </a:xfrm>
            <a:custGeom>
              <a:rect b="b" l="l" r="r" t="t"/>
              <a:pathLst>
                <a:path extrusionOk="0" h="595" w="694">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8"/>
            <p:cNvSpPr/>
            <p:nvPr/>
          </p:nvSpPr>
          <p:spPr>
            <a:xfrm rot="-5400000">
              <a:off x="1931208" y="4641838"/>
              <a:ext cx="38390" cy="32860"/>
            </a:xfrm>
            <a:custGeom>
              <a:rect b="b" l="l" r="r" t="t"/>
              <a:pathLst>
                <a:path extrusionOk="0" h="594" w="694">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8"/>
            <p:cNvSpPr/>
            <p:nvPr/>
          </p:nvSpPr>
          <p:spPr>
            <a:xfrm rot="-5400000">
              <a:off x="2062620" y="4641810"/>
              <a:ext cx="38390" cy="32915"/>
            </a:xfrm>
            <a:custGeom>
              <a:rect b="b" l="l" r="r" t="t"/>
              <a:pathLst>
                <a:path extrusionOk="0" h="595" w="694">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8"/>
            <p:cNvSpPr/>
            <p:nvPr/>
          </p:nvSpPr>
          <p:spPr>
            <a:xfrm rot="-5400000">
              <a:off x="2194088" y="4641783"/>
              <a:ext cx="38390" cy="32971"/>
            </a:xfrm>
            <a:custGeom>
              <a:rect b="b" l="l" r="r" t="t"/>
              <a:pathLst>
                <a:path extrusionOk="0" h="596" w="694">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8"/>
            <p:cNvSpPr/>
            <p:nvPr/>
          </p:nvSpPr>
          <p:spPr>
            <a:xfrm rot="-5400000">
              <a:off x="2325446" y="4641810"/>
              <a:ext cx="38390" cy="32915"/>
            </a:xfrm>
            <a:custGeom>
              <a:rect b="b" l="l" r="r" t="t"/>
              <a:pathLst>
                <a:path extrusionOk="0" h="595" w="694">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8"/>
            <p:cNvSpPr/>
            <p:nvPr/>
          </p:nvSpPr>
          <p:spPr>
            <a:xfrm rot="-5400000">
              <a:off x="2456886" y="4641810"/>
              <a:ext cx="38390" cy="32915"/>
            </a:xfrm>
            <a:custGeom>
              <a:rect b="b" l="l" r="r" t="t"/>
              <a:pathLst>
                <a:path extrusionOk="0" h="595" w="694">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8"/>
            <p:cNvSpPr/>
            <p:nvPr/>
          </p:nvSpPr>
          <p:spPr>
            <a:xfrm rot="-5400000">
              <a:off x="2588326" y="4641810"/>
              <a:ext cx="38390" cy="32915"/>
            </a:xfrm>
            <a:custGeom>
              <a:rect b="b" l="l" r="r" t="t"/>
              <a:pathLst>
                <a:path extrusionOk="0" h="595" w="694">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8"/>
            <p:cNvSpPr/>
            <p:nvPr/>
          </p:nvSpPr>
          <p:spPr>
            <a:xfrm rot="-5400000">
              <a:off x="2719739" y="4641838"/>
              <a:ext cx="38390" cy="32860"/>
            </a:xfrm>
            <a:custGeom>
              <a:rect b="b" l="l" r="r" t="t"/>
              <a:pathLst>
                <a:path extrusionOk="0" h="594" w="694">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8"/>
            <p:cNvSpPr/>
            <p:nvPr/>
          </p:nvSpPr>
          <p:spPr>
            <a:xfrm rot="-5400000">
              <a:off x="2851124" y="4641838"/>
              <a:ext cx="38390" cy="32860"/>
            </a:xfrm>
            <a:custGeom>
              <a:rect b="b" l="l" r="r" t="t"/>
              <a:pathLst>
                <a:path extrusionOk="0" h="594" w="694">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8"/>
            <p:cNvSpPr/>
            <p:nvPr/>
          </p:nvSpPr>
          <p:spPr>
            <a:xfrm rot="-5400000">
              <a:off x="2982564" y="4641838"/>
              <a:ext cx="38390" cy="32860"/>
            </a:xfrm>
            <a:custGeom>
              <a:rect b="b" l="l" r="r" t="t"/>
              <a:pathLst>
                <a:path extrusionOk="0" h="594" w="694">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8"/>
            <p:cNvSpPr/>
            <p:nvPr/>
          </p:nvSpPr>
          <p:spPr>
            <a:xfrm rot="-5400000">
              <a:off x="3113949" y="4641838"/>
              <a:ext cx="38390" cy="32860"/>
            </a:xfrm>
            <a:custGeom>
              <a:rect b="b" l="l" r="r" t="t"/>
              <a:pathLst>
                <a:path extrusionOk="0" h="594" w="694">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2" name="Google Shape;762;p8"/>
          <p:cNvSpPr/>
          <p:nvPr/>
        </p:nvSpPr>
        <p:spPr>
          <a:xfrm flipH="1" rot="-2967096">
            <a:off x="-549943" y="-1280040"/>
            <a:ext cx="2832378" cy="3758053"/>
          </a:xfrm>
          <a:custGeom>
            <a:rect b="b" l="l" r="r" t="t"/>
            <a:pathLst>
              <a:path extrusionOk="0" h="50532" w="37811">
                <a:moveTo>
                  <a:pt x="13391" y="0"/>
                </a:moveTo>
                <a:lnTo>
                  <a:pt x="1" y="50532"/>
                </a:lnTo>
                <a:lnTo>
                  <a:pt x="37811" y="19957"/>
                </a:lnTo>
                <a:lnTo>
                  <a:pt x="1339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63" name="Google Shape;763;p8"/>
          <p:cNvGrpSpPr/>
          <p:nvPr/>
        </p:nvGrpSpPr>
        <p:grpSpPr>
          <a:xfrm>
            <a:off x="-239740" y="-160172"/>
            <a:ext cx="3180248" cy="1605531"/>
            <a:chOff x="-6052225" y="1317513"/>
            <a:chExt cx="5175342" cy="2612744"/>
          </a:xfrm>
        </p:grpSpPr>
        <p:sp>
          <p:nvSpPr>
            <p:cNvPr id="764" name="Google Shape;764;p8"/>
            <p:cNvSpPr/>
            <p:nvPr/>
          </p:nvSpPr>
          <p:spPr>
            <a:xfrm>
              <a:off x="-1910958" y="3498683"/>
              <a:ext cx="65208" cy="55665"/>
            </a:xfrm>
            <a:custGeom>
              <a:rect b="b" l="l" r="r" t="t"/>
              <a:pathLst>
                <a:path extrusionOk="0" h="595" w="697">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65" name="Google Shape;765;p8"/>
            <p:cNvSpPr/>
            <p:nvPr/>
          </p:nvSpPr>
          <p:spPr>
            <a:xfrm>
              <a:off x="-4750016" y="2545532"/>
              <a:ext cx="775290" cy="648617"/>
            </a:xfrm>
            <a:custGeom>
              <a:rect b="b" l="l" r="r" t="t"/>
              <a:pathLst>
                <a:path extrusionOk="0" h="6933" w="8287">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66" name="Google Shape;766;p8"/>
            <p:cNvSpPr/>
            <p:nvPr/>
          </p:nvSpPr>
          <p:spPr>
            <a:xfrm>
              <a:off x="-4250145" y="2617197"/>
              <a:ext cx="875675" cy="697920"/>
            </a:xfrm>
            <a:custGeom>
              <a:rect b="b" l="l" r="r" t="t"/>
              <a:pathLst>
                <a:path extrusionOk="0" h="7460" w="936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67" name="Google Shape;767;p8"/>
            <p:cNvSpPr/>
            <p:nvPr/>
          </p:nvSpPr>
          <p:spPr>
            <a:xfrm>
              <a:off x="-3277908" y="3334212"/>
              <a:ext cx="490602" cy="107588"/>
            </a:xfrm>
            <a:custGeom>
              <a:rect b="b" l="l" r="r" t="t"/>
              <a:pathLst>
                <a:path extrusionOk="0" h="1150" w="5244">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68" name="Google Shape;768;p8"/>
            <p:cNvSpPr/>
            <p:nvPr/>
          </p:nvSpPr>
          <p:spPr>
            <a:xfrm>
              <a:off x="-3117085" y="2958957"/>
              <a:ext cx="369823" cy="400790"/>
            </a:xfrm>
            <a:custGeom>
              <a:rect b="b" l="l" r="r" t="t"/>
              <a:pathLst>
                <a:path extrusionOk="0" h="4284" w="3953">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69" name="Google Shape;769;p8"/>
            <p:cNvSpPr/>
            <p:nvPr/>
          </p:nvSpPr>
          <p:spPr>
            <a:xfrm>
              <a:off x="-3076763" y="2874196"/>
              <a:ext cx="513523" cy="514459"/>
            </a:xfrm>
            <a:custGeom>
              <a:rect b="b" l="l" r="r" t="t"/>
              <a:pathLst>
                <a:path extrusionOk="0" h="5499" w="5489">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70" name="Google Shape;770;p8"/>
            <p:cNvSpPr/>
            <p:nvPr/>
          </p:nvSpPr>
          <p:spPr>
            <a:xfrm>
              <a:off x="-2522161" y="3400449"/>
              <a:ext cx="1547774" cy="444012"/>
            </a:xfrm>
            <a:custGeom>
              <a:rect b="b" l="l" r="r" t="t"/>
              <a:pathLst>
                <a:path extrusionOk="0" h="4746" w="16544">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71" name="Google Shape;771;p8"/>
            <p:cNvSpPr/>
            <p:nvPr/>
          </p:nvSpPr>
          <p:spPr>
            <a:xfrm>
              <a:off x="-1689043" y="2435136"/>
              <a:ext cx="733658" cy="1366464"/>
            </a:xfrm>
            <a:custGeom>
              <a:rect b="b" l="l" r="r" t="t"/>
              <a:pathLst>
                <a:path extrusionOk="0" h="14606" w="7842">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72" name="Google Shape;772;p8"/>
            <p:cNvSpPr/>
            <p:nvPr/>
          </p:nvSpPr>
          <p:spPr>
            <a:xfrm>
              <a:off x="-2050170" y="2449170"/>
              <a:ext cx="332120" cy="161944"/>
            </a:xfrm>
            <a:custGeom>
              <a:rect b="b" l="l" r="r" t="t"/>
              <a:pathLst>
                <a:path extrusionOk="0" h="1731" w="355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73" name="Google Shape;773;p8"/>
            <p:cNvSpPr/>
            <p:nvPr/>
          </p:nvSpPr>
          <p:spPr>
            <a:xfrm>
              <a:off x="-3202409" y="1441569"/>
              <a:ext cx="1418855" cy="1185342"/>
            </a:xfrm>
            <a:custGeom>
              <a:rect b="b" l="l" r="r" t="t"/>
              <a:pathLst>
                <a:path extrusionOk="0" h="12670" w="15166">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74" name="Google Shape;774;p8"/>
            <p:cNvSpPr/>
            <p:nvPr/>
          </p:nvSpPr>
          <p:spPr>
            <a:xfrm>
              <a:off x="-3891450" y="1465800"/>
              <a:ext cx="668263" cy="592297"/>
            </a:xfrm>
            <a:custGeom>
              <a:rect b="b" l="l" r="r" t="t"/>
              <a:pathLst>
                <a:path extrusionOk="0" h="6331" w="7143">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75" name="Google Shape;775;p8"/>
            <p:cNvSpPr/>
            <p:nvPr/>
          </p:nvSpPr>
          <p:spPr>
            <a:xfrm>
              <a:off x="-3836813" y="1503129"/>
              <a:ext cx="423804" cy="532702"/>
            </a:xfrm>
            <a:custGeom>
              <a:rect b="b" l="l" r="r" t="t"/>
              <a:pathLst>
                <a:path extrusionOk="0" h="5694" w="453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76" name="Google Shape;776;p8"/>
            <p:cNvSpPr/>
            <p:nvPr/>
          </p:nvSpPr>
          <p:spPr>
            <a:xfrm>
              <a:off x="-4819060" y="1317513"/>
              <a:ext cx="1406599" cy="937702"/>
            </a:xfrm>
            <a:custGeom>
              <a:rect b="b" l="l" r="r" t="t"/>
              <a:pathLst>
                <a:path extrusionOk="0" h="10023" w="15035">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77" name="Google Shape;777;p8"/>
            <p:cNvSpPr/>
            <p:nvPr/>
          </p:nvSpPr>
          <p:spPr>
            <a:xfrm>
              <a:off x="-6052225" y="2299199"/>
              <a:ext cx="4940265" cy="1322306"/>
            </a:xfrm>
            <a:custGeom>
              <a:rect b="b" l="l" r="r" t="t"/>
              <a:pathLst>
                <a:path extrusionOk="0" h="14134" w="52806">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78" name="Google Shape;778;p8"/>
            <p:cNvSpPr/>
            <p:nvPr/>
          </p:nvSpPr>
          <p:spPr>
            <a:xfrm>
              <a:off x="-4804278" y="2516811"/>
              <a:ext cx="396486" cy="588555"/>
            </a:xfrm>
            <a:custGeom>
              <a:rect b="b" l="l" r="r" t="t"/>
              <a:pathLst>
                <a:path extrusionOk="0" h="6291" w="4238">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79" name="Google Shape;779;p8"/>
            <p:cNvSpPr/>
            <p:nvPr/>
          </p:nvSpPr>
          <p:spPr>
            <a:xfrm>
              <a:off x="-4295145" y="2469097"/>
              <a:ext cx="65582" cy="102162"/>
            </a:xfrm>
            <a:custGeom>
              <a:rect b="b" l="l" r="r" t="t"/>
              <a:pathLst>
                <a:path extrusionOk="0" h="1092" w="701">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80" name="Google Shape;780;p8"/>
            <p:cNvSpPr/>
            <p:nvPr/>
          </p:nvSpPr>
          <p:spPr>
            <a:xfrm>
              <a:off x="-3281276" y="2717676"/>
              <a:ext cx="138836" cy="142391"/>
            </a:xfrm>
            <a:custGeom>
              <a:rect b="b" l="l" r="r" t="t"/>
              <a:pathLst>
                <a:path extrusionOk="0" h="1522" w="1484">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81" name="Google Shape;781;p8"/>
            <p:cNvSpPr/>
            <p:nvPr/>
          </p:nvSpPr>
          <p:spPr>
            <a:xfrm>
              <a:off x="-3141691" y="2492018"/>
              <a:ext cx="848170" cy="946028"/>
            </a:xfrm>
            <a:custGeom>
              <a:rect b="b" l="l" r="r" t="t"/>
              <a:pathLst>
                <a:path extrusionOk="0" h="10112" w="9066">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82" name="Google Shape;782;p8"/>
            <p:cNvSpPr/>
            <p:nvPr/>
          </p:nvSpPr>
          <p:spPr>
            <a:xfrm>
              <a:off x="-4059197" y="2412121"/>
              <a:ext cx="841621" cy="903367"/>
            </a:xfrm>
            <a:custGeom>
              <a:rect b="b" l="l" r="r" t="t"/>
              <a:pathLst>
                <a:path extrusionOk="0" h="9656" w="8996">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83" name="Google Shape;783;p8"/>
            <p:cNvSpPr/>
            <p:nvPr/>
          </p:nvSpPr>
          <p:spPr>
            <a:xfrm>
              <a:off x="-3906700" y="1652632"/>
              <a:ext cx="1014043" cy="749563"/>
            </a:xfrm>
            <a:custGeom>
              <a:rect b="b" l="l" r="r" t="t"/>
              <a:pathLst>
                <a:path extrusionOk="0" h="8012" w="10839">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84" name="Google Shape;784;p8"/>
            <p:cNvSpPr/>
            <p:nvPr/>
          </p:nvSpPr>
          <p:spPr>
            <a:xfrm>
              <a:off x="-2316712" y="2683434"/>
              <a:ext cx="726267" cy="152869"/>
            </a:xfrm>
            <a:custGeom>
              <a:rect b="b" l="l" r="r" t="t"/>
              <a:pathLst>
                <a:path extrusionOk="0" h="1634" w="7763">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85" name="Google Shape;785;p8"/>
            <p:cNvSpPr/>
            <p:nvPr/>
          </p:nvSpPr>
          <p:spPr>
            <a:xfrm>
              <a:off x="-1783535" y="3120436"/>
              <a:ext cx="415665" cy="545800"/>
            </a:xfrm>
            <a:custGeom>
              <a:rect b="b" l="l" r="r" t="t"/>
              <a:pathLst>
                <a:path extrusionOk="0" h="5834" w="4443">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86" name="Google Shape;786;p8"/>
            <p:cNvSpPr/>
            <p:nvPr/>
          </p:nvSpPr>
          <p:spPr>
            <a:xfrm>
              <a:off x="-2949152" y="1691925"/>
              <a:ext cx="365894" cy="90000"/>
            </a:xfrm>
            <a:custGeom>
              <a:rect b="b" l="l" r="r" t="t"/>
              <a:pathLst>
                <a:path extrusionOk="0" h="962" w="3911">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87" name="Google Shape;787;p8"/>
            <p:cNvSpPr/>
            <p:nvPr/>
          </p:nvSpPr>
          <p:spPr>
            <a:xfrm>
              <a:off x="-3104829" y="1798860"/>
              <a:ext cx="313783" cy="62963"/>
            </a:xfrm>
            <a:custGeom>
              <a:rect b="b" l="l" r="r" t="t"/>
              <a:pathLst>
                <a:path extrusionOk="0" h="673" w="3354">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88" name="Google Shape;788;p8"/>
            <p:cNvSpPr/>
            <p:nvPr/>
          </p:nvSpPr>
          <p:spPr>
            <a:xfrm>
              <a:off x="-3177429" y="1886055"/>
              <a:ext cx="175509" cy="46590"/>
            </a:xfrm>
            <a:custGeom>
              <a:rect b="b" l="l" r="r" t="t"/>
              <a:pathLst>
                <a:path extrusionOk="0" h="498" w="1876">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89" name="Google Shape;789;p8"/>
            <p:cNvSpPr/>
            <p:nvPr/>
          </p:nvSpPr>
          <p:spPr>
            <a:xfrm>
              <a:off x="-3368003" y="1961648"/>
              <a:ext cx="141455" cy="97204"/>
            </a:xfrm>
            <a:custGeom>
              <a:rect b="b" l="l" r="r" t="t"/>
              <a:pathLst>
                <a:path extrusionOk="0" h="1039" w="1512">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90" name="Google Shape;790;p8"/>
            <p:cNvSpPr/>
            <p:nvPr/>
          </p:nvSpPr>
          <p:spPr>
            <a:xfrm>
              <a:off x="-2824628" y="1594908"/>
              <a:ext cx="10104" cy="31154"/>
            </a:xfrm>
            <a:custGeom>
              <a:rect b="b" l="l" r="r" t="t"/>
              <a:pathLst>
                <a:path extrusionOk="0" h="333" w="108">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91" name="Google Shape;791;p8"/>
            <p:cNvSpPr/>
            <p:nvPr/>
          </p:nvSpPr>
          <p:spPr>
            <a:xfrm>
              <a:off x="-1501930" y="2784662"/>
              <a:ext cx="31996" cy="34148"/>
            </a:xfrm>
            <a:custGeom>
              <a:rect b="b" l="l" r="r" t="t"/>
              <a:pathLst>
                <a:path extrusionOk="0" h="365" w="342">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92" name="Google Shape;792;p8"/>
            <p:cNvSpPr/>
            <p:nvPr/>
          </p:nvSpPr>
          <p:spPr>
            <a:xfrm>
              <a:off x="-2828184" y="2276839"/>
              <a:ext cx="732068" cy="352141"/>
            </a:xfrm>
            <a:custGeom>
              <a:rect b="b" l="l" r="r" t="t"/>
              <a:pathLst>
                <a:path extrusionOk="0" h="3764" w="7825">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93" name="Google Shape;793;p8"/>
            <p:cNvSpPr/>
            <p:nvPr/>
          </p:nvSpPr>
          <p:spPr>
            <a:xfrm>
              <a:off x="-2850169" y="2598953"/>
              <a:ext cx="677245" cy="849854"/>
            </a:xfrm>
            <a:custGeom>
              <a:rect b="b" l="l" r="r" t="t"/>
              <a:pathLst>
                <a:path extrusionOk="0" h="9084" w="7239">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94" name="Google Shape;794;p8"/>
            <p:cNvSpPr/>
            <p:nvPr/>
          </p:nvSpPr>
          <p:spPr>
            <a:xfrm>
              <a:off x="-3374552" y="2603350"/>
              <a:ext cx="56227" cy="45468"/>
            </a:xfrm>
            <a:custGeom>
              <a:rect b="b" l="l" r="r" t="t"/>
              <a:pathLst>
                <a:path extrusionOk="0" h="486" w="601">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95" name="Google Shape;795;p8"/>
            <p:cNvSpPr/>
            <p:nvPr/>
          </p:nvSpPr>
          <p:spPr>
            <a:xfrm>
              <a:off x="-3762249" y="2475459"/>
              <a:ext cx="211528" cy="44158"/>
            </a:xfrm>
            <a:custGeom>
              <a:rect b="b" l="l" r="r" t="t"/>
              <a:pathLst>
                <a:path extrusionOk="0" h="472" w="2261">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96" name="Google Shape;796;p8"/>
            <p:cNvSpPr/>
            <p:nvPr/>
          </p:nvSpPr>
          <p:spPr>
            <a:xfrm>
              <a:off x="-4866493" y="2421290"/>
              <a:ext cx="49303" cy="114137"/>
            </a:xfrm>
            <a:custGeom>
              <a:rect b="b" l="l" r="r" t="t"/>
              <a:pathLst>
                <a:path extrusionOk="0" h="1220" w="527">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97" name="Google Shape;797;p8"/>
            <p:cNvSpPr/>
            <p:nvPr/>
          </p:nvSpPr>
          <p:spPr>
            <a:xfrm>
              <a:off x="-1049586" y="3854758"/>
              <a:ext cx="172703" cy="75499"/>
            </a:xfrm>
            <a:custGeom>
              <a:rect b="b" l="l" r="r" t="t"/>
              <a:pathLst>
                <a:path extrusionOk="0" h="807" w="1846">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98" name="Google Shape;798;p8"/>
            <p:cNvSpPr/>
            <p:nvPr/>
          </p:nvSpPr>
          <p:spPr>
            <a:xfrm>
              <a:off x="-1412771" y="2885609"/>
              <a:ext cx="33493" cy="91684"/>
            </a:xfrm>
            <a:custGeom>
              <a:rect b="b" l="l" r="r" t="t"/>
              <a:pathLst>
                <a:path extrusionOk="0" h="980" w="358">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99" name="Google Shape;799;p8"/>
            <p:cNvSpPr/>
            <p:nvPr/>
          </p:nvSpPr>
          <p:spPr>
            <a:xfrm>
              <a:off x="-1361690" y="2927335"/>
              <a:ext cx="33493" cy="168118"/>
            </a:xfrm>
            <a:custGeom>
              <a:rect b="b" l="l" r="r" t="t"/>
              <a:pathLst>
                <a:path extrusionOk="0" h="1797" w="358">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00" name="Google Shape;800;p8"/>
            <p:cNvSpPr/>
            <p:nvPr/>
          </p:nvSpPr>
          <p:spPr>
            <a:xfrm>
              <a:off x="-1294423" y="3057004"/>
              <a:ext cx="37141" cy="81019"/>
            </a:xfrm>
            <a:custGeom>
              <a:rect b="b" l="l" r="r" t="t"/>
              <a:pathLst>
                <a:path extrusionOk="0" h="866" w="397">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01" name="Google Shape;801;p8"/>
            <p:cNvSpPr/>
            <p:nvPr/>
          </p:nvSpPr>
          <p:spPr>
            <a:xfrm>
              <a:off x="-1234827" y="3158606"/>
              <a:ext cx="29844" cy="33960"/>
            </a:xfrm>
            <a:custGeom>
              <a:rect b="b" l="l" r="r" t="t"/>
              <a:pathLst>
                <a:path extrusionOk="0" h="363" w="319">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02" name="Google Shape;802;p8"/>
            <p:cNvSpPr/>
            <p:nvPr/>
          </p:nvSpPr>
          <p:spPr>
            <a:xfrm>
              <a:off x="-4995507" y="2439065"/>
              <a:ext cx="85416" cy="35925"/>
            </a:xfrm>
            <a:custGeom>
              <a:rect b="b" l="l" r="r" t="t"/>
              <a:pathLst>
                <a:path extrusionOk="0" h="384" w="913">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03" name="Google Shape;803;p8"/>
            <p:cNvSpPr/>
            <p:nvPr/>
          </p:nvSpPr>
          <p:spPr>
            <a:xfrm>
              <a:off x="-4352308" y="3114822"/>
              <a:ext cx="28441" cy="30686"/>
            </a:xfrm>
            <a:custGeom>
              <a:rect b="b" l="l" r="r" t="t"/>
              <a:pathLst>
                <a:path extrusionOk="0" h="328" w="304">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04" name="Google Shape;804;p8"/>
            <p:cNvSpPr/>
            <p:nvPr/>
          </p:nvSpPr>
          <p:spPr>
            <a:xfrm>
              <a:off x="-3865254" y="3236258"/>
              <a:ext cx="65489" cy="46310"/>
            </a:xfrm>
            <a:custGeom>
              <a:rect b="b" l="l" r="r" t="t"/>
              <a:pathLst>
                <a:path extrusionOk="0" h="495" w="70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05" name="Google Shape;805;p8"/>
            <p:cNvSpPr/>
            <p:nvPr/>
          </p:nvSpPr>
          <p:spPr>
            <a:xfrm>
              <a:off x="-2713016" y="3382112"/>
              <a:ext cx="79241" cy="31809"/>
            </a:xfrm>
            <a:custGeom>
              <a:rect b="b" l="l" r="r" t="t"/>
              <a:pathLst>
                <a:path extrusionOk="0" h="340" w="847">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06" name="Google Shape;806;p8"/>
            <p:cNvSpPr/>
            <p:nvPr/>
          </p:nvSpPr>
          <p:spPr>
            <a:xfrm>
              <a:off x="-1711964" y="2377038"/>
              <a:ext cx="36954" cy="32089"/>
            </a:xfrm>
            <a:custGeom>
              <a:rect b="b" l="l" r="r" t="t"/>
              <a:pathLst>
                <a:path extrusionOk="0" h="343" w="395">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07" name="Google Shape;807;p8"/>
            <p:cNvSpPr/>
            <p:nvPr/>
          </p:nvSpPr>
          <p:spPr>
            <a:xfrm>
              <a:off x="-4480667" y="1494615"/>
              <a:ext cx="797556" cy="558430"/>
            </a:xfrm>
            <a:custGeom>
              <a:rect b="b" l="l" r="r" t="t"/>
              <a:pathLst>
                <a:path extrusionOk="0" h="5969" w="8525">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08" name="Google Shape;808;p8"/>
            <p:cNvSpPr/>
            <p:nvPr/>
          </p:nvSpPr>
          <p:spPr>
            <a:xfrm>
              <a:off x="-4626428" y="2086546"/>
              <a:ext cx="219106" cy="98701"/>
            </a:xfrm>
            <a:custGeom>
              <a:rect b="b" l="l" r="r" t="t"/>
              <a:pathLst>
                <a:path extrusionOk="0" h="1055" w="2342">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09" name="Google Shape;809;p8"/>
            <p:cNvSpPr/>
            <p:nvPr/>
          </p:nvSpPr>
          <p:spPr>
            <a:xfrm>
              <a:off x="-4700805" y="2200591"/>
              <a:ext cx="141549" cy="57817"/>
            </a:xfrm>
            <a:custGeom>
              <a:rect b="b" l="l" r="r" t="t"/>
              <a:pathLst>
                <a:path extrusionOk="0" h="618" w="1513">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10" name="Google Shape;810;p8"/>
            <p:cNvSpPr/>
            <p:nvPr/>
          </p:nvSpPr>
          <p:spPr>
            <a:xfrm>
              <a:off x="-3565313" y="1440446"/>
              <a:ext cx="32183" cy="30967"/>
            </a:xfrm>
            <a:custGeom>
              <a:rect b="b" l="l" r="r" t="t"/>
              <a:pathLst>
                <a:path extrusionOk="0" h="331" w="344">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11" name="Google Shape;811;p8"/>
            <p:cNvSpPr/>
            <p:nvPr/>
          </p:nvSpPr>
          <p:spPr>
            <a:xfrm>
              <a:off x="-4063219" y="2227161"/>
              <a:ext cx="26008" cy="30967"/>
            </a:xfrm>
            <a:custGeom>
              <a:rect b="b" l="l" r="r" t="t"/>
              <a:pathLst>
                <a:path extrusionOk="0" h="331" w="278">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grpSp>
        <p:nvGrpSpPr>
          <p:cNvPr id="812" name="Google Shape;812;p8"/>
          <p:cNvGrpSpPr/>
          <p:nvPr/>
        </p:nvGrpSpPr>
        <p:grpSpPr>
          <a:xfrm>
            <a:off x="5904802" y="-543165"/>
            <a:ext cx="1433821" cy="1433804"/>
            <a:chOff x="1416675" y="4534375"/>
            <a:chExt cx="517625" cy="517600"/>
          </a:xfrm>
        </p:grpSpPr>
        <p:sp>
          <p:nvSpPr>
            <p:cNvPr id="813" name="Google Shape;813;p8"/>
            <p:cNvSpPr/>
            <p:nvPr/>
          </p:nvSpPr>
          <p:spPr>
            <a:xfrm>
              <a:off x="1432800" y="4550475"/>
              <a:ext cx="152500" cy="152500"/>
            </a:xfrm>
            <a:custGeom>
              <a:rect b="b" l="l" r="r" t="t"/>
              <a:pathLst>
                <a:path extrusionOk="0" h="6100" w="610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8"/>
            <p:cNvSpPr/>
            <p:nvPr/>
          </p:nvSpPr>
          <p:spPr>
            <a:xfrm>
              <a:off x="1416675" y="4534375"/>
              <a:ext cx="254375" cy="254350"/>
            </a:xfrm>
            <a:custGeom>
              <a:rect b="b" l="l" r="r" t="t"/>
              <a:pathLst>
                <a:path extrusionOk="0" h="10174" w="10175">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8"/>
            <p:cNvSpPr/>
            <p:nvPr/>
          </p:nvSpPr>
          <p:spPr>
            <a:xfrm>
              <a:off x="1420050" y="4537750"/>
              <a:ext cx="314000" cy="314025"/>
            </a:xfrm>
            <a:custGeom>
              <a:rect b="b" l="l" r="r" t="t"/>
              <a:pathLst>
                <a:path extrusionOk="0" h="12561" w="1256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8"/>
            <p:cNvSpPr/>
            <p:nvPr/>
          </p:nvSpPr>
          <p:spPr>
            <a:xfrm>
              <a:off x="1435300" y="4553025"/>
              <a:ext cx="350525" cy="350475"/>
            </a:xfrm>
            <a:custGeom>
              <a:rect b="b" l="l" r="r" t="t"/>
              <a:pathLst>
                <a:path extrusionOk="0" h="14019" w="14021">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8"/>
            <p:cNvSpPr/>
            <p:nvPr/>
          </p:nvSpPr>
          <p:spPr>
            <a:xfrm>
              <a:off x="1459225" y="4576900"/>
              <a:ext cx="370175" cy="370225"/>
            </a:xfrm>
            <a:custGeom>
              <a:rect b="b" l="l" r="r" t="t"/>
              <a:pathLst>
                <a:path extrusionOk="0" h="14809" w="14807">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8"/>
            <p:cNvSpPr/>
            <p:nvPr/>
          </p:nvSpPr>
          <p:spPr>
            <a:xfrm>
              <a:off x="1490325" y="4608025"/>
              <a:ext cx="375775" cy="375800"/>
            </a:xfrm>
            <a:custGeom>
              <a:rect b="b" l="l" r="r" t="t"/>
              <a:pathLst>
                <a:path extrusionOk="0" h="15032" w="15031">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8"/>
            <p:cNvSpPr/>
            <p:nvPr/>
          </p:nvSpPr>
          <p:spPr>
            <a:xfrm>
              <a:off x="1528000" y="4645700"/>
              <a:ext cx="368175" cy="368175"/>
            </a:xfrm>
            <a:custGeom>
              <a:rect b="b" l="l" r="r" t="t"/>
              <a:pathLst>
                <a:path extrusionOk="0" h="14727" w="14727">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8"/>
            <p:cNvSpPr/>
            <p:nvPr/>
          </p:nvSpPr>
          <p:spPr>
            <a:xfrm>
              <a:off x="1572675" y="4690375"/>
              <a:ext cx="346325" cy="346300"/>
            </a:xfrm>
            <a:custGeom>
              <a:rect b="b" l="l" r="r" t="t"/>
              <a:pathLst>
                <a:path extrusionOk="0" h="13852" w="13853">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8"/>
            <p:cNvSpPr/>
            <p:nvPr/>
          </p:nvSpPr>
          <p:spPr>
            <a:xfrm>
              <a:off x="1625800" y="4743525"/>
              <a:ext cx="306800" cy="306750"/>
            </a:xfrm>
            <a:custGeom>
              <a:rect b="b" l="l" r="r" t="t"/>
              <a:pathLst>
                <a:path extrusionOk="0" h="12270" w="12272">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8"/>
            <p:cNvSpPr/>
            <p:nvPr/>
          </p:nvSpPr>
          <p:spPr>
            <a:xfrm>
              <a:off x="1691075" y="4808775"/>
              <a:ext cx="243225" cy="243200"/>
            </a:xfrm>
            <a:custGeom>
              <a:rect b="b" l="l" r="r" t="t"/>
              <a:pathLst>
                <a:path extrusionOk="0" h="9728" w="9729">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8"/>
            <p:cNvSpPr/>
            <p:nvPr/>
          </p:nvSpPr>
          <p:spPr>
            <a:xfrm>
              <a:off x="1783850" y="4901575"/>
              <a:ext cx="127250" cy="127225"/>
            </a:xfrm>
            <a:custGeom>
              <a:rect b="b" l="l" r="r" t="t"/>
              <a:pathLst>
                <a:path extrusionOk="0" h="5089" w="509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24" name="Shape 824"/>
        <p:cNvGrpSpPr/>
        <p:nvPr/>
      </p:nvGrpSpPr>
      <p:grpSpPr>
        <a:xfrm>
          <a:off x="0" y="0"/>
          <a:ext cx="0" cy="0"/>
          <a:chOff x="0" y="0"/>
          <a:chExt cx="0" cy="0"/>
        </a:xfrm>
      </p:grpSpPr>
      <p:sp>
        <p:nvSpPr>
          <p:cNvPr id="825" name="Google Shape;825;p9"/>
          <p:cNvSpPr txBox="1"/>
          <p:nvPr>
            <p:ph hasCustomPrompt="1" type="title"/>
          </p:nvPr>
        </p:nvSpPr>
        <p:spPr>
          <a:xfrm>
            <a:off x="3105700" y="2842475"/>
            <a:ext cx="5323200" cy="133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826" name="Google Shape;826;p9"/>
          <p:cNvSpPr txBox="1"/>
          <p:nvPr>
            <p:ph idx="1" type="subTitle"/>
          </p:nvPr>
        </p:nvSpPr>
        <p:spPr>
          <a:xfrm>
            <a:off x="3105700" y="4180100"/>
            <a:ext cx="5323200" cy="428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600"/>
              <a:buNone/>
              <a:defRPr sz="18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827" name="Google Shape;827;p9"/>
          <p:cNvSpPr/>
          <p:nvPr/>
        </p:nvSpPr>
        <p:spPr>
          <a:xfrm flipH="1" rot="-5400000">
            <a:off x="-2220647" y="2219325"/>
            <a:ext cx="5146134" cy="704859"/>
          </a:xfrm>
          <a:custGeom>
            <a:rect b="b" l="l" r="r" t="t"/>
            <a:pathLst>
              <a:path extrusionOk="0" h="7790" w="67882">
                <a:moveTo>
                  <a:pt x="1" y="1"/>
                </a:moveTo>
                <a:lnTo>
                  <a:pt x="1" y="7790"/>
                </a:lnTo>
                <a:lnTo>
                  <a:pt x="67882" y="7790"/>
                </a:lnTo>
                <a:lnTo>
                  <a:pt x="678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28" name="Google Shape;828;p9"/>
          <p:cNvGrpSpPr/>
          <p:nvPr/>
        </p:nvGrpSpPr>
        <p:grpSpPr>
          <a:xfrm rot="5400000">
            <a:off x="-838567" y="1589015"/>
            <a:ext cx="2146582" cy="38557"/>
            <a:chOff x="727444" y="4879925"/>
            <a:chExt cx="2146582" cy="38557"/>
          </a:xfrm>
        </p:grpSpPr>
        <p:sp>
          <p:nvSpPr>
            <p:cNvPr id="829" name="Google Shape;829;p9"/>
            <p:cNvSpPr/>
            <p:nvPr/>
          </p:nvSpPr>
          <p:spPr>
            <a:xfrm rot="-5400000">
              <a:off x="724678" y="4882746"/>
              <a:ext cx="38446" cy="32915"/>
            </a:xfrm>
            <a:custGeom>
              <a:rect b="b" l="l" r="r" t="t"/>
              <a:pathLst>
                <a:path extrusionOk="0" h="595" w="695">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9"/>
            <p:cNvSpPr/>
            <p:nvPr/>
          </p:nvSpPr>
          <p:spPr>
            <a:xfrm rot="-5400000">
              <a:off x="855953" y="4882746"/>
              <a:ext cx="38501" cy="32971"/>
            </a:xfrm>
            <a:custGeom>
              <a:rect b="b" l="l" r="r" t="t"/>
              <a:pathLst>
                <a:path extrusionOk="0" h="596" w="696">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9"/>
            <p:cNvSpPr/>
            <p:nvPr/>
          </p:nvSpPr>
          <p:spPr>
            <a:xfrm rot="-5400000">
              <a:off x="987448"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9"/>
            <p:cNvSpPr/>
            <p:nvPr/>
          </p:nvSpPr>
          <p:spPr>
            <a:xfrm rot="-5400000">
              <a:off x="1118916" y="4882718"/>
              <a:ext cx="38446" cy="32971"/>
            </a:xfrm>
            <a:custGeom>
              <a:rect b="b" l="l" r="r" t="t"/>
              <a:pathLst>
                <a:path extrusionOk="0" h="596" w="695">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9"/>
            <p:cNvSpPr/>
            <p:nvPr/>
          </p:nvSpPr>
          <p:spPr>
            <a:xfrm rot="-5400000">
              <a:off x="1250329" y="4882746"/>
              <a:ext cx="38446" cy="32915"/>
            </a:xfrm>
            <a:custGeom>
              <a:rect b="b" l="l" r="r" t="t"/>
              <a:pathLst>
                <a:path extrusionOk="0" h="595" w="695">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9"/>
            <p:cNvSpPr/>
            <p:nvPr/>
          </p:nvSpPr>
          <p:spPr>
            <a:xfrm rot="-5400000">
              <a:off x="1381769" y="4882746"/>
              <a:ext cx="38446" cy="32915"/>
            </a:xfrm>
            <a:custGeom>
              <a:rect b="b" l="l" r="r" t="t"/>
              <a:pathLst>
                <a:path extrusionOk="0" h="595" w="695">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9"/>
            <p:cNvSpPr/>
            <p:nvPr/>
          </p:nvSpPr>
          <p:spPr>
            <a:xfrm rot="-5400000">
              <a:off x="1513154" y="4882746"/>
              <a:ext cx="38501" cy="32971"/>
            </a:xfrm>
            <a:custGeom>
              <a:rect b="b" l="l" r="r" t="t"/>
              <a:pathLst>
                <a:path extrusionOk="0" h="596" w="696">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9"/>
            <p:cNvSpPr/>
            <p:nvPr/>
          </p:nvSpPr>
          <p:spPr>
            <a:xfrm rot="-5400000">
              <a:off x="1655493" y="4882690"/>
              <a:ext cx="38556" cy="33026"/>
            </a:xfrm>
            <a:custGeom>
              <a:rect b="b" l="l" r="r" t="t"/>
              <a:pathLst>
                <a:path extrusionOk="0" h="597" w="697">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9"/>
            <p:cNvSpPr/>
            <p:nvPr/>
          </p:nvSpPr>
          <p:spPr>
            <a:xfrm rot="-5400000">
              <a:off x="1787016" y="4882718"/>
              <a:ext cx="38446" cy="32971"/>
            </a:xfrm>
            <a:custGeom>
              <a:rect b="b" l="l" r="r" t="t"/>
              <a:pathLst>
                <a:path extrusionOk="0" h="596" w="695">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9"/>
            <p:cNvSpPr/>
            <p:nvPr/>
          </p:nvSpPr>
          <p:spPr>
            <a:xfrm rot="-5400000">
              <a:off x="1918346" y="4882718"/>
              <a:ext cx="38556" cy="32971"/>
            </a:xfrm>
            <a:custGeom>
              <a:rect b="b" l="l" r="r" t="t"/>
              <a:pathLst>
                <a:path extrusionOk="0" h="596" w="697">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9"/>
            <p:cNvSpPr/>
            <p:nvPr/>
          </p:nvSpPr>
          <p:spPr>
            <a:xfrm rot="-5400000">
              <a:off x="2049731" y="4882718"/>
              <a:ext cx="38501" cy="33026"/>
            </a:xfrm>
            <a:custGeom>
              <a:rect b="b" l="l" r="r" t="t"/>
              <a:pathLst>
                <a:path extrusionOk="0" h="597" w="696">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9"/>
            <p:cNvSpPr/>
            <p:nvPr/>
          </p:nvSpPr>
          <p:spPr>
            <a:xfrm rot="-5400000">
              <a:off x="2181171" y="4882718"/>
              <a:ext cx="38501" cy="33026"/>
            </a:xfrm>
            <a:custGeom>
              <a:rect b="b" l="l" r="r" t="t"/>
              <a:pathLst>
                <a:path extrusionOk="0" h="597" w="696">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9"/>
            <p:cNvSpPr/>
            <p:nvPr/>
          </p:nvSpPr>
          <p:spPr>
            <a:xfrm rot="-5400000">
              <a:off x="2312584"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9"/>
            <p:cNvSpPr/>
            <p:nvPr/>
          </p:nvSpPr>
          <p:spPr>
            <a:xfrm rot="-5400000">
              <a:off x="2443969" y="4882746"/>
              <a:ext cx="38501" cy="32971"/>
            </a:xfrm>
            <a:custGeom>
              <a:rect b="b" l="l" r="r" t="t"/>
              <a:pathLst>
                <a:path extrusionOk="0" h="596" w="696">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9"/>
            <p:cNvSpPr/>
            <p:nvPr/>
          </p:nvSpPr>
          <p:spPr>
            <a:xfrm rot="-5400000">
              <a:off x="2575464" y="4882746"/>
              <a:ext cx="38446" cy="32915"/>
            </a:xfrm>
            <a:custGeom>
              <a:rect b="b" l="l" r="r" t="t"/>
              <a:pathLst>
                <a:path extrusionOk="0" h="595" w="695">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9"/>
            <p:cNvSpPr/>
            <p:nvPr/>
          </p:nvSpPr>
          <p:spPr>
            <a:xfrm rot="-5400000">
              <a:off x="270690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9"/>
            <p:cNvSpPr/>
            <p:nvPr/>
          </p:nvSpPr>
          <p:spPr>
            <a:xfrm rot="-5400000">
              <a:off x="283834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6" name="Google Shape;846;p9"/>
          <p:cNvGrpSpPr/>
          <p:nvPr/>
        </p:nvGrpSpPr>
        <p:grpSpPr>
          <a:xfrm rot="5400000">
            <a:off x="-603051" y="1589097"/>
            <a:ext cx="2146527" cy="38391"/>
            <a:chOff x="1003048" y="4639073"/>
            <a:chExt cx="2146527" cy="38391"/>
          </a:xfrm>
        </p:grpSpPr>
        <p:sp>
          <p:nvSpPr>
            <p:cNvPr id="847" name="Google Shape;847;p9"/>
            <p:cNvSpPr/>
            <p:nvPr/>
          </p:nvSpPr>
          <p:spPr>
            <a:xfrm rot="-5400000">
              <a:off x="1000310" y="4641810"/>
              <a:ext cx="38390" cy="32915"/>
            </a:xfrm>
            <a:custGeom>
              <a:rect b="b" l="l" r="r" t="t"/>
              <a:pathLst>
                <a:path extrusionOk="0" h="595" w="694">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9"/>
            <p:cNvSpPr/>
            <p:nvPr/>
          </p:nvSpPr>
          <p:spPr>
            <a:xfrm rot="-5400000">
              <a:off x="1131751" y="4641810"/>
              <a:ext cx="38390" cy="32915"/>
            </a:xfrm>
            <a:custGeom>
              <a:rect b="b" l="l" r="r" t="t"/>
              <a:pathLst>
                <a:path extrusionOk="0" h="595" w="694">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9"/>
            <p:cNvSpPr/>
            <p:nvPr/>
          </p:nvSpPr>
          <p:spPr>
            <a:xfrm rot="-5400000">
              <a:off x="1263163" y="4641838"/>
              <a:ext cx="38390" cy="32860"/>
            </a:xfrm>
            <a:custGeom>
              <a:rect b="b" l="l" r="r" t="t"/>
              <a:pathLst>
                <a:path extrusionOk="0" h="594" w="694">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9"/>
            <p:cNvSpPr/>
            <p:nvPr/>
          </p:nvSpPr>
          <p:spPr>
            <a:xfrm rot="-5400000">
              <a:off x="1394521" y="4641810"/>
              <a:ext cx="38390" cy="32915"/>
            </a:xfrm>
            <a:custGeom>
              <a:rect b="b" l="l" r="r" t="t"/>
              <a:pathLst>
                <a:path extrusionOk="0" h="595" w="694">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9"/>
            <p:cNvSpPr/>
            <p:nvPr/>
          </p:nvSpPr>
          <p:spPr>
            <a:xfrm rot="-5400000">
              <a:off x="1525961" y="4641810"/>
              <a:ext cx="38390" cy="32915"/>
            </a:xfrm>
            <a:custGeom>
              <a:rect b="b" l="l" r="r" t="t"/>
              <a:pathLst>
                <a:path extrusionOk="0" h="595" w="694">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9"/>
            <p:cNvSpPr/>
            <p:nvPr/>
          </p:nvSpPr>
          <p:spPr>
            <a:xfrm rot="-5400000">
              <a:off x="1657401" y="4641810"/>
              <a:ext cx="38390" cy="32915"/>
            </a:xfrm>
            <a:custGeom>
              <a:rect b="b" l="l" r="r" t="t"/>
              <a:pathLst>
                <a:path extrusionOk="0" h="595" w="694">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9"/>
            <p:cNvSpPr/>
            <p:nvPr/>
          </p:nvSpPr>
          <p:spPr>
            <a:xfrm rot="-5400000">
              <a:off x="1788842" y="4641810"/>
              <a:ext cx="38390" cy="32915"/>
            </a:xfrm>
            <a:custGeom>
              <a:rect b="b" l="l" r="r" t="t"/>
              <a:pathLst>
                <a:path extrusionOk="0" h="595" w="694">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9"/>
            <p:cNvSpPr/>
            <p:nvPr/>
          </p:nvSpPr>
          <p:spPr>
            <a:xfrm rot="-5400000">
              <a:off x="1931208" y="4641838"/>
              <a:ext cx="38390" cy="32860"/>
            </a:xfrm>
            <a:custGeom>
              <a:rect b="b" l="l" r="r" t="t"/>
              <a:pathLst>
                <a:path extrusionOk="0" h="594" w="694">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9"/>
            <p:cNvSpPr/>
            <p:nvPr/>
          </p:nvSpPr>
          <p:spPr>
            <a:xfrm rot="-5400000">
              <a:off x="2062620" y="4641810"/>
              <a:ext cx="38390" cy="32915"/>
            </a:xfrm>
            <a:custGeom>
              <a:rect b="b" l="l" r="r" t="t"/>
              <a:pathLst>
                <a:path extrusionOk="0" h="595" w="694">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9"/>
            <p:cNvSpPr/>
            <p:nvPr/>
          </p:nvSpPr>
          <p:spPr>
            <a:xfrm rot="-5400000">
              <a:off x="2194088" y="4641783"/>
              <a:ext cx="38390" cy="32971"/>
            </a:xfrm>
            <a:custGeom>
              <a:rect b="b" l="l" r="r" t="t"/>
              <a:pathLst>
                <a:path extrusionOk="0" h="596" w="694">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9"/>
            <p:cNvSpPr/>
            <p:nvPr/>
          </p:nvSpPr>
          <p:spPr>
            <a:xfrm rot="-5400000">
              <a:off x="2325446" y="4641810"/>
              <a:ext cx="38390" cy="32915"/>
            </a:xfrm>
            <a:custGeom>
              <a:rect b="b" l="l" r="r" t="t"/>
              <a:pathLst>
                <a:path extrusionOk="0" h="595" w="694">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9"/>
            <p:cNvSpPr/>
            <p:nvPr/>
          </p:nvSpPr>
          <p:spPr>
            <a:xfrm rot="-5400000">
              <a:off x="2456886" y="4641810"/>
              <a:ext cx="38390" cy="32915"/>
            </a:xfrm>
            <a:custGeom>
              <a:rect b="b" l="l" r="r" t="t"/>
              <a:pathLst>
                <a:path extrusionOk="0" h="595" w="694">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9"/>
            <p:cNvSpPr/>
            <p:nvPr/>
          </p:nvSpPr>
          <p:spPr>
            <a:xfrm rot="-5400000">
              <a:off x="2588326" y="4641810"/>
              <a:ext cx="38390" cy="32915"/>
            </a:xfrm>
            <a:custGeom>
              <a:rect b="b" l="l" r="r" t="t"/>
              <a:pathLst>
                <a:path extrusionOk="0" h="595" w="694">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9"/>
            <p:cNvSpPr/>
            <p:nvPr/>
          </p:nvSpPr>
          <p:spPr>
            <a:xfrm rot="-5400000">
              <a:off x="2719739" y="4641838"/>
              <a:ext cx="38390" cy="32860"/>
            </a:xfrm>
            <a:custGeom>
              <a:rect b="b" l="l" r="r" t="t"/>
              <a:pathLst>
                <a:path extrusionOk="0" h="594" w="694">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9"/>
            <p:cNvSpPr/>
            <p:nvPr/>
          </p:nvSpPr>
          <p:spPr>
            <a:xfrm rot="-5400000">
              <a:off x="2851124" y="4641838"/>
              <a:ext cx="38390" cy="32860"/>
            </a:xfrm>
            <a:custGeom>
              <a:rect b="b" l="l" r="r" t="t"/>
              <a:pathLst>
                <a:path extrusionOk="0" h="594" w="694">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9"/>
            <p:cNvSpPr/>
            <p:nvPr/>
          </p:nvSpPr>
          <p:spPr>
            <a:xfrm rot="-5400000">
              <a:off x="2982564" y="4641838"/>
              <a:ext cx="38390" cy="32860"/>
            </a:xfrm>
            <a:custGeom>
              <a:rect b="b" l="l" r="r" t="t"/>
              <a:pathLst>
                <a:path extrusionOk="0" h="594" w="694">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9"/>
            <p:cNvSpPr/>
            <p:nvPr/>
          </p:nvSpPr>
          <p:spPr>
            <a:xfrm rot="-5400000">
              <a:off x="3113949" y="4641838"/>
              <a:ext cx="38390" cy="32860"/>
            </a:xfrm>
            <a:custGeom>
              <a:rect b="b" l="l" r="r" t="t"/>
              <a:pathLst>
                <a:path extrusionOk="0" h="594" w="694">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4" name="Google Shape;864;p9"/>
          <p:cNvGrpSpPr/>
          <p:nvPr/>
        </p:nvGrpSpPr>
        <p:grpSpPr>
          <a:xfrm>
            <a:off x="306498" y="4192688"/>
            <a:ext cx="1231326" cy="1231319"/>
            <a:chOff x="1416675" y="4534375"/>
            <a:chExt cx="517625" cy="517600"/>
          </a:xfrm>
        </p:grpSpPr>
        <p:sp>
          <p:nvSpPr>
            <p:cNvPr id="865" name="Google Shape;865;p9"/>
            <p:cNvSpPr/>
            <p:nvPr/>
          </p:nvSpPr>
          <p:spPr>
            <a:xfrm>
              <a:off x="1432800" y="4550475"/>
              <a:ext cx="152500" cy="152500"/>
            </a:xfrm>
            <a:custGeom>
              <a:rect b="b" l="l" r="r" t="t"/>
              <a:pathLst>
                <a:path extrusionOk="0" h="6100" w="610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9"/>
            <p:cNvSpPr/>
            <p:nvPr/>
          </p:nvSpPr>
          <p:spPr>
            <a:xfrm>
              <a:off x="1416675" y="4534375"/>
              <a:ext cx="254375" cy="254350"/>
            </a:xfrm>
            <a:custGeom>
              <a:rect b="b" l="l" r="r" t="t"/>
              <a:pathLst>
                <a:path extrusionOk="0" h="10174" w="10175">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9"/>
            <p:cNvSpPr/>
            <p:nvPr/>
          </p:nvSpPr>
          <p:spPr>
            <a:xfrm>
              <a:off x="1420050" y="4537750"/>
              <a:ext cx="314000" cy="314025"/>
            </a:xfrm>
            <a:custGeom>
              <a:rect b="b" l="l" r="r" t="t"/>
              <a:pathLst>
                <a:path extrusionOk="0" h="12561" w="1256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9"/>
            <p:cNvSpPr/>
            <p:nvPr/>
          </p:nvSpPr>
          <p:spPr>
            <a:xfrm>
              <a:off x="1435300" y="4553025"/>
              <a:ext cx="350525" cy="350475"/>
            </a:xfrm>
            <a:custGeom>
              <a:rect b="b" l="l" r="r" t="t"/>
              <a:pathLst>
                <a:path extrusionOk="0" h="14019" w="14021">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9"/>
            <p:cNvSpPr/>
            <p:nvPr/>
          </p:nvSpPr>
          <p:spPr>
            <a:xfrm>
              <a:off x="1459225" y="4576900"/>
              <a:ext cx="370175" cy="370225"/>
            </a:xfrm>
            <a:custGeom>
              <a:rect b="b" l="l" r="r" t="t"/>
              <a:pathLst>
                <a:path extrusionOk="0" h="14809" w="14807">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9"/>
            <p:cNvSpPr/>
            <p:nvPr/>
          </p:nvSpPr>
          <p:spPr>
            <a:xfrm>
              <a:off x="1490325" y="4608025"/>
              <a:ext cx="375775" cy="375800"/>
            </a:xfrm>
            <a:custGeom>
              <a:rect b="b" l="l" r="r" t="t"/>
              <a:pathLst>
                <a:path extrusionOk="0" h="15032" w="15031">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9"/>
            <p:cNvSpPr/>
            <p:nvPr/>
          </p:nvSpPr>
          <p:spPr>
            <a:xfrm>
              <a:off x="1528000" y="4645700"/>
              <a:ext cx="368175" cy="368175"/>
            </a:xfrm>
            <a:custGeom>
              <a:rect b="b" l="l" r="r" t="t"/>
              <a:pathLst>
                <a:path extrusionOk="0" h="14727" w="14727">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9"/>
            <p:cNvSpPr/>
            <p:nvPr/>
          </p:nvSpPr>
          <p:spPr>
            <a:xfrm>
              <a:off x="1572675" y="4690375"/>
              <a:ext cx="346325" cy="346300"/>
            </a:xfrm>
            <a:custGeom>
              <a:rect b="b" l="l" r="r" t="t"/>
              <a:pathLst>
                <a:path extrusionOk="0" h="13852" w="13853">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9"/>
            <p:cNvSpPr/>
            <p:nvPr/>
          </p:nvSpPr>
          <p:spPr>
            <a:xfrm>
              <a:off x="1625800" y="4743525"/>
              <a:ext cx="306800" cy="306750"/>
            </a:xfrm>
            <a:custGeom>
              <a:rect b="b" l="l" r="r" t="t"/>
              <a:pathLst>
                <a:path extrusionOk="0" h="12270" w="12272">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9"/>
            <p:cNvSpPr/>
            <p:nvPr/>
          </p:nvSpPr>
          <p:spPr>
            <a:xfrm>
              <a:off x="1691075" y="4808775"/>
              <a:ext cx="243225" cy="243200"/>
            </a:xfrm>
            <a:custGeom>
              <a:rect b="b" l="l" r="r" t="t"/>
              <a:pathLst>
                <a:path extrusionOk="0" h="9728" w="9729">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9"/>
            <p:cNvSpPr/>
            <p:nvPr/>
          </p:nvSpPr>
          <p:spPr>
            <a:xfrm>
              <a:off x="1783850" y="4901575"/>
              <a:ext cx="127250" cy="127225"/>
            </a:xfrm>
            <a:custGeom>
              <a:rect b="b" l="l" r="r" t="t"/>
              <a:pathLst>
                <a:path extrusionOk="0" h="5089" w="509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6" name="Google Shape;876;p9"/>
          <p:cNvSpPr/>
          <p:nvPr/>
        </p:nvSpPr>
        <p:spPr>
          <a:xfrm rot="2215430">
            <a:off x="7178060" y="-1209425"/>
            <a:ext cx="2610567" cy="3488857"/>
          </a:xfrm>
          <a:custGeom>
            <a:rect b="b" l="l" r="r" t="t"/>
            <a:pathLst>
              <a:path extrusionOk="0" h="50532" w="37811">
                <a:moveTo>
                  <a:pt x="13391" y="0"/>
                </a:moveTo>
                <a:lnTo>
                  <a:pt x="1" y="50532"/>
                </a:lnTo>
                <a:lnTo>
                  <a:pt x="37811" y="19957"/>
                </a:lnTo>
                <a:lnTo>
                  <a:pt x="1339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77" name="Google Shape;877;p9"/>
          <p:cNvGrpSpPr/>
          <p:nvPr/>
        </p:nvGrpSpPr>
        <p:grpSpPr>
          <a:xfrm flipH="1">
            <a:off x="6714549" y="152566"/>
            <a:ext cx="2840228" cy="1433874"/>
            <a:chOff x="-6052225" y="1317513"/>
            <a:chExt cx="5175342" cy="2612744"/>
          </a:xfrm>
        </p:grpSpPr>
        <p:sp>
          <p:nvSpPr>
            <p:cNvPr id="878" name="Google Shape;878;p9"/>
            <p:cNvSpPr/>
            <p:nvPr/>
          </p:nvSpPr>
          <p:spPr>
            <a:xfrm>
              <a:off x="-1910958" y="3498683"/>
              <a:ext cx="65208" cy="55665"/>
            </a:xfrm>
            <a:custGeom>
              <a:rect b="b" l="l" r="r" t="t"/>
              <a:pathLst>
                <a:path extrusionOk="0" h="595" w="697">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79" name="Google Shape;879;p9"/>
            <p:cNvSpPr/>
            <p:nvPr/>
          </p:nvSpPr>
          <p:spPr>
            <a:xfrm>
              <a:off x="-4750016" y="2545532"/>
              <a:ext cx="775290" cy="648617"/>
            </a:xfrm>
            <a:custGeom>
              <a:rect b="b" l="l" r="r" t="t"/>
              <a:pathLst>
                <a:path extrusionOk="0" h="6933" w="8287">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80" name="Google Shape;880;p9"/>
            <p:cNvSpPr/>
            <p:nvPr/>
          </p:nvSpPr>
          <p:spPr>
            <a:xfrm>
              <a:off x="-4250145" y="2617197"/>
              <a:ext cx="875675" cy="697920"/>
            </a:xfrm>
            <a:custGeom>
              <a:rect b="b" l="l" r="r" t="t"/>
              <a:pathLst>
                <a:path extrusionOk="0" h="7460" w="936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81" name="Google Shape;881;p9"/>
            <p:cNvSpPr/>
            <p:nvPr/>
          </p:nvSpPr>
          <p:spPr>
            <a:xfrm>
              <a:off x="-3277908" y="3334212"/>
              <a:ext cx="490602" cy="107588"/>
            </a:xfrm>
            <a:custGeom>
              <a:rect b="b" l="l" r="r" t="t"/>
              <a:pathLst>
                <a:path extrusionOk="0" h="1150" w="5244">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82" name="Google Shape;882;p9"/>
            <p:cNvSpPr/>
            <p:nvPr/>
          </p:nvSpPr>
          <p:spPr>
            <a:xfrm>
              <a:off x="-3117085" y="2958957"/>
              <a:ext cx="369823" cy="400790"/>
            </a:xfrm>
            <a:custGeom>
              <a:rect b="b" l="l" r="r" t="t"/>
              <a:pathLst>
                <a:path extrusionOk="0" h="4284" w="3953">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83" name="Google Shape;883;p9"/>
            <p:cNvSpPr/>
            <p:nvPr/>
          </p:nvSpPr>
          <p:spPr>
            <a:xfrm>
              <a:off x="-3076763" y="2874196"/>
              <a:ext cx="513523" cy="514459"/>
            </a:xfrm>
            <a:custGeom>
              <a:rect b="b" l="l" r="r" t="t"/>
              <a:pathLst>
                <a:path extrusionOk="0" h="5499" w="5489">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84" name="Google Shape;884;p9"/>
            <p:cNvSpPr/>
            <p:nvPr/>
          </p:nvSpPr>
          <p:spPr>
            <a:xfrm>
              <a:off x="-2522161" y="3400449"/>
              <a:ext cx="1547774" cy="444012"/>
            </a:xfrm>
            <a:custGeom>
              <a:rect b="b" l="l" r="r" t="t"/>
              <a:pathLst>
                <a:path extrusionOk="0" h="4746" w="16544">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85" name="Google Shape;885;p9"/>
            <p:cNvSpPr/>
            <p:nvPr/>
          </p:nvSpPr>
          <p:spPr>
            <a:xfrm>
              <a:off x="-1689043" y="2435136"/>
              <a:ext cx="733658" cy="1366464"/>
            </a:xfrm>
            <a:custGeom>
              <a:rect b="b" l="l" r="r" t="t"/>
              <a:pathLst>
                <a:path extrusionOk="0" h="14606" w="7842">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86" name="Google Shape;886;p9"/>
            <p:cNvSpPr/>
            <p:nvPr/>
          </p:nvSpPr>
          <p:spPr>
            <a:xfrm>
              <a:off x="-2050170" y="2449170"/>
              <a:ext cx="332120" cy="161944"/>
            </a:xfrm>
            <a:custGeom>
              <a:rect b="b" l="l" r="r" t="t"/>
              <a:pathLst>
                <a:path extrusionOk="0" h="1731" w="355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87" name="Google Shape;887;p9"/>
            <p:cNvSpPr/>
            <p:nvPr/>
          </p:nvSpPr>
          <p:spPr>
            <a:xfrm>
              <a:off x="-3202409" y="1441569"/>
              <a:ext cx="1418855" cy="1185342"/>
            </a:xfrm>
            <a:custGeom>
              <a:rect b="b" l="l" r="r" t="t"/>
              <a:pathLst>
                <a:path extrusionOk="0" h="12670" w="15166">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88" name="Google Shape;888;p9"/>
            <p:cNvSpPr/>
            <p:nvPr/>
          </p:nvSpPr>
          <p:spPr>
            <a:xfrm>
              <a:off x="-3891450" y="1465800"/>
              <a:ext cx="668263" cy="592297"/>
            </a:xfrm>
            <a:custGeom>
              <a:rect b="b" l="l" r="r" t="t"/>
              <a:pathLst>
                <a:path extrusionOk="0" h="6331" w="7143">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89" name="Google Shape;889;p9"/>
            <p:cNvSpPr/>
            <p:nvPr/>
          </p:nvSpPr>
          <p:spPr>
            <a:xfrm>
              <a:off x="-3836813" y="1503129"/>
              <a:ext cx="423804" cy="532702"/>
            </a:xfrm>
            <a:custGeom>
              <a:rect b="b" l="l" r="r" t="t"/>
              <a:pathLst>
                <a:path extrusionOk="0" h="5694" w="453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90" name="Google Shape;890;p9"/>
            <p:cNvSpPr/>
            <p:nvPr/>
          </p:nvSpPr>
          <p:spPr>
            <a:xfrm>
              <a:off x="-4819060" y="1317513"/>
              <a:ext cx="1406599" cy="937702"/>
            </a:xfrm>
            <a:custGeom>
              <a:rect b="b" l="l" r="r" t="t"/>
              <a:pathLst>
                <a:path extrusionOk="0" h="10023" w="15035">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91" name="Google Shape;891;p9"/>
            <p:cNvSpPr/>
            <p:nvPr/>
          </p:nvSpPr>
          <p:spPr>
            <a:xfrm>
              <a:off x="-6052225" y="2299199"/>
              <a:ext cx="4940265" cy="1322306"/>
            </a:xfrm>
            <a:custGeom>
              <a:rect b="b" l="l" r="r" t="t"/>
              <a:pathLst>
                <a:path extrusionOk="0" h="14134" w="52806">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92" name="Google Shape;892;p9"/>
            <p:cNvSpPr/>
            <p:nvPr/>
          </p:nvSpPr>
          <p:spPr>
            <a:xfrm>
              <a:off x="-4804278" y="2516811"/>
              <a:ext cx="396486" cy="588555"/>
            </a:xfrm>
            <a:custGeom>
              <a:rect b="b" l="l" r="r" t="t"/>
              <a:pathLst>
                <a:path extrusionOk="0" h="6291" w="4238">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93" name="Google Shape;893;p9"/>
            <p:cNvSpPr/>
            <p:nvPr/>
          </p:nvSpPr>
          <p:spPr>
            <a:xfrm>
              <a:off x="-4295145" y="2469097"/>
              <a:ext cx="65582" cy="102162"/>
            </a:xfrm>
            <a:custGeom>
              <a:rect b="b" l="l" r="r" t="t"/>
              <a:pathLst>
                <a:path extrusionOk="0" h="1092" w="701">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94" name="Google Shape;894;p9"/>
            <p:cNvSpPr/>
            <p:nvPr/>
          </p:nvSpPr>
          <p:spPr>
            <a:xfrm>
              <a:off x="-3281276" y="2717676"/>
              <a:ext cx="138836" cy="142391"/>
            </a:xfrm>
            <a:custGeom>
              <a:rect b="b" l="l" r="r" t="t"/>
              <a:pathLst>
                <a:path extrusionOk="0" h="1522" w="1484">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95" name="Google Shape;895;p9"/>
            <p:cNvSpPr/>
            <p:nvPr/>
          </p:nvSpPr>
          <p:spPr>
            <a:xfrm>
              <a:off x="-3141691" y="2492018"/>
              <a:ext cx="848170" cy="946028"/>
            </a:xfrm>
            <a:custGeom>
              <a:rect b="b" l="l" r="r" t="t"/>
              <a:pathLst>
                <a:path extrusionOk="0" h="10112" w="9066">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96" name="Google Shape;896;p9"/>
            <p:cNvSpPr/>
            <p:nvPr/>
          </p:nvSpPr>
          <p:spPr>
            <a:xfrm>
              <a:off x="-4059197" y="2412121"/>
              <a:ext cx="841621" cy="903367"/>
            </a:xfrm>
            <a:custGeom>
              <a:rect b="b" l="l" r="r" t="t"/>
              <a:pathLst>
                <a:path extrusionOk="0" h="9656" w="8996">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97" name="Google Shape;897;p9"/>
            <p:cNvSpPr/>
            <p:nvPr/>
          </p:nvSpPr>
          <p:spPr>
            <a:xfrm>
              <a:off x="-3906700" y="1652632"/>
              <a:ext cx="1014043" cy="749563"/>
            </a:xfrm>
            <a:custGeom>
              <a:rect b="b" l="l" r="r" t="t"/>
              <a:pathLst>
                <a:path extrusionOk="0" h="8012" w="10839">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98" name="Google Shape;898;p9"/>
            <p:cNvSpPr/>
            <p:nvPr/>
          </p:nvSpPr>
          <p:spPr>
            <a:xfrm>
              <a:off x="-2316712" y="2683434"/>
              <a:ext cx="726267" cy="152869"/>
            </a:xfrm>
            <a:custGeom>
              <a:rect b="b" l="l" r="r" t="t"/>
              <a:pathLst>
                <a:path extrusionOk="0" h="1634" w="7763">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99" name="Google Shape;899;p9"/>
            <p:cNvSpPr/>
            <p:nvPr/>
          </p:nvSpPr>
          <p:spPr>
            <a:xfrm>
              <a:off x="-1783535" y="3120436"/>
              <a:ext cx="415665" cy="545800"/>
            </a:xfrm>
            <a:custGeom>
              <a:rect b="b" l="l" r="r" t="t"/>
              <a:pathLst>
                <a:path extrusionOk="0" h="5834" w="4443">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00" name="Google Shape;900;p9"/>
            <p:cNvSpPr/>
            <p:nvPr/>
          </p:nvSpPr>
          <p:spPr>
            <a:xfrm>
              <a:off x="-2949152" y="1691925"/>
              <a:ext cx="365894" cy="90000"/>
            </a:xfrm>
            <a:custGeom>
              <a:rect b="b" l="l" r="r" t="t"/>
              <a:pathLst>
                <a:path extrusionOk="0" h="962" w="3911">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01" name="Google Shape;901;p9"/>
            <p:cNvSpPr/>
            <p:nvPr/>
          </p:nvSpPr>
          <p:spPr>
            <a:xfrm>
              <a:off x="-3104829" y="1798860"/>
              <a:ext cx="313783" cy="62963"/>
            </a:xfrm>
            <a:custGeom>
              <a:rect b="b" l="l" r="r" t="t"/>
              <a:pathLst>
                <a:path extrusionOk="0" h="673" w="3354">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02" name="Google Shape;902;p9"/>
            <p:cNvSpPr/>
            <p:nvPr/>
          </p:nvSpPr>
          <p:spPr>
            <a:xfrm>
              <a:off x="-3177429" y="1886055"/>
              <a:ext cx="175509" cy="46590"/>
            </a:xfrm>
            <a:custGeom>
              <a:rect b="b" l="l" r="r" t="t"/>
              <a:pathLst>
                <a:path extrusionOk="0" h="498" w="1876">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03" name="Google Shape;903;p9"/>
            <p:cNvSpPr/>
            <p:nvPr/>
          </p:nvSpPr>
          <p:spPr>
            <a:xfrm>
              <a:off x="-3368003" y="1961648"/>
              <a:ext cx="141455" cy="97204"/>
            </a:xfrm>
            <a:custGeom>
              <a:rect b="b" l="l" r="r" t="t"/>
              <a:pathLst>
                <a:path extrusionOk="0" h="1039" w="1512">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04" name="Google Shape;904;p9"/>
            <p:cNvSpPr/>
            <p:nvPr/>
          </p:nvSpPr>
          <p:spPr>
            <a:xfrm>
              <a:off x="-2824628" y="1594908"/>
              <a:ext cx="10104" cy="31154"/>
            </a:xfrm>
            <a:custGeom>
              <a:rect b="b" l="l" r="r" t="t"/>
              <a:pathLst>
                <a:path extrusionOk="0" h="333" w="108">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05" name="Google Shape;905;p9"/>
            <p:cNvSpPr/>
            <p:nvPr/>
          </p:nvSpPr>
          <p:spPr>
            <a:xfrm>
              <a:off x="-1501930" y="2784662"/>
              <a:ext cx="31996" cy="34148"/>
            </a:xfrm>
            <a:custGeom>
              <a:rect b="b" l="l" r="r" t="t"/>
              <a:pathLst>
                <a:path extrusionOk="0" h="365" w="342">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06" name="Google Shape;906;p9"/>
            <p:cNvSpPr/>
            <p:nvPr/>
          </p:nvSpPr>
          <p:spPr>
            <a:xfrm>
              <a:off x="-2828184" y="2276839"/>
              <a:ext cx="732068" cy="352141"/>
            </a:xfrm>
            <a:custGeom>
              <a:rect b="b" l="l" r="r" t="t"/>
              <a:pathLst>
                <a:path extrusionOk="0" h="3764" w="7825">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07" name="Google Shape;907;p9"/>
            <p:cNvSpPr/>
            <p:nvPr/>
          </p:nvSpPr>
          <p:spPr>
            <a:xfrm>
              <a:off x="-2850169" y="2598953"/>
              <a:ext cx="677245" cy="849854"/>
            </a:xfrm>
            <a:custGeom>
              <a:rect b="b" l="l" r="r" t="t"/>
              <a:pathLst>
                <a:path extrusionOk="0" h="9084" w="7239">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08" name="Google Shape;908;p9"/>
            <p:cNvSpPr/>
            <p:nvPr/>
          </p:nvSpPr>
          <p:spPr>
            <a:xfrm>
              <a:off x="-3374552" y="2603350"/>
              <a:ext cx="56227" cy="45468"/>
            </a:xfrm>
            <a:custGeom>
              <a:rect b="b" l="l" r="r" t="t"/>
              <a:pathLst>
                <a:path extrusionOk="0" h="486" w="601">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09" name="Google Shape;909;p9"/>
            <p:cNvSpPr/>
            <p:nvPr/>
          </p:nvSpPr>
          <p:spPr>
            <a:xfrm>
              <a:off x="-3762249" y="2475459"/>
              <a:ext cx="211528" cy="44158"/>
            </a:xfrm>
            <a:custGeom>
              <a:rect b="b" l="l" r="r" t="t"/>
              <a:pathLst>
                <a:path extrusionOk="0" h="472" w="2261">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10" name="Google Shape;910;p9"/>
            <p:cNvSpPr/>
            <p:nvPr/>
          </p:nvSpPr>
          <p:spPr>
            <a:xfrm>
              <a:off x="-4866493" y="2421290"/>
              <a:ext cx="49303" cy="114137"/>
            </a:xfrm>
            <a:custGeom>
              <a:rect b="b" l="l" r="r" t="t"/>
              <a:pathLst>
                <a:path extrusionOk="0" h="1220" w="527">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11" name="Google Shape;911;p9"/>
            <p:cNvSpPr/>
            <p:nvPr/>
          </p:nvSpPr>
          <p:spPr>
            <a:xfrm>
              <a:off x="-1049586" y="3854758"/>
              <a:ext cx="172703" cy="75499"/>
            </a:xfrm>
            <a:custGeom>
              <a:rect b="b" l="l" r="r" t="t"/>
              <a:pathLst>
                <a:path extrusionOk="0" h="807" w="1846">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12" name="Google Shape;912;p9"/>
            <p:cNvSpPr/>
            <p:nvPr/>
          </p:nvSpPr>
          <p:spPr>
            <a:xfrm>
              <a:off x="-1412771" y="2885609"/>
              <a:ext cx="33493" cy="91684"/>
            </a:xfrm>
            <a:custGeom>
              <a:rect b="b" l="l" r="r" t="t"/>
              <a:pathLst>
                <a:path extrusionOk="0" h="980" w="358">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13" name="Google Shape;913;p9"/>
            <p:cNvSpPr/>
            <p:nvPr/>
          </p:nvSpPr>
          <p:spPr>
            <a:xfrm>
              <a:off x="-1361690" y="2927335"/>
              <a:ext cx="33493" cy="168118"/>
            </a:xfrm>
            <a:custGeom>
              <a:rect b="b" l="l" r="r" t="t"/>
              <a:pathLst>
                <a:path extrusionOk="0" h="1797" w="358">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14" name="Google Shape;914;p9"/>
            <p:cNvSpPr/>
            <p:nvPr/>
          </p:nvSpPr>
          <p:spPr>
            <a:xfrm>
              <a:off x="-1294423" y="3057004"/>
              <a:ext cx="37141" cy="81019"/>
            </a:xfrm>
            <a:custGeom>
              <a:rect b="b" l="l" r="r" t="t"/>
              <a:pathLst>
                <a:path extrusionOk="0" h="866" w="397">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15" name="Google Shape;915;p9"/>
            <p:cNvSpPr/>
            <p:nvPr/>
          </p:nvSpPr>
          <p:spPr>
            <a:xfrm>
              <a:off x="-1234827" y="3158606"/>
              <a:ext cx="29844" cy="33960"/>
            </a:xfrm>
            <a:custGeom>
              <a:rect b="b" l="l" r="r" t="t"/>
              <a:pathLst>
                <a:path extrusionOk="0" h="363" w="319">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16" name="Google Shape;916;p9"/>
            <p:cNvSpPr/>
            <p:nvPr/>
          </p:nvSpPr>
          <p:spPr>
            <a:xfrm>
              <a:off x="-4995507" y="2439065"/>
              <a:ext cx="85416" cy="35925"/>
            </a:xfrm>
            <a:custGeom>
              <a:rect b="b" l="l" r="r" t="t"/>
              <a:pathLst>
                <a:path extrusionOk="0" h="384" w="913">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17" name="Google Shape;917;p9"/>
            <p:cNvSpPr/>
            <p:nvPr/>
          </p:nvSpPr>
          <p:spPr>
            <a:xfrm>
              <a:off x="-4352308" y="3114822"/>
              <a:ext cx="28441" cy="30686"/>
            </a:xfrm>
            <a:custGeom>
              <a:rect b="b" l="l" r="r" t="t"/>
              <a:pathLst>
                <a:path extrusionOk="0" h="328" w="304">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18" name="Google Shape;918;p9"/>
            <p:cNvSpPr/>
            <p:nvPr/>
          </p:nvSpPr>
          <p:spPr>
            <a:xfrm>
              <a:off x="-3865254" y="3236258"/>
              <a:ext cx="65489" cy="46310"/>
            </a:xfrm>
            <a:custGeom>
              <a:rect b="b" l="l" r="r" t="t"/>
              <a:pathLst>
                <a:path extrusionOk="0" h="495" w="70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19" name="Google Shape;919;p9"/>
            <p:cNvSpPr/>
            <p:nvPr/>
          </p:nvSpPr>
          <p:spPr>
            <a:xfrm>
              <a:off x="-2713016" y="3382112"/>
              <a:ext cx="79241" cy="31809"/>
            </a:xfrm>
            <a:custGeom>
              <a:rect b="b" l="l" r="r" t="t"/>
              <a:pathLst>
                <a:path extrusionOk="0" h="340" w="847">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20" name="Google Shape;920;p9"/>
            <p:cNvSpPr/>
            <p:nvPr/>
          </p:nvSpPr>
          <p:spPr>
            <a:xfrm>
              <a:off x="-1711964" y="2377038"/>
              <a:ext cx="36954" cy="32089"/>
            </a:xfrm>
            <a:custGeom>
              <a:rect b="b" l="l" r="r" t="t"/>
              <a:pathLst>
                <a:path extrusionOk="0" h="343" w="395">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21" name="Google Shape;921;p9"/>
            <p:cNvSpPr/>
            <p:nvPr/>
          </p:nvSpPr>
          <p:spPr>
            <a:xfrm>
              <a:off x="-4480667" y="1494615"/>
              <a:ext cx="797556" cy="558430"/>
            </a:xfrm>
            <a:custGeom>
              <a:rect b="b" l="l" r="r" t="t"/>
              <a:pathLst>
                <a:path extrusionOk="0" h="5969" w="8525">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22" name="Google Shape;922;p9"/>
            <p:cNvSpPr/>
            <p:nvPr/>
          </p:nvSpPr>
          <p:spPr>
            <a:xfrm>
              <a:off x="-4626428" y="2086546"/>
              <a:ext cx="219106" cy="98701"/>
            </a:xfrm>
            <a:custGeom>
              <a:rect b="b" l="l" r="r" t="t"/>
              <a:pathLst>
                <a:path extrusionOk="0" h="1055" w="2342">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23" name="Google Shape;923;p9"/>
            <p:cNvSpPr/>
            <p:nvPr/>
          </p:nvSpPr>
          <p:spPr>
            <a:xfrm>
              <a:off x="-4700805" y="2200591"/>
              <a:ext cx="141549" cy="57817"/>
            </a:xfrm>
            <a:custGeom>
              <a:rect b="b" l="l" r="r" t="t"/>
              <a:pathLst>
                <a:path extrusionOk="0" h="618" w="1513">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24" name="Google Shape;924;p9"/>
            <p:cNvSpPr/>
            <p:nvPr/>
          </p:nvSpPr>
          <p:spPr>
            <a:xfrm>
              <a:off x="-3565313" y="1440446"/>
              <a:ext cx="32183" cy="30967"/>
            </a:xfrm>
            <a:custGeom>
              <a:rect b="b" l="l" r="r" t="t"/>
              <a:pathLst>
                <a:path extrusionOk="0" h="331" w="344">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25" name="Google Shape;925;p9"/>
            <p:cNvSpPr/>
            <p:nvPr/>
          </p:nvSpPr>
          <p:spPr>
            <a:xfrm>
              <a:off x="-4063219" y="2227161"/>
              <a:ext cx="26008" cy="30967"/>
            </a:xfrm>
            <a:custGeom>
              <a:rect b="b" l="l" r="r" t="t"/>
              <a:pathLst>
                <a:path extrusionOk="0" h="331" w="278">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sp>
        <p:nvSpPr>
          <p:cNvPr id="926" name="Google Shape;926;p9"/>
          <p:cNvSpPr/>
          <p:nvPr/>
        </p:nvSpPr>
        <p:spPr>
          <a:xfrm flipH="1" rot="8524018">
            <a:off x="1480679" y="-1954718"/>
            <a:ext cx="2610524" cy="3488799"/>
          </a:xfrm>
          <a:custGeom>
            <a:rect b="b" l="l" r="r" t="t"/>
            <a:pathLst>
              <a:path extrusionOk="0" h="50532" w="37811">
                <a:moveTo>
                  <a:pt x="13391" y="0"/>
                </a:moveTo>
                <a:lnTo>
                  <a:pt x="1" y="50532"/>
                </a:lnTo>
                <a:lnTo>
                  <a:pt x="37811" y="19957"/>
                </a:lnTo>
                <a:lnTo>
                  <a:pt x="1339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27" name="Google Shape;927;p9"/>
          <p:cNvGrpSpPr/>
          <p:nvPr/>
        </p:nvGrpSpPr>
        <p:grpSpPr>
          <a:xfrm rot="1641242">
            <a:off x="936592" y="-509109"/>
            <a:ext cx="2840604" cy="1434063"/>
            <a:chOff x="-6052225" y="1317513"/>
            <a:chExt cx="5175342" cy="2612744"/>
          </a:xfrm>
        </p:grpSpPr>
        <p:sp>
          <p:nvSpPr>
            <p:cNvPr id="928" name="Google Shape;928;p9"/>
            <p:cNvSpPr/>
            <p:nvPr/>
          </p:nvSpPr>
          <p:spPr>
            <a:xfrm>
              <a:off x="-1910958" y="3498683"/>
              <a:ext cx="65208" cy="55665"/>
            </a:xfrm>
            <a:custGeom>
              <a:rect b="b" l="l" r="r" t="t"/>
              <a:pathLst>
                <a:path extrusionOk="0" h="595" w="697">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29" name="Google Shape;929;p9"/>
            <p:cNvSpPr/>
            <p:nvPr/>
          </p:nvSpPr>
          <p:spPr>
            <a:xfrm>
              <a:off x="-4750016" y="2545532"/>
              <a:ext cx="775290" cy="648617"/>
            </a:xfrm>
            <a:custGeom>
              <a:rect b="b" l="l" r="r" t="t"/>
              <a:pathLst>
                <a:path extrusionOk="0" h="6933" w="8287">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30" name="Google Shape;930;p9"/>
            <p:cNvSpPr/>
            <p:nvPr/>
          </p:nvSpPr>
          <p:spPr>
            <a:xfrm>
              <a:off x="-4250145" y="2617197"/>
              <a:ext cx="875675" cy="697920"/>
            </a:xfrm>
            <a:custGeom>
              <a:rect b="b" l="l" r="r" t="t"/>
              <a:pathLst>
                <a:path extrusionOk="0" h="7460" w="936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31" name="Google Shape;931;p9"/>
            <p:cNvSpPr/>
            <p:nvPr/>
          </p:nvSpPr>
          <p:spPr>
            <a:xfrm>
              <a:off x="-3277908" y="3334212"/>
              <a:ext cx="490602" cy="107588"/>
            </a:xfrm>
            <a:custGeom>
              <a:rect b="b" l="l" r="r" t="t"/>
              <a:pathLst>
                <a:path extrusionOk="0" h="1150" w="5244">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32" name="Google Shape;932;p9"/>
            <p:cNvSpPr/>
            <p:nvPr/>
          </p:nvSpPr>
          <p:spPr>
            <a:xfrm>
              <a:off x="-3117085" y="2958957"/>
              <a:ext cx="369823" cy="400790"/>
            </a:xfrm>
            <a:custGeom>
              <a:rect b="b" l="l" r="r" t="t"/>
              <a:pathLst>
                <a:path extrusionOk="0" h="4284" w="3953">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33" name="Google Shape;933;p9"/>
            <p:cNvSpPr/>
            <p:nvPr/>
          </p:nvSpPr>
          <p:spPr>
            <a:xfrm>
              <a:off x="-3076763" y="2874196"/>
              <a:ext cx="513523" cy="514459"/>
            </a:xfrm>
            <a:custGeom>
              <a:rect b="b" l="l" r="r" t="t"/>
              <a:pathLst>
                <a:path extrusionOk="0" h="5499" w="5489">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34" name="Google Shape;934;p9"/>
            <p:cNvSpPr/>
            <p:nvPr/>
          </p:nvSpPr>
          <p:spPr>
            <a:xfrm>
              <a:off x="-2522161" y="3400449"/>
              <a:ext cx="1547774" cy="444012"/>
            </a:xfrm>
            <a:custGeom>
              <a:rect b="b" l="l" r="r" t="t"/>
              <a:pathLst>
                <a:path extrusionOk="0" h="4746" w="16544">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35" name="Google Shape;935;p9"/>
            <p:cNvSpPr/>
            <p:nvPr/>
          </p:nvSpPr>
          <p:spPr>
            <a:xfrm>
              <a:off x="-1689043" y="2435136"/>
              <a:ext cx="733658" cy="1366464"/>
            </a:xfrm>
            <a:custGeom>
              <a:rect b="b" l="l" r="r" t="t"/>
              <a:pathLst>
                <a:path extrusionOk="0" h="14606" w="7842">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36" name="Google Shape;936;p9"/>
            <p:cNvSpPr/>
            <p:nvPr/>
          </p:nvSpPr>
          <p:spPr>
            <a:xfrm>
              <a:off x="-2050170" y="2449170"/>
              <a:ext cx="332120" cy="161944"/>
            </a:xfrm>
            <a:custGeom>
              <a:rect b="b" l="l" r="r" t="t"/>
              <a:pathLst>
                <a:path extrusionOk="0" h="1731" w="355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37" name="Google Shape;937;p9"/>
            <p:cNvSpPr/>
            <p:nvPr/>
          </p:nvSpPr>
          <p:spPr>
            <a:xfrm>
              <a:off x="-3202409" y="1441569"/>
              <a:ext cx="1418855" cy="1185342"/>
            </a:xfrm>
            <a:custGeom>
              <a:rect b="b" l="l" r="r" t="t"/>
              <a:pathLst>
                <a:path extrusionOk="0" h="12670" w="15166">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38" name="Google Shape;938;p9"/>
            <p:cNvSpPr/>
            <p:nvPr/>
          </p:nvSpPr>
          <p:spPr>
            <a:xfrm>
              <a:off x="-3891450" y="1465800"/>
              <a:ext cx="668263" cy="592297"/>
            </a:xfrm>
            <a:custGeom>
              <a:rect b="b" l="l" r="r" t="t"/>
              <a:pathLst>
                <a:path extrusionOk="0" h="6331" w="7143">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39" name="Google Shape;939;p9"/>
            <p:cNvSpPr/>
            <p:nvPr/>
          </p:nvSpPr>
          <p:spPr>
            <a:xfrm>
              <a:off x="-3836813" y="1503129"/>
              <a:ext cx="423804" cy="532702"/>
            </a:xfrm>
            <a:custGeom>
              <a:rect b="b" l="l" r="r" t="t"/>
              <a:pathLst>
                <a:path extrusionOk="0" h="5694" w="453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40" name="Google Shape;940;p9"/>
            <p:cNvSpPr/>
            <p:nvPr/>
          </p:nvSpPr>
          <p:spPr>
            <a:xfrm>
              <a:off x="-4819060" y="1317513"/>
              <a:ext cx="1406599" cy="937702"/>
            </a:xfrm>
            <a:custGeom>
              <a:rect b="b" l="l" r="r" t="t"/>
              <a:pathLst>
                <a:path extrusionOk="0" h="10023" w="15035">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41" name="Google Shape;941;p9"/>
            <p:cNvSpPr/>
            <p:nvPr/>
          </p:nvSpPr>
          <p:spPr>
            <a:xfrm>
              <a:off x="-6052225" y="2299199"/>
              <a:ext cx="4940265" cy="1322306"/>
            </a:xfrm>
            <a:custGeom>
              <a:rect b="b" l="l" r="r" t="t"/>
              <a:pathLst>
                <a:path extrusionOk="0" h="14134" w="52806">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42" name="Google Shape;942;p9"/>
            <p:cNvSpPr/>
            <p:nvPr/>
          </p:nvSpPr>
          <p:spPr>
            <a:xfrm>
              <a:off x="-4804278" y="2516811"/>
              <a:ext cx="396486" cy="588555"/>
            </a:xfrm>
            <a:custGeom>
              <a:rect b="b" l="l" r="r" t="t"/>
              <a:pathLst>
                <a:path extrusionOk="0" h="6291" w="4238">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43" name="Google Shape;943;p9"/>
            <p:cNvSpPr/>
            <p:nvPr/>
          </p:nvSpPr>
          <p:spPr>
            <a:xfrm>
              <a:off x="-4295145" y="2469097"/>
              <a:ext cx="65582" cy="102162"/>
            </a:xfrm>
            <a:custGeom>
              <a:rect b="b" l="l" r="r" t="t"/>
              <a:pathLst>
                <a:path extrusionOk="0" h="1092" w="701">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44" name="Google Shape;944;p9"/>
            <p:cNvSpPr/>
            <p:nvPr/>
          </p:nvSpPr>
          <p:spPr>
            <a:xfrm>
              <a:off x="-3281276" y="2717676"/>
              <a:ext cx="138836" cy="142391"/>
            </a:xfrm>
            <a:custGeom>
              <a:rect b="b" l="l" r="r" t="t"/>
              <a:pathLst>
                <a:path extrusionOk="0" h="1522" w="1484">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45" name="Google Shape;945;p9"/>
            <p:cNvSpPr/>
            <p:nvPr/>
          </p:nvSpPr>
          <p:spPr>
            <a:xfrm>
              <a:off x="-3141691" y="2492018"/>
              <a:ext cx="848170" cy="946028"/>
            </a:xfrm>
            <a:custGeom>
              <a:rect b="b" l="l" r="r" t="t"/>
              <a:pathLst>
                <a:path extrusionOk="0" h="10112" w="9066">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46" name="Google Shape;946;p9"/>
            <p:cNvSpPr/>
            <p:nvPr/>
          </p:nvSpPr>
          <p:spPr>
            <a:xfrm>
              <a:off x="-4059197" y="2412121"/>
              <a:ext cx="841621" cy="903367"/>
            </a:xfrm>
            <a:custGeom>
              <a:rect b="b" l="l" r="r" t="t"/>
              <a:pathLst>
                <a:path extrusionOk="0" h="9656" w="8996">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47" name="Google Shape;947;p9"/>
            <p:cNvSpPr/>
            <p:nvPr/>
          </p:nvSpPr>
          <p:spPr>
            <a:xfrm>
              <a:off x="-3906700" y="1652632"/>
              <a:ext cx="1014043" cy="749563"/>
            </a:xfrm>
            <a:custGeom>
              <a:rect b="b" l="l" r="r" t="t"/>
              <a:pathLst>
                <a:path extrusionOk="0" h="8012" w="10839">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48" name="Google Shape;948;p9"/>
            <p:cNvSpPr/>
            <p:nvPr/>
          </p:nvSpPr>
          <p:spPr>
            <a:xfrm>
              <a:off x="-2316712" y="2683434"/>
              <a:ext cx="726267" cy="152869"/>
            </a:xfrm>
            <a:custGeom>
              <a:rect b="b" l="l" r="r" t="t"/>
              <a:pathLst>
                <a:path extrusionOk="0" h="1634" w="7763">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49" name="Google Shape;949;p9"/>
            <p:cNvSpPr/>
            <p:nvPr/>
          </p:nvSpPr>
          <p:spPr>
            <a:xfrm>
              <a:off x="-1783535" y="3120436"/>
              <a:ext cx="415665" cy="545800"/>
            </a:xfrm>
            <a:custGeom>
              <a:rect b="b" l="l" r="r" t="t"/>
              <a:pathLst>
                <a:path extrusionOk="0" h="5834" w="4443">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50" name="Google Shape;950;p9"/>
            <p:cNvSpPr/>
            <p:nvPr/>
          </p:nvSpPr>
          <p:spPr>
            <a:xfrm>
              <a:off x="-2949152" y="1691925"/>
              <a:ext cx="365894" cy="90000"/>
            </a:xfrm>
            <a:custGeom>
              <a:rect b="b" l="l" r="r" t="t"/>
              <a:pathLst>
                <a:path extrusionOk="0" h="962" w="3911">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51" name="Google Shape;951;p9"/>
            <p:cNvSpPr/>
            <p:nvPr/>
          </p:nvSpPr>
          <p:spPr>
            <a:xfrm>
              <a:off x="-3104829" y="1798860"/>
              <a:ext cx="313783" cy="62963"/>
            </a:xfrm>
            <a:custGeom>
              <a:rect b="b" l="l" r="r" t="t"/>
              <a:pathLst>
                <a:path extrusionOk="0" h="673" w="3354">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52" name="Google Shape;952;p9"/>
            <p:cNvSpPr/>
            <p:nvPr/>
          </p:nvSpPr>
          <p:spPr>
            <a:xfrm>
              <a:off x="-3177429" y="1886055"/>
              <a:ext cx="175509" cy="46590"/>
            </a:xfrm>
            <a:custGeom>
              <a:rect b="b" l="l" r="r" t="t"/>
              <a:pathLst>
                <a:path extrusionOk="0" h="498" w="1876">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53" name="Google Shape;953;p9"/>
            <p:cNvSpPr/>
            <p:nvPr/>
          </p:nvSpPr>
          <p:spPr>
            <a:xfrm>
              <a:off x="-3368003" y="1961648"/>
              <a:ext cx="141455" cy="97204"/>
            </a:xfrm>
            <a:custGeom>
              <a:rect b="b" l="l" r="r" t="t"/>
              <a:pathLst>
                <a:path extrusionOk="0" h="1039" w="1512">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54" name="Google Shape;954;p9"/>
            <p:cNvSpPr/>
            <p:nvPr/>
          </p:nvSpPr>
          <p:spPr>
            <a:xfrm>
              <a:off x="-2824628" y="1594908"/>
              <a:ext cx="10104" cy="31154"/>
            </a:xfrm>
            <a:custGeom>
              <a:rect b="b" l="l" r="r" t="t"/>
              <a:pathLst>
                <a:path extrusionOk="0" h="333" w="108">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55" name="Google Shape;955;p9"/>
            <p:cNvSpPr/>
            <p:nvPr/>
          </p:nvSpPr>
          <p:spPr>
            <a:xfrm>
              <a:off x="-1501930" y="2784662"/>
              <a:ext cx="31996" cy="34148"/>
            </a:xfrm>
            <a:custGeom>
              <a:rect b="b" l="l" r="r" t="t"/>
              <a:pathLst>
                <a:path extrusionOk="0" h="365" w="342">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56" name="Google Shape;956;p9"/>
            <p:cNvSpPr/>
            <p:nvPr/>
          </p:nvSpPr>
          <p:spPr>
            <a:xfrm>
              <a:off x="-2828184" y="2276839"/>
              <a:ext cx="732068" cy="352141"/>
            </a:xfrm>
            <a:custGeom>
              <a:rect b="b" l="l" r="r" t="t"/>
              <a:pathLst>
                <a:path extrusionOk="0" h="3764" w="7825">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57" name="Google Shape;957;p9"/>
            <p:cNvSpPr/>
            <p:nvPr/>
          </p:nvSpPr>
          <p:spPr>
            <a:xfrm>
              <a:off x="-2850169" y="2598953"/>
              <a:ext cx="677245" cy="849854"/>
            </a:xfrm>
            <a:custGeom>
              <a:rect b="b" l="l" r="r" t="t"/>
              <a:pathLst>
                <a:path extrusionOk="0" h="9084" w="7239">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58" name="Google Shape;958;p9"/>
            <p:cNvSpPr/>
            <p:nvPr/>
          </p:nvSpPr>
          <p:spPr>
            <a:xfrm>
              <a:off x="-3374552" y="2603350"/>
              <a:ext cx="56227" cy="45468"/>
            </a:xfrm>
            <a:custGeom>
              <a:rect b="b" l="l" r="r" t="t"/>
              <a:pathLst>
                <a:path extrusionOk="0" h="486" w="601">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59" name="Google Shape;959;p9"/>
            <p:cNvSpPr/>
            <p:nvPr/>
          </p:nvSpPr>
          <p:spPr>
            <a:xfrm>
              <a:off x="-3762249" y="2475459"/>
              <a:ext cx="211528" cy="44158"/>
            </a:xfrm>
            <a:custGeom>
              <a:rect b="b" l="l" r="r" t="t"/>
              <a:pathLst>
                <a:path extrusionOk="0" h="472" w="2261">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60" name="Google Shape;960;p9"/>
            <p:cNvSpPr/>
            <p:nvPr/>
          </p:nvSpPr>
          <p:spPr>
            <a:xfrm>
              <a:off x="-4866493" y="2421290"/>
              <a:ext cx="49303" cy="114137"/>
            </a:xfrm>
            <a:custGeom>
              <a:rect b="b" l="l" r="r" t="t"/>
              <a:pathLst>
                <a:path extrusionOk="0" h="1220" w="527">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61" name="Google Shape;961;p9"/>
            <p:cNvSpPr/>
            <p:nvPr/>
          </p:nvSpPr>
          <p:spPr>
            <a:xfrm>
              <a:off x="-1049586" y="3854758"/>
              <a:ext cx="172703" cy="75499"/>
            </a:xfrm>
            <a:custGeom>
              <a:rect b="b" l="l" r="r" t="t"/>
              <a:pathLst>
                <a:path extrusionOk="0" h="807" w="1846">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62" name="Google Shape;962;p9"/>
            <p:cNvSpPr/>
            <p:nvPr/>
          </p:nvSpPr>
          <p:spPr>
            <a:xfrm>
              <a:off x="-1412771" y="2885609"/>
              <a:ext cx="33493" cy="91684"/>
            </a:xfrm>
            <a:custGeom>
              <a:rect b="b" l="l" r="r" t="t"/>
              <a:pathLst>
                <a:path extrusionOk="0" h="980" w="358">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63" name="Google Shape;963;p9"/>
            <p:cNvSpPr/>
            <p:nvPr/>
          </p:nvSpPr>
          <p:spPr>
            <a:xfrm>
              <a:off x="-1361690" y="2927335"/>
              <a:ext cx="33493" cy="168118"/>
            </a:xfrm>
            <a:custGeom>
              <a:rect b="b" l="l" r="r" t="t"/>
              <a:pathLst>
                <a:path extrusionOk="0" h="1797" w="358">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64" name="Google Shape;964;p9"/>
            <p:cNvSpPr/>
            <p:nvPr/>
          </p:nvSpPr>
          <p:spPr>
            <a:xfrm>
              <a:off x="-1294423" y="3057004"/>
              <a:ext cx="37141" cy="81019"/>
            </a:xfrm>
            <a:custGeom>
              <a:rect b="b" l="l" r="r" t="t"/>
              <a:pathLst>
                <a:path extrusionOk="0" h="866" w="397">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65" name="Google Shape;965;p9"/>
            <p:cNvSpPr/>
            <p:nvPr/>
          </p:nvSpPr>
          <p:spPr>
            <a:xfrm>
              <a:off x="-1234827" y="3158606"/>
              <a:ext cx="29844" cy="33960"/>
            </a:xfrm>
            <a:custGeom>
              <a:rect b="b" l="l" r="r" t="t"/>
              <a:pathLst>
                <a:path extrusionOk="0" h="363" w="319">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66" name="Google Shape;966;p9"/>
            <p:cNvSpPr/>
            <p:nvPr/>
          </p:nvSpPr>
          <p:spPr>
            <a:xfrm>
              <a:off x="-4995507" y="2439065"/>
              <a:ext cx="85416" cy="35925"/>
            </a:xfrm>
            <a:custGeom>
              <a:rect b="b" l="l" r="r" t="t"/>
              <a:pathLst>
                <a:path extrusionOk="0" h="384" w="913">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67" name="Google Shape;967;p9"/>
            <p:cNvSpPr/>
            <p:nvPr/>
          </p:nvSpPr>
          <p:spPr>
            <a:xfrm>
              <a:off x="-4352308" y="3114822"/>
              <a:ext cx="28441" cy="30686"/>
            </a:xfrm>
            <a:custGeom>
              <a:rect b="b" l="l" r="r" t="t"/>
              <a:pathLst>
                <a:path extrusionOk="0" h="328" w="304">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68" name="Google Shape;968;p9"/>
            <p:cNvSpPr/>
            <p:nvPr/>
          </p:nvSpPr>
          <p:spPr>
            <a:xfrm>
              <a:off x="-3865254" y="3236258"/>
              <a:ext cx="65489" cy="46310"/>
            </a:xfrm>
            <a:custGeom>
              <a:rect b="b" l="l" r="r" t="t"/>
              <a:pathLst>
                <a:path extrusionOk="0" h="495" w="70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69" name="Google Shape;969;p9"/>
            <p:cNvSpPr/>
            <p:nvPr/>
          </p:nvSpPr>
          <p:spPr>
            <a:xfrm>
              <a:off x="-2713016" y="3382112"/>
              <a:ext cx="79241" cy="31809"/>
            </a:xfrm>
            <a:custGeom>
              <a:rect b="b" l="l" r="r" t="t"/>
              <a:pathLst>
                <a:path extrusionOk="0" h="340" w="847">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70" name="Google Shape;970;p9"/>
            <p:cNvSpPr/>
            <p:nvPr/>
          </p:nvSpPr>
          <p:spPr>
            <a:xfrm>
              <a:off x="-1711964" y="2377038"/>
              <a:ext cx="36954" cy="32089"/>
            </a:xfrm>
            <a:custGeom>
              <a:rect b="b" l="l" r="r" t="t"/>
              <a:pathLst>
                <a:path extrusionOk="0" h="343" w="395">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71" name="Google Shape;971;p9"/>
            <p:cNvSpPr/>
            <p:nvPr/>
          </p:nvSpPr>
          <p:spPr>
            <a:xfrm>
              <a:off x="-4480667" y="1494615"/>
              <a:ext cx="797556" cy="558430"/>
            </a:xfrm>
            <a:custGeom>
              <a:rect b="b" l="l" r="r" t="t"/>
              <a:pathLst>
                <a:path extrusionOk="0" h="5969" w="8525">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72" name="Google Shape;972;p9"/>
            <p:cNvSpPr/>
            <p:nvPr/>
          </p:nvSpPr>
          <p:spPr>
            <a:xfrm>
              <a:off x="-4626428" y="2086546"/>
              <a:ext cx="219106" cy="98701"/>
            </a:xfrm>
            <a:custGeom>
              <a:rect b="b" l="l" r="r" t="t"/>
              <a:pathLst>
                <a:path extrusionOk="0" h="1055" w="2342">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73" name="Google Shape;973;p9"/>
            <p:cNvSpPr/>
            <p:nvPr/>
          </p:nvSpPr>
          <p:spPr>
            <a:xfrm>
              <a:off x="-4700805" y="2200591"/>
              <a:ext cx="141549" cy="57817"/>
            </a:xfrm>
            <a:custGeom>
              <a:rect b="b" l="l" r="r" t="t"/>
              <a:pathLst>
                <a:path extrusionOk="0" h="618" w="1513">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74" name="Google Shape;974;p9"/>
            <p:cNvSpPr/>
            <p:nvPr/>
          </p:nvSpPr>
          <p:spPr>
            <a:xfrm>
              <a:off x="-3565313" y="1440446"/>
              <a:ext cx="32183" cy="30967"/>
            </a:xfrm>
            <a:custGeom>
              <a:rect b="b" l="l" r="r" t="t"/>
              <a:pathLst>
                <a:path extrusionOk="0" h="331" w="344">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75" name="Google Shape;975;p9"/>
            <p:cNvSpPr/>
            <p:nvPr/>
          </p:nvSpPr>
          <p:spPr>
            <a:xfrm>
              <a:off x="-4063219" y="2227161"/>
              <a:ext cx="26008" cy="30967"/>
            </a:xfrm>
            <a:custGeom>
              <a:rect b="b" l="l" r="r" t="t"/>
              <a:pathLst>
                <a:path extrusionOk="0" h="331" w="278">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976" name="Shape 976"/>
        <p:cNvGrpSpPr/>
        <p:nvPr/>
      </p:nvGrpSpPr>
      <p:grpSpPr>
        <a:xfrm>
          <a:off x="0" y="0"/>
          <a:ext cx="0" cy="0"/>
          <a:chOff x="0" y="0"/>
          <a:chExt cx="0" cy="0"/>
        </a:xfrm>
      </p:grpSpPr>
      <p:sp>
        <p:nvSpPr>
          <p:cNvPr id="977" name="Google Shape;977;p10"/>
          <p:cNvSpPr txBox="1"/>
          <p:nvPr>
            <p:ph idx="1" type="subTitle"/>
          </p:nvPr>
        </p:nvSpPr>
        <p:spPr>
          <a:xfrm>
            <a:off x="4958250" y="3020000"/>
            <a:ext cx="3470700" cy="1066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6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78" name="Google Shape;978;p10"/>
          <p:cNvSpPr txBox="1"/>
          <p:nvPr>
            <p:ph type="title"/>
          </p:nvPr>
        </p:nvSpPr>
        <p:spPr>
          <a:xfrm>
            <a:off x="4958250" y="1057000"/>
            <a:ext cx="3470700" cy="18633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979" name="Google Shape;979;p10"/>
          <p:cNvSpPr/>
          <p:nvPr/>
        </p:nvSpPr>
        <p:spPr>
          <a:xfrm flipH="1" rot="-5400000">
            <a:off x="-2220647" y="2219325"/>
            <a:ext cx="5146134" cy="704859"/>
          </a:xfrm>
          <a:custGeom>
            <a:rect b="b" l="l" r="r" t="t"/>
            <a:pathLst>
              <a:path extrusionOk="0" h="7790" w="67882">
                <a:moveTo>
                  <a:pt x="1" y="1"/>
                </a:moveTo>
                <a:lnTo>
                  <a:pt x="1" y="7790"/>
                </a:lnTo>
                <a:lnTo>
                  <a:pt x="67882" y="7790"/>
                </a:lnTo>
                <a:lnTo>
                  <a:pt x="678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80" name="Google Shape;980;p10"/>
          <p:cNvGrpSpPr/>
          <p:nvPr/>
        </p:nvGrpSpPr>
        <p:grpSpPr>
          <a:xfrm rot="5400000">
            <a:off x="-838567" y="1589015"/>
            <a:ext cx="2146582" cy="38557"/>
            <a:chOff x="727444" y="4879925"/>
            <a:chExt cx="2146582" cy="38557"/>
          </a:xfrm>
        </p:grpSpPr>
        <p:sp>
          <p:nvSpPr>
            <p:cNvPr id="981" name="Google Shape;981;p10"/>
            <p:cNvSpPr/>
            <p:nvPr/>
          </p:nvSpPr>
          <p:spPr>
            <a:xfrm rot="-5400000">
              <a:off x="724678" y="4882746"/>
              <a:ext cx="38446" cy="32915"/>
            </a:xfrm>
            <a:custGeom>
              <a:rect b="b" l="l" r="r" t="t"/>
              <a:pathLst>
                <a:path extrusionOk="0" h="595" w="695">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10"/>
            <p:cNvSpPr/>
            <p:nvPr/>
          </p:nvSpPr>
          <p:spPr>
            <a:xfrm rot="-5400000">
              <a:off x="855953" y="4882746"/>
              <a:ext cx="38501" cy="32971"/>
            </a:xfrm>
            <a:custGeom>
              <a:rect b="b" l="l" r="r" t="t"/>
              <a:pathLst>
                <a:path extrusionOk="0" h="596" w="696">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10"/>
            <p:cNvSpPr/>
            <p:nvPr/>
          </p:nvSpPr>
          <p:spPr>
            <a:xfrm rot="-5400000">
              <a:off x="987448"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10"/>
            <p:cNvSpPr/>
            <p:nvPr/>
          </p:nvSpPr>
          <p:spPr>
            <a:xfrm rot="-5400000">
              <a:off x="1118916" y="4882718"/>
              <a:ext cx="38446" cy="32971"/>
            </a:xfrm>
            <a:custGeom>
              <a:rect b="b" l="l" r="r" t="t"/>
              <a:pathLst>
                <a:path extrusionOk="0" h="596" w="695">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10"/>
            <p:cNvSpPr/>
            <p:nvPr/>
          </p:nvSpPr>
          <p:spPr>
            <a:xfrm rot="-5400000">
              <a:off x="1250329" y="4882746"/>
              <a:ext cx="38446" cy="32915"/>
            </a:xfrm>
            <a:custGeom>
              <a:rect b="b" l="l" r="r" t="t"/>
              <a:pathLst>
                <a:path extrusionOk="0" h="595" w="695">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10"/>
            <p:cNvSpPr/>
            <p:nvPr/>
          </p:nvSpPr>
          <p:spPr>
            <a:xfrm rot="-5400000">
              <a:off x="1381769" y="4882746"/>
              <a:ext cx="38446" cy="32915"/>
            </a:xfrm>
            <a:custGeom>
              <a:rect b="b" l="l" r="r" t="t"/>
              <a:pathLst>
                <a:path extrusionOk="0" h="595" w="695">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10"/>
            <p:cNvSpPr/>
            <p:nvPr/>
          </p:nvSpPr>
          <p:spPr>
            <a:xfrm rot="-5400000">
              <a:off x="1513154" y="4882746"/>
              <a:ext cx="38501" cy="32971"/>
            </a:xfrm>
            <a:custGeom>
              <a:rect b="b" l="l" r="r" t="t"/>
              <a:pathLst>
                <a:path extrusionOk="0" h="596" w="696">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10"/>
            <p:cNvSpPr/>
            <p:nvPr/>
          </p:nvSpPr>
          <p:spPr>
            <a:xfrm rot="-5400000">
              <a:off x="1655493" y="4882690"/>
              <a:ext cx="38556" cy="33026"/>
            </a:xfrm>
            <a:custGeom>
              <a:rect b="b" l="l" r="r" t="t"/>
              <a:pathLst>
                <a:path extrusionOk="0" h="597" w="697">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10"/>
            <p:cNvSpPr/>
            <p:nvPr/>
          </p:nvSpPr>
          <p:spPr>
            <a:xfrm rot="-5400000">
              <a:off x="1787016" y="4882718"/>
              <a:ext cx="38446" cy="32971"/>
            </a:xfrm>
            <a:custGeom>
              <a:rect b="b" l="l" r="r" t="t"/>
              <a:pathLst>
                <a:path extrusionOk="0" h="596" w="695">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10"/>
            <p:cNvSpPr/>
            <p:nvPr/>
          </p:nvSpPr>
          <p:spPr>
            <a:xfrm rot="-5400000">
              <a:off x="1918346" y="4882718"/>
              <a:ext cx="38556" cy="32971"/>
            </a:xfrm>
            <a:custGeom>
              <a:rect b="b" l="l" r="r" t="t"/>
              <a:pathLst>
                <a:path extrusionOk="0" h="596" w="697">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10"/>
            <p:cNvSpPr/>
            <p:nvPr/>
          </p:nvSpPr>
          <p:spPr>
            <a:xfrm rot="-5400000">
              <a:off x="2049731" y="4882718"/>
              <a:ext cx="38501" cy="33026"/>
            </a:xfrm>
            <a:custGeom>
              <a:rect b="b" l="l" r="r" t="t"/>
              <a:pathLst>
                <a:path extrusionOk="0" h="597" w="696">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10"/>
            <p:cNvSpPr/>
            <p:nvPr/>
          </p:nvSpPr>
          <p:spPr>
            <a:xfrm rot="-5400000">
              <a:off x="2181171" y="4882718"/>
              <a:ext cx="38501" cy="33026"/>
            </a:xfrm>
            <a:custGeom>
              <a:rect b="b" l="l" r="r" t="t"/>
              <a:pathLst>
                <a:path extrusionOk="0" h="597" w="696">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10"/>
            <p:cNvSpPr/>
            <p:nvPr/>
          </p:nvSpPr>
          <p:spPr>
            <a:xfrm rot="-5400000">
              <a:off x="2312584"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10"/>
            <p:cNvSpPr/>
            <p:nvPr/>
          </p:nvSpPr>
          <p:spPr>
            <a:xfrm rot="-5400000">
              <a:off x="2443969" y="4882746"/>
              <a:ext cx="38501" cy="32971"/>
            </a:xfrm>
            <a:custGeom>
              <a:rect b="b" l="l" r="r" t="t"/>
              <a:pathLst>
                <a:path extrusionOk="0" h="596" w="696">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10"/>
            <p:cNvSpPr/>
            <p:nvPr/>
          </p:nvSpPr>
          <p:spPr>
            <a:xfrm rot="-5400000">
              <a:off x="2575464" y="4882746"/>
              <a:ext cx="38446" cy="32915"/>
            </a:xfrm>
            <a:custGeom>
              <a:rect b="b" l="l" r="r" t="t"/>
              <a:pathLst>
                <a:path extrusionOk="0" h="595" w="695">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10"/>
            <p:cNvSpPr/>
            <p:nvPr/>
          </p:nvSpPr>
          <p:spPr>
            <a:xfrm rot="-5400000">
              <a:off x="270690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10"/>
            <p:cNvSpPr/>
            <p:nvPr/>
          </p:nvSpPr>
          <p:spPr>
            <a:xfrm rot="-5400000">
              <a:off x="283834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8" name="Google Shape;998;p10"/>
          <p:cNvGrpSpPr/>
          <p:nvPr/>
        </p:nvGrpSpPr>
        <p:grpSpPr>
          <a:xfrm rot="5400000">
            <a:off x="-603051" y="1589097"/>
            <a:ext cx="2146527" cy="38391"/>
            <a:chOff x="1003048" y="4639073"/>
            <a:chExt cx="2146527" cy="38391"/>
          </a:xfrm>
        </p:grpSpPr>
        <p:sp>
          <p:nvSpPr>
            <p:cNvPr id="999" name="Google Shape;999;p10"/>
            <p:cNvSpPr/>
            <p:nvPr/>
          </p:nvSpPr>
          <p:spPr>
            <a:xfrm rot="-5400000">
              <a:off x="1000310" y="4641810"/>
              <a:ext cx="38390" cy="32915"/>
            </a:xfrm>
            <a:custGeom>
              <a:rect b="b" l="l" r="r" t="t"/>
              <a:pathLst>
                <a:path extrusionOk="0" h="595" w="694">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10"/>
            <p:cNvSpPr/>
            <p:nvPr/>
          </p:nvSpPr>
          <p:spPr>
            <a:xfrm rot="-5400000">
              <a:off x="1131751" y="4641810"/>
              <a:ext cx="38390" cy="32915"/>
            </a:xfrm>
            <a:custGeom>
              <a:rect b="b" l="l" r="r" t="t"/>
              <a:pathLst>
                <a:path extrusionOk="0" h="595" w="694">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10"/>
            <p:cNvSpPr/>
            <p:nvPr/>
          </p:nvSpPr>
          <p:spPr>
            <a:xfrm rot="-5400000">
              <a:off x="1263163" y="4641838"/>
              <a:ext cx="38390" cy="32860"/>
            </a:xfrm>
            <a:custGeom>
              <a:rect b="b" l="l" r="r" t="t"/>
              <a:pathLst>
                <a:path extrusionOk="0" h="594" w="694">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10"/>
            <p:cNvSpPr/>
            <p:nvPr/>
          </p:nvSpPr>
          <p:spPr>
            <a:xfrm rot="-5400000">
              <a:off x="1394521" y="4641810"/>
              <a:ext cx="38390" cy="32915"/>
            </a:xfrm>
            <a:custGeom>
              <a:rect b="b" l="l" r="r" t="t"/>
              <a:pathLst>
                <a:path extrusionOk="0" h="595" w="694">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10"/>
            <p:cNvSpPr/>
            <p:nvPr/>
          </p:nvSpPr>
          <p:spPr>
            <a:xfrm rot="-5400000">
              <a:off x="1525961" y="4641810"/>
              <a:ext cx="38390" cy="32915"/>
            </a:xfrm>
            <a:custGeom>
              <a:rect b="b" l="l" r="r" t="t"/>
              <a:pathLst>
                <a:path extrusionOk="0" h="595" w="694">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10"/>
            <p:cNvSpPr/>
            <p:nvPr/>
          </p:nvSpPr>
          <p:spPr>
            <a:xfrm rot="-5400000">
              <a:off x="1657401" y="4641810"/>
              <a:ext cx="38390" cy="32915"/>
            </a:xfrm>
            <a:custGeom>
              <a:rect b="b" l="l" r="r" t="t"/>
              <a:pathLst>
                <a:path extrusionOk="0" h="595" w="694">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10"/>
            <p:cNvSpPr/>
            <p:nvPr/>
          </p:nvSpPr>
          <p:spPr>
            <a:xfrm rot="-5400000">
              <a:off x="1788842" y="4641810"/>
              <a:ext cx="38390" cy="32915"/>
            </a:xfrm>
            <a:custGeom>
              <a:rect b="b" l="l" r="r" t="t"/>
              <a:pathLst>
                <a:path extrusionOk="0" h="595" w="694">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10"/>
            <p:cNvSpPr/>
            <p:nvPr/>
          </p:nvSpPr>
          <p:spPr>
            <a:xfrm rot="-5400000">
              <a:off x="1931208" y="4641838"/>
              <a:ext cx="38390" cy="32860"/>
            </a:xfrm>
            <a:custGeom>
              <a:rect b="b" l="l" r="r" t="t"/>
              <a:pathLst>
                <a:path extrusionOk="0" h="594" w="694">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10"/>
            <p:cNvSpPr/>
            <p:nvPr/>
          </p:nvSpPr>
          <p:spPr>
            <a:xfrm rot="-5400000">
              <a:off x="2062620" y="4641810"/>
              <a:ext cx="38390" cy="32915"/>
            </a:xfrm>
            <a:custGeom>
              <a:rect b="b" l="l" r="r" t="t"/>
              <a:pathLst>
                <a:path extrusionOk="0" h="595" w="694">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10"/>
            <p:cNvSpPr/>
            <p:nvPr/>
          </p:nvSpPr>
          <p:spPr>
            <a:xfrm rot="-5400000">
              <a:off x="2194088" y="4641783"/>
              <a:ext cx="38390" cy="32971"/>
            </a:xfrm>
            <a:custGeom>
              <a:rect b="b" l="l" r="r" t="t"/>
              <a:pathLst>
                <a:path extrusionOk="0" h="596" w="694">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10"/>
            <p:cNvSpPr/>
            <p:nvPr/>
          </p:nvSpPr>
          <p:spPr>
            <a:xfrm rot="-5400000">
              <a:off x="2325446" y="4641810"/>
              <a:ext cx="38390" cy="32915"/>
            </a:xfrm>
            <a:custGeom>
              <a:rect b="b" l="l" r="r" t="t"/>
              <a:pathLst>
                <a:path extrusionOk="0" h="595" w="694">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10"/>
            <p:cNvSpPr/>
            <p:nvPr/>
          </p:nvSpPr>
          <p:spPr>
            <a:xfrm rot="-5400000">
              <a:off x="2456886" y="4641810"/>
              <a:ext cx="38390" cy="32915"/>
            </a:xfrm>
            <a:custGeom>
              <a:rect b="b" l="l" r="r" t="t"/>
              <a:pathLst>
                <a:path extrusionOk="0" h="595" w="694">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10"/>
            <p:cNvSpPr/>
            <p:nvPr/>
          </p:nvSpPr>
          <p:spPr>
            <a:xfrm rot="-5400000">
              <a:off x="2588326" y="4641810"/>
              <a:ext cx="38390" cy="32915"/>
            </a:xfrm>
            <a:custGeom>
              <a:rect b="b" l="l" r="r" t="t"/>
              <a:pathLst>
                <a:path extrusionOk="0" h="595" w="694">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10"/>
            <p:cNvSpPr/>
            <p:nvPr/>
          </p:nvSpPr>
          <p:spPr>
            <a:xfrm rot="-5400000">
              <a:off x="2719739" y="4641838"/>
              <a:ext cx="38390" cy="32860"/>
            </a:xfrm>
            <a:custGeom>
              <a:rect b="b" l="l" r="r" t="t"/>
              <a:pathLst>
                <a:path extrusionOk="0" h="594" w="694">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10"/>
            <p:cNvSpPr/>
            <p:nvPr/>
          </p:nvSpPr>
          <p:spPr>
            <a:xfrm rot="-5400000">
              <a:off x="2851124" y="4641838"/>
              <a:ext cx="38390" cy="32860"/>
            </a:xfrm>
            <a:custGeom>
              <a:rect b="b" l="l" r="r" t="t"/>
              <a:pathLst>
                <a:path extrusionOk="0" h="594" w="694">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10"/>
            <p:cNvSpPr/>
            <p:nvPr/>
          </p:nvSpPr>
          <p:spPr>
            <a:xfrm rot="-5400000">
              <a:off x="2982564" y="4641838"/>
              <a:ext cx="38390" cy="32860"/>
            </a:xfrm>
            <a:custGeom>
              <a:rect b="b" l="l" r="r" t="t"/>
              <a:pathLst>
                <a:path extrusionOk="0" h="594" w="694">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10"/>
            <p:cNvSpPr/>
            <p:nvPr/>
          </p:nvSpPr>
          <p:spPr>
            <a:xfrm rot="-5400000">
              <a:off x="3113949" y="4641838"/>
              <a:ext cx="38390" cy="32860"/>
            </a:xfrm>
            <a:custGeom>
              <a:rect b="b" l="l" r="r" t="t"/>
              <a:pathLst>
                <a:path extrusionOk="0" h="594" w="694">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6" name="Google Shape;1016;p10"/>
          <p:cNvGrpSpPr/>
          <p:nvPr/>
        </p:nvGrpSpPr>
        <p:grpSpPr>
          <a:xfrm>
            <a:off x="1234944" y="-676258"/>
            <a:ext cx="1211346" cy="1211288"/>
            <a:chOff x="1416675" y="4534375"/>
            <a:chExt cx="517625" cy="517600"/>
          </a:xfrm>
        </p:grpSpPr>
        <p:sp>
          <p:nvSpPr>
            <p:cNvPr id="1017" name="Google Shape;1017;p10"/>
            <p:cNvSpPr/>
            <p:nvPr/>
          </p:nvSpPr>
          <p:spPr>
            <a:xfrm>
              <a:off x="1432800" y="4550475"/>
              <a:ext cx="152500" cy="152500"/>
            </a:xfrm>
            <a:custGeom>
              <a:rect b="b" l="l" r="r" t="t"/>
              <a:pathLst>
                <a:path extrusionOk="0" h="6100" w="610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10"/>
            <p:cNvSpPr/>
            <p:nvPr/>
          </p:nvSpPr>
          <p:spPr>
            <a:xfrm>
              <a:off x="1416675" y="4534375"/>
              <a:ext cx="254375" cy="254350"/>
            </a:xfrm>
            <a:custGeom>
              <a:rect b="b" l="l" r="r" t="t"/>
              <a:pathLst>
                <a:path extrusionOk="0" h="10174" w="10175">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10"/>
            <p:cNvSpPr/>
            <p:nvPr/>
          </p:nvSpPr>
          <p:spPr>
            <a:xfrm>
              <a:off x="1420050" y="4537750"/>
              <a:ext cx="314000" cy="314025"/>
            </a:xfrm>
            <a:custGeom>
              <a:rect b="b" l="l" r="r" t="t"/>
              <a:pathLst>
                <a:path extrusionOk="0" h="12561" w="1256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10"/>
            <p:cNvSpPr/>
            <p:nvPr/>
          </p:nvSpPr>
          <p:spPr>
            <a:xfrm>
              <a:off x="1435300" y="4553025"/>
              <a:ext cx="350525" cy="350475"/>
            </a:xfrm>
            <a:custGeom>
              <a:rect b="b" l="l" r="r" t="t"/>
              <a:pathLst>
                <a:path extrusionOk="0" h="14019" w="14021">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10"/>
            <p:cNvSpPr/>
            <p:nvPr/>
          </p:nvSpPr>
          <p:spPr>
            <a:xfrm>
              <a:off x="1459225" y="4576900"/>
              <a:ext cx="370175" cy="370225"/>
            </a:xfrm>
            <a:custGeom>
              <a:rect b="b" l="l" r="r" t="t"/>
              <a:pathLst>
                <a:path extrusionOk="0" h="14809" w="14807">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10"/>
            <p:cNvSpPr/>
            <p:nvPr/>
          </p:nvSpPr>
          <p:spPr>
            <a:xfrm>
              <a:off x="1490325" y="4608025"/>
              <a:ext cx="375775" cy="375800"/>
            </a:xfrm>
            <a:custGeom>
              <a:rect b="b" l="l" r="r" t="t"/>
              <a:pathLst>
                <a:path extrusionOk="0" h="15032" w="15031">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10"/>
            <p:cNvSpPr/>
            <p:nvPr/>
          </p:nvSpPr>
          <p:spPr>
            <a:xfrm>
              <a:off x="1528000" y="4645700"/>
              <a:ext cx="368175" cy="368175"/>
            </a:xfrm>
            <a:custGeom>
              <a:rect b="b" l="l" r="r" t="t"/>
              <a:pathLst>
                <a:path extrusionOk="0" h="14727" w="14727">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10"/>
            <p:cNvSpPr/>
            <p:nvPr/>
          </p:nvSpPr>
          <p:spPr>
            <a:xfrm>
              <a:off x="1572675" y="4690375"/>
              <a:ext cx="346325" cy="346300"/>
            </a:xfrm>
            <a:custGeom>
              <a:rect b="b" l="l" r="r" t="t"/>
              <a:pathLst>
                <a:path extrusionOk="0" h="13852" w="13853">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10"/>
            <p:cNvSpPr/>
            <p:nvPr/>
          </p:nvSpPr>
          <p:spPr>
            <a:xfrm>
              <a:off x="1625800" y="4743525"/>
              <a:ext cx="306800" cy="306750"/>
            </a:xfrm>
            <a:custGeom>
              <a:rect b="b" l="l" r="r" t="t"/>
              <a:pathLst>
                <a:path extrusionOk="0" h="12270" w="12272">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10"/>
            <p:cNvSpPr/>
            <p:nvPr/>
          </p:nvSpPr>
          <p:spPr>
            <a:xfrm>
              <a:off x="1691075" y="4808775"/>
              <a:ext cx="243225" cy="243200"/>
            </a:xfrm>
            <a:custGeom>
              <a:rect b="b" l="l" r="r" t="t"/>
              <a:pathLst>
                <a:path extrusionOk="0" h="9728" w="9729">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10"/>
            <p:cNvSpPr/>
            <p:nvPr/>
          </p:nvSpPr>
          <p:spPr>
            <a:xfrm>
              <a:off x="1783850" y="4901575"/>
              <a:ext cx="127250" cy="127225"/>
            </a:xfrm>
            <a:custGeom>
              <a:rect b="b" l="l" r="r" t="t"/>
              <a:pathLst>
                <a:path extrusionOk="0" h="5089" w="509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28" name="Google Shape;1028;p10"/>
          <p:cNvSpPr/>
          <p:nvPr/>
        </p:nvSpPr>
        <p:spPr>
          <a:xfrm rot="4600360">
            <a:off x="4271619" y="4105673"/>
            <a:ext cx="1678837" cy="2243659"/>
          </a:xfrm>
          <a:custGeom>
            <a:rect b="b" l="l" r="r" t="t"/>
            <a:pathLst>
              <a:path extrusionOk="0" h="50532" w="37811">
                <a:moveTo>
                  <a:pt x="13391" y="0"/>
                </a:moveTo>
                <a:lnTo>
                  <a:pt x="1" y="50532"/>
                </a:lnTo>
                <a:lnTo>
                  <a:pt x="37811" y="19957"/>
                </a:lnTo>
                <a:lnTo>
                  <a:pt x="1339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29" name="Google Shape;1029;p10"/>
          <p:cNvGrpSpPr/>
          <p:nvPr/>
        </p:nvGrpSpPr>
        <p:grpSpPr>
          <a:xfrm flipH="1" rot="2010058">
            <a:off x="4276152" y="4378095"/>
            <a:ext cx="1826533" cy="922116"/>
            <a:chOff x="-6052225" y="1317513"/>
            <a:chExt cx="5175342" cy="2612744"/>
          </a:xfrm>
        </p:grpSpPr>
        <p:sp>
          <p:nvSpPr>
            <p:cNvPr id="1030" name="Google Shape;1030;p10"/>
            <p:cNvSpPr/>
            <p:nvPr/>
          </p:nvSpPr>
          <p:spPr>
            <a:xfrm>
              <a:off x="-1910958" y="3498683"/>
              <a:ext cx="65208" cy="55665"/>
            </a:xfrm>
            <a:custGeom>
              <a:rect b="b" l="l" r="r" t="t"/>
              <a:pathLst>
                <a:path extrusionOk="0" h="595" w="697">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31" name="Google Shape;1031;p10"/>
            <p:cNvSpPr/>
            <p:nvPr/>
          </p:nvSpPr>
          <p:spPr>
            <a:xfrm>
              <a:off x="-4750016" y="2545532"/>
              <a:ext cx="775290" cy="648617"/>
            </a:xfrm>
            <a:custGeom>
              <a:rect b="b" l="l" r="r" t="t"/>
              <a:pathLst>
                <a:path extrusionOk="0" h="6933" w="8287">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32" name="Google Shape;1032;p10"/>
            <p:cNvSpPr/>
            <p:nvPr/>
          </p:nvSpPr>
          <p:spPr>
            <a:xfrm>
              <a:off x="-4250145" y="2617197"/>
              <a:ext cx="875675" cy="697920"/>
            </a:xfrm>
            <a:custGeom>
              <a:rect b="b" l="l" r="r" t="t"/>
              <a:pathLst>
                <a:path extrusionOk="0" h="7460" w="936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33" name="Google Shape;1033;p10"/>
            <p:cNvSpPr/>
            <p:nvPr/>
          </p:nvSpPr>
          <p:spPr>
            <a:xfrm>
              <a:off x="-3277908" y="3334212"/>
              <a:ext cx="490602" cy="107588"/>
            </a:xfrm>
            <a:custGeom>
              <a:rect b="b" l="l" r="r" t="t"/>
              <a:pathLst>
                <a:path extrusionOk="0" h="1150" w="5244">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34" name="Google Shape;1034;p10"/>
            <p:cNvSpPr/>
            <p:nvPr/>
          </p:nvSpPr>
          <p:spPr>
            <a:xfrm>
              <a:off x="-3117085" y="2958957"/>
              <a:ext cx="369823" cy="400790"/>
            </a:xfrm>
            <a:custGeom>
              <a:rect b="b" l="l" r="r" t="t"/>
              <a:pathLst>
                <a:path extrusionOk="0" h="4284" w="3953">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35" name="Google Shape;1035;p10"/>
            <p:cNvSpPr/>
            <p:nvPr/>
          </p:nvSpPr>
          <p:spPr>
            <a:xfrm>
              <a:off x="-3076763" y="2874196"/>
              <a:ext cx="513523" cy="514459"/>
            </a:xfrm>
            <a:custGeom>
              <a:rect b="b" l="l" r="r" t="t"/>
              <a:pathLst>
                <a:path extrusionOk="0" h="5499" w="5489">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36" name="Google Shape;1036;p10"/>
            <p:cNvSpPr/>
            <p:nvPr/>
          </p:nvSpPr>
          <p:spPr>
            <a:xfrm>
              <a:off x="-2522161" y="3400449"/>
              <a:ext cx="1547774" cy="444012"/>
            </a:xfrm>
            <a:custGeom>
              <a:rect b="b" l="l" r="r" t="t"/>
              <a:pathLst>
                <a:path extrusionOk="0" h="4746" w="16544">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37" name="Google Shape;1037;p10"/>
            <p:cNvSpPr/>
            <p:nvPr/>
          </p:nvSpPr>
          <p:spPr>
            <a:xfrm>
              <a:off x="-1689043" y="2435136"/>
              <a:ext cx="733658" cy="1366464"/>
            </a:xfrm>
            <a:custGeom>
              <a:rect b="b" l="l" r="r" t="t"/>
              <a:pathLst>
                <a:path extrusionOk="0" h="14606" w="7842">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38" name="Google Shape;1038;p10"/>
            <p:cNvSpPr/>
            <p:nvPr/>
          </p:nvSpPr>
          <p:spPr>
            <a:xfrm>
              <a:off x="-2050170" y="2449170"/>
              <a:ext cx="332120" cy="161944"/>
            </a:xfrm>
            <a:custGeom>
              <a:rect b="b" l="l" r="r" t="t"/>
              <a:pathLst>
                <a:path extrusionOk="0" h="1731" w="355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39" name="Google Shape;1039;p10"/>
            <p:cNvSpPr/>
            <p:nvPr/>
          </p:nvSpPr>
          <p:spPr>
            <a:xfrm>
              <a:off x="-3202409" y="1441569"/>
              <a:ext cx="1418855" cy="1185342"/>
            </a:xfrm>
            <a:custGeom>
              <a:rect b="b" l="l" r="r" t="t"/>
              <a:pathLst>
                <a:path extrusionOk="0" h="12670" w="15166">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40" name="Google Shape;1040;p10"/>
            <p:cNvSpPr/>
            <p:nvPr/>
          </p:nvSpPr>
          <p:spPr>
            <a:xfrm>
              <a:off x="-3891450" y="1465800"/>
              <a:ext cx="668263" cy="592297"/>
            </a:xfrm>
            <a:custGeom>
              <a:rect b="b" l="l" r="r" t="t"/>
              <a:pathLst>
                <a:path extrusionOk="0" h="6331" w="7143">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41" name="Google Shape;1041;p10"/>
            <p:cNvSpPr/>
            <p:nvPr/>
          </p:nvSpPr>
          <p:spPr>
            <a:xfrm>
              <a:off x="-3836813" y="1503129"/>
              <a:ext cx="423804" cy="532702"/>
            </a:xfrm>
            <a:custGeom>
              <a:rect b="b" l="l" r="r" t="t"/>
              <a:pathLst>
                <a:path extrusionOk="0" h="5694" w="453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42" name="Google Shape;1042;p10"/>
            <p:cNvSpPr/>
            <p:nvPr/>
          </p:nvSpPr>
          <p:spPr>
            <a:xfrm>
              <a:off x="-4819060" y="1317513"/>
              <a:ext cx="1406599" cy="937702"/>
            </a:xfrm>
            <a:custGeom>
              <a:rect b="b" l="l" r="r" t="t"/>
              <a:pathLst>
                <a:path extrusionOk="0" h="10023" w="15035">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43" name="Google Shape;1043;p10"/>
            <p:cNvSpPr/>
            <p:nvPr/>
          </p:nvSpPr>
          <p:spPr>
            <a:xfrm>
              <a:off x="-6052225" y="2299199"/>
              <a:ext cx="4940265" cy="1322306"/>
            </a:xfrm>
            <a:custGeom>
              <a:rect b="b" l="l" r="r" t="t"/>
              <a:pathLst>
                <a:path extrusionOk="0" h="14134" w="52806">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44" name="Google Shape;1044;p10"/>
            <p:cNvSpPr/>
            <p:nvPr/>
          </p:nvSpPr>
          <p:spPr>
            <a:xfrm>
              <a:off x="-4804278" y="2516811"/>
              <a:ext cx="396486" cy="588555"/>
            </a:xfrm>
            <a:custGeom>
              <a:rect b="b" l="l" r="r" t="t"/>
              <a:pathLst>
                <a:path extrusionOk="0" h="6291" w="4238">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45" name="Google Shape;1045;p10"/>
            <p:cNvSpPr/>
            <p:nvPr/>
          </p:nvSpPr>
          <p:spPr>
            <a:xfrm>
              <a:off x="-4295145" y="2469097"/>
              <a:ext cx="65582" cy="102162"/>
            </a:xfrm>
            <a:custGeom>
              <a:rect b="b" l="l" r="r" t="t"/>
              <a:pathLst>
                <a:path extrusionOk="0" h="1092" w="701">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46" name="Google Shape;1046;p10"/>
            <p:cNvSpPr/>
            <p:nvPr/>
          </p:nvSpPr>
          <p:spPr>
            <a:xfrm>
              <a:off x="-3281276" y="2717676"/>
              <a:ext cx="138836" cy="142391"/>
            </a:xfrm>
            <a:custGeom>
              <a:rect b="b" l="l" r="r" t="t"/>
              <a:pathLst>
                <a:path extrusionOk="0" h="1522" w="1484">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47" name="Google Shape;1047;p10"/>
            <p:cNvSpPr/>
            <p:nvPr/>
          </p:nvSpPr>
          <p:spPr>
            <a:xfrm>
              <a:off x="-3141691" y="2492018"/>
              <a:ext cx="848170" cy="946028"/>
            </a:xfrm>
            <a:custGeom>
              <a:rect b="b" l="l" r="r" t="t"/>
              <a:pathLst>
                <a:path extrusionOk="0" h="10112" w="9066">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48" name="Google Shape;1048;p10"/>
            <p:cNvSpPr/>
            <p:nvPr/>
          </p:nvSpPr>
          <p:spPr>
            <a:xfrm>
              <a:off x="-4059197" y="2412121"/>
              <a:ext cx="841621" cy="903367"/>
            </a:xfrm>
            <a:custGeom>
              <a:rect b="b" l="l" r="r" t="t"/>
              <a:pathLst>
                <a:path extrusionOk="0" h="9656" w="8996">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49" name="Google Shape;1049;p10"/>
            <p:cNvSpPr/>
            <p:nvPr/>
          </p:nvSpPr>
          <p:spPr>
            <a:xfrm>
              <a:off x="-3906700" y="1652632"/>
              <a:ext cx="1014043" cy="749563"/>
            </a:xfrm>
            <a:custGeom>
              <a:rect b="b" l="l" r="r" t="t"/>
              <a:pathLst>
                <a:path extrusionOk="0" h="8012" w="10839">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50" name="Google Shape;1050;p10"/>
            <p:cNvSpPr/>
            <p:nvPr/>
          </p:nvSpPr>
          <p:spPr>
            <a:xfrm>
              <a:off x="-2316712" y="2683434"/>
              <a:ext cx="726267" cy="152869"/>
            </a:xfrm>
            <a:custGeom>
              <a:rect b="b" l="l" r="r" t="t"/>
              <a:pathLst>
                <a:path extrusionOk="0" h="1634" w="7763">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51" name="Google Shape;1051;p10"/>
            <p:cNvSpPr/>
            <p:nvPr/>
          </p:nvSpPr>
          <p:spPr>
            <a:xfrm>
              <a:off x="-1783535" y="3120436"/>
              <a:ext cx="415665" cy="545800"/>
            </a:xfrm>
            <a:custGeom>
              <a:rect b="b" l="l" r="r" t="t"/>
              <a:pathLst>
                <a:path extrusionOk="0" h="5834" w="4443">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52" name="Google Shape;1052;p10"/>
            <p:cNvSpPr/>
            <p:nvPr/>
          </p:nvSpPr>
          <p:spPr>
            <a:xfrm>
              <a:off x="-2949152" y="1691925"/>
              <a:ext cx="365894" cy="90000"/>
            </a:xfrm>
            <a:custGeom>
              <a:rect b="b" l="l" r="r" t="t"/>
              <a:pathLst>
                <a:path extrusionOk="0" h="962" w="3911">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53" name="Google Shape;1053;p10"/>
            <p:cNvSpPr/>
            <p:nvPr/>
          </p:nvSpPr>
          <p:spPr>
            <a:xfrm>
              <a:off x="-3104829" y="1798860"/>
              <a:ext cx="313783" cy="62963"/>
            </a:xfrm>
            <a:custGeom>
              <a:rect b="b" l="l" r="r" t="t"/>
              <a:pathLst>
                <a:path extrusionOk="0" h="673" w="3354">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54" name="Google Shape;1054;p10"/>
            <p:cNvSpPr/>
            <p:nvPr/>
          </p:nvSpPr>
          <p:spPr>
            <a:xfrm>
              <a:off x="-3177429" y="1886055"/>
              <a:ext cx="175509" cy="46590"/>
            </a:xfrm>
            <a:custGeom>
              <a:rect b="b" l="l" r="r" t="t"/>
              <a:pathLst>
                <a:path extrusionOk="0" h="498" w="1876">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55" name="Google Shape;1055;p10"/>
            <p:cNvSpPr/>
            <p:nvPr/>
          </p:nvSpPr>
          <p:spPr>
            <a:xfrm>
              <a:off x="-3368003" y="1961648"/>
              <a:ext cx="141455" cy="97204"/>
            </a:xfrm>
            <a:custGeom>
              <a:rect b="b" l="l" r="r" t="t"/>
              <a:pathLst>
                <a:path extrusionOk="0" h="1039" w="1512">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56" name="Google Shape;1056;p10"/>
            <p:cNvSpPr/>
            <p:nvPr/>
          </p:nvSpPr>
          <p:spPr>
            <a:xfrm>
              <a:off x="-2824628" y="1594908"/>
              <a:ext cx="10104" cy="31154"/>
            </a:xfrm>
            <a:custGeom>
              <a:rect b="b" l="l" r="r" t="t"/>
              <a:pathLst>
                <a:path extrusionOk="0" h="333" w="108">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57" name="Google Shape;1057;p10"/>
            <p:cNvSpPr/>
            <p:nvPr/>
          </p:nvSpPr>
          <p:spPr>
            <a:xfrm>
              <a:off x="-1501930" y="2784662"/>
              <a:ext cx="31996" cy="34148"/>
            </a:xfrm>
            <a:custGeom>
              <a:rect b="b" l="l" r="r" t="t"/>
              <a:pathLst>
                <a:path extrusionOk="0" h="365" w="342">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58" name="Google Shape;1058;p10"/>
            <p:cNvSpPr/>
            <p:nvPr/>
          </p:nvSpPr>
          <p:spPr>
            <a:xfrm>
              <a:off x="-2828184" y="2276839"/>
              <a:ext cx="732068" cy="352141"/>
            </a:xfrm>
            <a:custGeom>
              <a:rect b="b" l="l" r="r" t="t"/>
              <a:pathLst>
                <a:path extrusionOk="0" h="3764" w="7825">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59" name="Google Shape;1059;p10"/>
            <p:cNvSpPr/>
            <p:nvPr/>
          </p:nvSpPr>
          <p:spPr>
            <a:xfrm>
              <a:off x="-2850169" y="2598953"/>
              <a:ext cx="677245" cy="849854"/>
            </a:xfrm>
            <a:custGeom>
              <a:rect b="b" l="l" r="r" t="t"/>
              <a:pathLst>
                <a:path extrusionOk="0" h="9084" w="7239">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60" name="Google Shape;1060;p10"/>
            <p:cNvSpPr/>
            <p:nvPr/>
          </p:nvSpPr>
          <p:spPr>
            <a:xfrm>
              <a:off x="-3374552" y="2603350"/>
              <a:ext cx="56227" cy="45468"/>
            </a:xfrm>
            <a:custGeom>
              <a:rect b="b" l="l" r="r" t="t"/>
              <a:pathLst>
                <a:path extrusionOk="0" h="486" w="601">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61" name="Google Shape;1061;p10"/>
            <p:cNvSpPr/>
            <p:nvPr/>
          </p:nvSpPr>
          <p:spPr>
            <a:xfrm>
              <a:off x="-3762249" y="2475459"/>
              <a:ext cx="211528" cy="44158"/>
            </a:xfrm>
            <a:custGeom>
              <a:rect b="b" l="l" r="r" t="t"/>
              <a:pathLst>
                <a:path extrusionOk="0" h="472" w="2261">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62" name="Google Shape;1062;p10"/>
            <p:cNvSpPr/>
            <p:nvPr/>
          </p:nvSpPr>
          <p:spPr>
            <a:xfrm>
              <a:off x="-4866493" y="2421290"/>
              <a:ext cx="49303" cy="114137"/>
            </a:xfrm>
            <a:custGeom>
              <a:rect b="b" l="l" r="r" t="t"/>
              <a:pathLst>
                <a:path extrusionOk="0" h="1220" w="527">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63" name="Google Shape;1063;p10"/>
            <p:cNvSpPr/>
            <p:nvPr/>
          </p:nvSpPr>
          <p:spPr>
            <a:xfrm>
              <a:off x="-1049586" y="3854758"/>
              <a:ext cx="172703" cy="75499"/>
            </a:xfrm>
            <a:custGeom>
              <a:rect b="b" l="l" r="r" t="t"/>
              <a:pathLst>
                <a:path extrusionOk="0" h="807" w="1846">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64" name="Google Shape;1064;p10"/>
            <p:cNvSpPr/>
            <p:nvPr/>
          </p:nvSpPr>
          <p:spPr>
            <a:xfrm>
              <a:off x="-1412771" y="2885609"/>
              <a:ext cx="33493" cy="91684"/>
            </a:xfrm>
            <a:custGeom>
              <a:rect b="b" l="l" r="r" t="t"/>
              <a:pathLst>
                <a:path extrusionOk="0" h="980" w="358">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65" name="Google Shape;1065;p10"/>
            <p:cNvSpPr/>
            <p:nvPr/>
          </p:nvSpPr>
          <p:spPr>
            <a:xfrm>
              <a:off x="-1361690" y="2927335"/>
              <a:ext cx="33493" cy="168118"/>
            </a:xfrm>
            <a:custGeom>
              <a:rect b="b" l="l" r="r" t="t"/>
              <a:pathLst>
                <a:path extrusionOk="0" h="1797" w="358">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66" name="Google Shape;1066;p10"/>
            <p:cNvSpPr/>
            <p:nvPr/>
          </p:nvSpPr>
          <p:spPr>
            <a:xfrm>
              <a:off x="-1294423" y="3057004"/>
              <a:ext cx="37141" cy="81019"/>
            </a:xfrm>
            <a:custGeom>
              <a:rect b="b" l="l" r="r" t="t"/>
              <a:pathLst>
                <a:path extrusionOk="0" h="866" w="397">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67" name="Google Shape;1067;p10"/>
            <p:cNvSpPr/>
            <p:nvPr/>
          </p:nvSpPr>
          <p:spPr>
            <a:xfrm>
              <a:off x="-1234827" y="3158606"/>
              <a:ext cx="29844" cy="33960"/>
            </a:xfrm>
            <a:custGeom>
              <a:rect b="b" l="l" r="r" t="t"/>
              <a:pathLst>
                <a:path extrusionOk="0" h="363" w="319">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68" name="Google Shape;1068;p10"/>
            <p:cNvSpPr/>
            <p:nvPr/>
          </p:nvSpPr>
          <p:spPr>
            <a:xfrm>
              <a:off x="-4995507" y="2439065"/>
              <a:ext cx="85416" cy="35925"/>
            </a:xfrm>
            <a:custGeom>
              <a:rect b="b" l="l" r="r" t="t"/>
              <a:pathLst>
                <a:path extrusionOk="0" h="384" w="913">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69" name="Google Shape;1069;p10"/>
            <p:cNvSpPr/>
            <p:nvPr/>
          </p:nvSpPr>
          <p:spPr>
            <a:xfrm>
              <a:off x="-4352308" y="3114822"/>
              <a:ext cx="28441" cy="30686"/>
            </a:xfrm>
            <a:custGeom>
              <a:rect b="b" l="l" r="r" t="t"/>
              <a:pathLst>
                <a:path extrusionOk="0" h="328" w="304">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70" name="Google Shape;1070;p10"/>
            <p:cNvSpPr/>
            <p:nvPr/>
          </p:nvSpPr>
          <p:spPr>
            <a:xfrm>
              <a:off x="-3865254" y="3236258"/>
              <a:ext cx="65489" cy="46310"/>
            </a:xfrm>
            <a:custGeom>
              <a:rect b="b" l="l" r="r" t="t"/>
              <a:pathLst>
                <a:path extrusionOk="0" h="495" w="70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71" name="Google Shape;1071;p10"/>
            <p:cNvSpPr/>
            <p:nvPr/>
          </p:nvSpPr>
          <p:spPr>
            <a:xfrm>
              <a:off x="-2713016" y="3382112"/>
              <a:ext cx="79241" cy="31809"/>
            </a:xfrm>
            <a:custGeom>
              <a:rect b="b" l="l" r="r" t="t"/>
              <a:pathLst>
                <a:path extrusionOk="0" h="340" w="847">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72" name="Google Shape;1072;p10"/>
            <p:cNvSpPr/>
            <p:nvPr/>
          </p:nvSpPr>
          <p:spPr>
            <a:xfrm>
              <a:off x="-1711964" y="2377038"/>
              <a:ext cx="36954" cy="32089"/>
            </a:xfrm>
            <a:custGeom>
              <a:rect b="b" l="l" r="r" t="t"/>
              <a:pathLst>
                <a:path extrusionOk="0" h="343" w="395">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73" name="Google Shape;1073;p10"/>
            <p:cNvSpPr/>
            <p:nvPr/>
          </p:nvSpPr>
          <p:spPr>
            <a:xfrm>
              <a:off x="-4480667" y="1494615"/>
              <a:ext cx="797556" cy="558430"/>
            </a:xfrm>
            <a:custGeom>
              <a:rect b="b" l="l" r="r" t="t"/>
              <a:pathLst>
                <a:path extrusionOk="0" h="5969" w="8525">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74" name="Google Shape;1074;p10"/>
            <p:cNvSpPr/>
            <p:nvPr/>
          </p:nvSpPr>
          <p:spPr>
            <a:xfrm>
              <a:off x="-4626428" y="2086546"/>
              <a:ext cx="219106" cy="98701"/>
            </a:xfrm>
            <a:custGeom>
              <a:rect b="b" l="l" r="r" t="t"/>
              <a:pathLst>
                <a:path extrusionOk="0" h="1055" w="2342">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75" name="Google Shape;1075;p10"/>
            <p:cNvSpPr/>
            <p:nvPr/>
          </p:nvSpPr>
          <p:spPr>
            <a:xfrm>
              <a:off x="-4700805" y="2200591"/>
              <a:ext cx="141549" cy="57817"/>
            </a:xfrm>
            <a:custGeom>
              <a:rect b="b" l="l" r="r" t="t"/>
              <a:pathLst>
                <a:path extrusionOk="0" h="618" w="1513">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76" name="Google Shape;1076;p10"/>
            <p:cNvSpPr/>
            <p:nvPr/>
          </p:nvSpPr>
          <p:spPr>
            <a:xfrm>
              <a:off x="-3565313" y="1440446"/>
              <a:ext cx="32183" cy="30967"/>
            </a:xfrm>
            <a:custGeom>
              <a:rect b="b" l="l" r="r" t="t"/>
              <a:pathLst>
                <a:path extrusionOk="0" h="331" w="344">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77" name="Google Shape;1077;p10"/>
            <p:cNvSpPr/>
            <p:nvPr/>
          </p:nvSpPr>
          <p:spPr>
            <a:xfrm>
              <a:off x="-4063219" y="2227161"/>
              <a:ext cx="26008" cy="30967"/>
            </a:xfrm>
            <a:custGeom>
              <a:rect b="b" l="l" r="r" t="t"/>
              <a:pathLst>
                <a:path extrusionOk="0" h="331" w="278">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35000"/>
            <a:ext cx="8520600" cy="48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Black Han Sans"/>
              <a:buNone/>
              <a:defRPr b="1" i="0" sz="3200" u="none" cap="none" strike="noStrike">
                <a:solidFill>
                  <a:schemeClr val="dk1"/>
                </a:solidFill>
                <a:latin typeface="Black Han Sans"/>
                <a:ea typeface="Black Han Sans"/>
                <a:cs typeface="Black Han Sans"/>
                <a:sym typeface="Black Han Sans"/>
              </a:defRPr>
            </a:lvl1pPr>
            <a:lvl2pPr lvl="1"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2pPr>
            <a:lvl3pPr lvl="2"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3pPr>
            <a:lvl4pPr lvl="3"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4pPr>
            <a:lvl5pPr lvl="4"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5pPr>
            <a:lvl6pPr lvl="5"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6pPr>
            <a:lvl7pPr lvl="6"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7pPr>
            <a:lvl8pPr lvl="7"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8pPr>
            <a:lvl9pPr lvl="8"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0"/>
              </a:spcBef>
              <a:spcAft>
                <a:spcPts val="0"/>
              </a:spcAft>
              <a:buClr>
                <a:schemeClr val="dk1"/>
              </a:buClr>
              <a:buSzPts val="1600"/>
              <a:buFont typeface="Nunito"/>
              <a:buChar char="●"/>
              <a:defRPr b="0" i="0" sz="1600" u="none" cap="none" strike="noStrike">
                <a:solidFill>
                  <a:schemeClr val="dk1"/>
                </a:solidFill>
                <a:latin typeface="Nunito"/>
                <a:ea typeface="Nunito"/>
                <a:cs typeface="Nunito"/>
                <a:sym typeface="Nunito"/>
              </a:defRPr>
            </a:lvl1pPr>
            <a:lvl2pPr indent="-317500" lvl="1" marL="914400" marR="0" rtl="0" algn="l">
              <a:lnSpc>
                <a:spcPct val="115000"/>
              </a:lnSpc>
              <a:spcBef>
                <a:spcPts val="0"/>
              </a:spcBef>
              <a:spcAft>
                <a:spcPts val="0"/>
              </a:spcAft>
              <a:buClr>
                <a:schemeClr val="dk2"/>
              </a:buClr>
              <a:buSzPts val="1400"/>
              <a:buFont typeface="Anaheim"/>
              <a:buChar char="○"/>
              <a:defRPr b="0" i="0" sz="1400" u="none" cap="none" strike="noStrike">
                <a:solidFill>
                  <a:schemeClr val="dk2"/>
                </a:solidFill>
                <a:latin typeface="Anaheim"/>
                <a:ea typeface="Anaheim"/>
                <a:cs typeface="Anaheim"/>
                <a:sym typeface="Anaheim"/>
              </a:defRPr>
            </a:lvl2pPr>
            <a:lvl3pPr indent="-317500" lvl="2" marL="1371600" marR="0" rtl="0" algn="l">
              <a:lnSpc>
                <a:spcPct val="115000"/>
              </a:lnSpc>
              <a:spcBef>
                <a:spcPts val="1600"/>
              </a:spcBef>
              <a:spcAft>
                <a:spcPts val="0"/>
              </a:spcAft>
              <a:buClr>
                <a:schemeClr val="dk2"/>
              </a:buClr>
              <a:buSzPts val="1400"/>
              <a:buFont typeface="Anaheim"/>
              <a:buChar char="■"/>
              <a:defRPr b="0" i="0" sz="1400" u="none" cap="none" strike="noStrike">
                <a:solidFill>
                  <a:schemeClr val="dk2"/>
                </a:solidFill>
                <a:latin typeface="Anaheim"/>
                <a:ea typeface="Anaheim"/>
                <a:cs typeface="Anaheim"/>
                <a:sym typeface="Anaheim"/>
              </a:defRPr>
            </a:lvl3pPr>
            <a:lvl4pPr indent="-317500" lvl="3" marL="1828800" marR="0" rtl="0" algn="l">
              <a:lnSpc>
                <a:spcPct val="115000"/>
              </a:lnSpc>
              <a:spcBef>
                <a:spcPts val="1600"/>
              </a:spcBef>
              <a:spcAft>
                <a:spcPts val="0"/>
              </a:spcAft>
              <a:buClr>
                <a:schemeClr val="dk2"/>
              </a:buClr>
              <a:buSzPts val="1400"/>
              <a:buFont typeface="Anaheim"/>
              <a:buChar char="●"/>
              <a:defRPr b="0" i="0" sz="1400" u="none" cap="none" strike="noStrike">
                <a:solidFill>
                  <a:schemeClr val="dk2"/>
                </a:solidFill>
                <a:latin typeface="Anaheim"/>
                <a:ea typeface="Anaheim"/>
                <a:cs typeface="Anaheim"/>
                <a:sym typeface="Anaheim"/>
              </a:defRPr>
            </a:lvl4pPr>
            <a:lvl5pPr indent="-317500" lvl="4" marL="2286000" marR="0" rtl="0" algn="l">
              <a:lnSpc>
                <a:spcPct val="115000"/>
              </a:lnSpc>
              <a:spcBef>
                <a:spcPts val="1600"/>
              </a:spcBef>
              <a:spcAft>
                <a:spcPts val="0"/>
              </a:spcAft>
              <a:buClr>
                <a:schemeClr val="dk2"/>
              </a:buClr>
              <a:buSzPts val="1400"/>
              <a:buFont typeface="Anaheim"/>
              <a:buChar char="○"/>
              <a:defRPr b="0" i="0" sz="1400" u="none" cap="none" strike="noStrike">
                <a:solidFill>
                  <a:schemeClr val="dk2"/>
                </a:solidFill>
                <a:latin typeface="Anaheim"/>
                <a:ea typeface="Anaheim"/>
                <a:cs typeface="Anaheim"/>
                <a:sym typeface="Anaheim"/>
              </a:defRPr>
            </a:lvl5pPr>
            <a:lvl6pPr indent="-317500" lvl="5" marL="2743200" marR="0" rtl="0" algn="l">
              <a:lnSpc>
                <a:spcPct val="115000"/>
              </a:lnSpc>
              <a:spcBef>
                <a:spcPts val="1600"/>
              </a:spcBef>
              <a:spcAft>
                <a:spcPts val="0"/>
              </a:spcAft>
              <a:buClr>
                <a:schemeClr val="dk2"/>
              </a:buClr>
              <a:buSzPts val="1400"/>
              <a:buFont typeface="Anaheim"/>
              <a:buChar char="■"/>
              <a:defRPr b="0" i="0" sz="1400" u="none" cap="none" strike="noStrike">
                <a:solidFill>
                  <a:schemeClr val="dk2"/>
                </a:solidFill>
                <a:latin typeface="Anaheim"/>
                <a:ea typeface="Anaheim"/>
                <a:cs typeface="Anaheim"/>
                <a:sym typeface="Anaheim"/>
              </a:defRPr>
            </a:lvl6pPr>
            <a:lvl7pPr indent="-317500" lvl="6" marL="3200400" marR="0" rtl="0" algn="l">
              <a:lnSpc>
                <a:spcPct val="115000"/>
              </a:lnSpc>
              <a:spcBef>
                <a:spcPts val="1600"/>
              </a:spcBef>
              <a:spcAft>
                <a:spcPts val="0"/>
              </a:spcAft>
              <a:buClr>
                <a:schemeClr val="dk2"/>
              </a:buClr>
              <a:buSzPts val="1400"/>
              <a:buFont typeface="Anaheim"/>
              <a:buChar char="●"/>
              <a:defRPr b="0" i="0" sz="1400" u="none" cap="none" strike="noStrike">
                <a:solidFill>
                  <a:schemeClr val="dk2"/>
                </a:solidFill>
                <a:latin typeface="Anaheim"/>
                <a:ea typeface="Anaheim"/>
                <a:cs typeface="Anaheim"/>
                <a:sym typeface="Anaheim"/>
              </a:defRPr>
            </a:lvl7pPr>
            <a:lvl8pPr indent="-317500" lvl="7" marL="3657600" marR="0" rtl="0" algn="l">
              <a:lnSpc>
                <a:spcPct val="115000"/>
              </a:lnSpc>
              <a:spcBef>
                <a:spcPts val="1600"/>
              </a:spcBef>
              <a:spcAft>
                <a:spcPts val="0"/>
              </a:spcAft>
              <a:buClr>
                <a:schemeClr val="dk2"/>
              </a:buClr>
              <a:buSzPts val="1400"/>
              <a:buFont typeface="Anaheim"/>
              <a:buChar char="○"/>
              <a:defRPr b="0" i="0" sz="1400" u="none" cap="none" strike="noStrike">
                <a:solidFill>
                  <a:schemeClr val="dk2"/>
                </a:solidFill>
                <a:latin typeface="Anaheim"/>
                <a:ea typeface="Anaheim"/>
                <a:cs typeface="Anaheim"/>
                <a:sym typeface="Anaheim"/>
              </a:defRPr>
            </a:lvl8pPr>
            <a:lvl9pPr indent="-317500" lvl="8" marL="4114800" marR="0" rtl="0" algn="l">
              <a:lnSpc>
                <a:spcPct val="115000"/>
              </a:lnSpc>
              <a:spcBef>
                <a:spcPts val="1600"/>
              </a:spcBef>
              <a:spcAft>
                <a:spcPts val="1600"/>
              </a:spcAft>
              <a:buClr>
                <a:schemeClr val="dk2"/>
              </a:buClr>
              <a:buSzPts val="1400"/>
              <a:buFont typeface="Anaheim"/>
              <a:buChar char="■"/>
              <a:defRPr b="0" i="0" sz="1400" u="none" cap="none" strike="noStrike">
                <a:solidFill>
                  <a:schemeClr val="dk2"/>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slide" Target="/ppt/slides/slide17.xml"/><Relationship Id="rId4" Type="http://schemas.openxmlformats.org/officeDocument/2006/relationships/slide" Target="/ppt/slides/slide16.xml"/><Relationship Id="rId5" Type="http://schemas.openxmlformats.org/officeDocument/2006/relationships/slide" Target="/ppt/slides/slide18.xml"/><Relationship Id="rId6" Type="http://schemas.openxmlformats.org/officeDocument/2006/relationships/slide" Target="/ppt/slides/slide19.xml"/><Relationship Id="rId7" Type="http://schemas.openxmlformats.org/officeDocument/2006/relationships/slide" Target="/ppt/slides/slide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slide" Target="/ppt/slides/slide16.xml"/><Relationship Id="rId4" Type="http://schemas.openxmlformats.org/officeDocument/2006/relationships/image" Target="../media/image17.png"/><Relationship Id="rId5" Type="http://schemas.openxmlformats.org/officeDocument/2006/relationships/image" Target="../media/image1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slide" Target="/ppt/slides/slide16.xml"/><Relationship Id="rId4" Type="http://schemas.openxmlformats.org/officeDocument/2006/relationships/image" Target="../media/image17.png"/><Relationship Id="rId5"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slide" Target="/ppt/slides/slide16.xml"/><Relationship Id="rId4" Type="http://schemas.openxmlformats.org/officeDocument/2006/relationships/image" Target="../media/image17.png"/><Relationship Id="rId5" Type="http://schemas.openxmlformats.org/officeDocument/2006/relationships/image" Target="../media/image3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0.jpg"/><Relationship Id="rId4" Type="http://schemas.openxmlformats.org/officeDocument/2006/relationships/image" Target="../media/image16.png"/><Relationship Id="rId5"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0.jpg"/><Relationship Id="rId4" Type="http://schemas.openxmlformats.org/officeDocument/2006/relationships/image" Target="../media/image16.png"/><Relationship Id="rId5"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23.jpg"/><Relationship Id="rId4" Type="http://schemas.openxmlformats.org/officeDocument/2006/relationships/image" Target="../media/image2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hyperlink" Target="https://github.com/htmw/2023S-czhang" TargetMode="External"/><Relationship Id="rId4" Type="http://schemas.openxmlformats.org/officeDocument/2006/relationships/image" Target="../media/image23.jpg"/><Relationship Id="rId5" Type="http://schemas.openxmlformats.org/officeDocument/2006/relationships/image" Target="../media/image2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6.png"/><Relationship Id="rId6"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2.png"/><Relationship Id="rId4" Type="http://schemas.openxmlformats.org/officeDocument/2006/relationships/image" Target="../media/image31.png"/><Relationship Id="rId5" Type="http://schemas.openxmlformats.org/officeDocument/2006/relationships/image" Target="../media/image35.png"/><Relationship Id="rId6"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pn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8D9"/>
        </a:solidFill>
      </p:bgPr>
    </p:bg>
    <p:spTree>
      <p:nvGrpSpPr>
        <p:cNvPr id="1989" name="Shape 1989"/>
        <p:cNvGrpSpPr/>
        <p:nvPr/>
      </p:nvGrpSpPr>
      <p:grpSpPr>
        <a:xfrm>
          <a:off x="0" y="0"/>
          <a:ext cx="0" cy="0"/>
          <a:chOff x="0" y="0"/>
          <a:chExt cx="0" cy="0"/>
        </a:xfrm>
      </p:grpSpPr>
      <p:sp>
        <p:nvSpPr>
          <p:cNvPr id="1990" name="Google Shape;1990;p20"/>
          <p:cNvSpPr txBox="1"/>
          <p:nvPr>
            <p:ph type="ctrTitle"/>
          </p:nvPr>
        </p:nvSpPr>
        <p:spPr>
          <a:xfrm>
            <a:off x="715100" y="1170375"/>
            <a:ext cx="4461000" cy="2244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200"/>
              <a:buNone/>
            </a:pPr>
            <a:r>
              <a:rPr lang="en-US">
                <a:solidFill>
                  <a:schemeClr val="dk1"/>
                </a:solidFill>
                <a:latin typeface="Black Han Sans"/>
                <a:ea typeface="Black Han Sans"/>
                <a:cs typeface="Black Han Sans"/>
                <a:sym typeface="Black Han Sans"/>
              </a:rPr>
              <a:t>GSORTING</a:t>
            </a:r>
            <a:endParaRPr>
              <a:solidFill>
                <a:schemeClr val="dk1"/>
              </a:solidFill>
              <a:latin typeface="Black Han Sans"/>
              <a:ea typeface="Black Han Sans"/>
              <a:cs typeface="Black Han Sans"/>
              <a:sym typeface="Black Han Sans"/>
            </a:endParaRPr>
          </a:p>
        </p:txBody>
      </p:sp>
      <p:sp>
        <p:nvSpPr>
          <p:cNvPr id="1991" name="Google Shape;1991;p20"/>
          <p:cNvSpPr txBox="1"/>
          <p:nvPr>
            <p:ph idx="1" type="subTitle"/>
          </p:nvPr>
        </p:nvSpPr>
        <p:spPr>
          <a:xfrm>
            <a:off x="715100" y="3415338"/>
            <a:ext cx="4359000" cy="351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600"/>
              <a:buNone/>
            </a:pPr>
            <a:r>
              <a:rPr lang="en-US"/>
              <a:t>SPRING 2023 CAPSTONE PROJECT</a:t>
            </a:r>
            <a:endParaRPr/>
          </a:p>
          <a:p>
            <a:pPr indent="0" lvl="0" marL="0" rtl="0" algn="l">
              <a:lnSpc>
                <a:spcPct val="100000"/>
              </a:lnSpc>
              <a:spcBef>
                <a:spcPts val="0"/>
              </a:spcBef>
              <a:spcAft>
                <a:spcPts val="0"/>
              </a:spcAft>
              <a:buSzPts val="1600"/>
              <a:buNone/>
            </a:pPr>
            <a:r>
              <a:rPr lang="en-US"/>
              <a:t>PROF Henry Wong and </a:t>
            </a:r>
            <a:r>
              <a:rPr b="0" i="0" lang="en-US" sz="1800" u="none" strike="noStrike">
                <a:solidFill>
                  <a:srgbClr val="2C1E14"/>
                </a:solidFill>
                <a:latin typeface="Nunito"/>
                <a:ea typeface="Nunito"/>
                <a:cs typeface="Nunito"/>
                <a:sym typeface="Nunito"/>
              </a:rPr>
              <a:t>PROF Emily Tong</a:t>
            </a:r>
            <a:endParaRPr/>
          </a:p>
          <a:p>
            <a:pPr indent="0" lvl="0" marL="0" rtl="0" algn="l">
              <a:lnSpc>
                <a:spcPct val="100000"/>
              </a:lnSpc>
              <a:spcBef>
                <a:spcPts val="0"/>
              </a:spcBef>
              <a:spcAft>
                <a:spcPts val="0"/>
              </a:spcAft>
              <a:buSzPts val="1600"/>
              <a:buNone/>
            </a:pPr>
            <a:r>
              <a:t/>
            </a:r>
            <a:endParaRPr/>
          </a:p>
          <a:p>
            <a:pPr indent="0" lvl="0" marL="0" rtl="0" algn="l">
              <a:lnSpc>
                <a:spcPct val="100000"/>
              </a:lnSpc>
              <a:spcBef>
                <a:spcPts val="0"/>
              </a:spcBef>
              <a:spcAft>
                <a:spcPts val="0"/>
              </a:spcAft>
              <a:buSzPts val="1600"/>
              <a:buNone/>
            </a:pPr>
            <a:r>
              <a:rPr lang="en-US" sz="1400"/>
              <a:t>CONGYING ZHANG</a:t>
            </a:r>
            <a:endParaRPr sz="1400"/>
          </a:p>
        </p:txBody>
      </p:sp>
      <p:grpSp>
        <p:nvGrpSpPr>
          <p:cNvPr id="1992" name="Google Shape;1992;p20"/>
          <p:cNvGrpSpPr/>
          <p:nvPr/>
        </p:nvGrpSpPr>
        <p:grpSpPr>
          <a:xfrm>
            <a:off x="6825374" y="1069650"/>
            <a:ext cx="1385576" cy="2543051"/>
            <a:chOff x="6825374" y="1069650"/>
            <a:chExt cx="1385576" cy="2543051"/>
          </a:xfrm>
        </p:grpSpPr>
        <p:sp>
          <p:nvSpPr>
            <p:cNvPr id="1993" name="Google Shape;1993;p20"/>
            <p:cNvSpPr/>
            <p:nvPr/>
          </p:nvSpPr>
          <p:spPr>
            <a:xfrm>
              <a:off x="6905300" y="1162729"/>
              <a:ext cx="1234840" cy="2367406"/>
            </a:xfrm>
            <a:custGeom>
              <a:rect b="b" l="l" r="r" t="t"/>
              <a:pathLst>
                <a:path extrusionOk="0" h="68541" w="35751">
                  <a:moveTo>
                    <a:pt x="18768" y="1084"/>
                  </a:moveTo>
                  <a:cubicBezTo>
                    <a:pt x="18870" y="1084"/>
                    <a:pt x="18921" y="1084"/>
                    <a:pt x="19023" y="1135"/>
                  </a:cubicBezTo>
                  <a:cubicBezTo>
                    <a:pt x="19176" y="1186"/>
                    <a:pt x="19329" y="1288"/>
                    <a:pt x="19482" y="1441"/>
                  </a:cubicBezTo>
                  <a:lnTo>
                    <a:pt x="19380" y="1390"/>
                  </a:lnTo>
                  <a:lnTo>
                    <a:pt x="19329" y="1390"/>
                  </a:lnTo>
                  <a:lnTo>
                    <a:pt x="18870" y="1186"/>
                  </a:lnTo>
                  <a:lnTo>
                    <a:pt x="18666" y="1135"/>
                  </a:lnTo>
                  <a:cubicBezTo>
                    <a:pt x="18615" y="1135"/>
                    <a:pt x="18615" y="1084"/>
                    <a:pt x="18564" y="1084"/>
                  </a:cubicBezTo>
                  <a:close/>
                  <a:moveTo>
                    <a:pt x="18309" y="1798"/>
                  </a:moveTo>
                  <a:lnTo>
                    <a:pt x="18564" y="1849"/>
                  </a:lnTo>
                  <a:cubicBezTo>
                    <a:pt x="18972" y="2053"/>
                    <a:pt x="19380" y="2359"/>
                    <a:pt x="19686" y="2767"/>
                  </a:cubicBezTo>
                  <a:lnTo>
                    <a:pt x="19992" y="3022"/>
                  </a:lnTo>
                  <a:cubicBezTo>
                    <a:pt x="19992" y="3073"/>
                    <a:pt x="20043" y="3124"/>
                    <a:pt x="20094" y="3175"/>
                  </a:cubicBezTo>
                  <a:cubicBezTo>
                    <a:pt x="20145" y="3226"/>
                    <a:pt x="20247" y="3328"/>
                    <a:pt x="20298" y="3430"/>
                  </a:cubicBezTo>
                  <a:cubicBezTo>
                    <a:pt x="20298" y="3430"/>
                    <a:pt x="20298" y="3481"/>
                    <a:pt x="20349" y="3532"/>
                  </a:cubicBezTo>
                  <a:cubicBezTo>
                    <a:pt x="20400" y="3583"/>
                    <a:pt x="20451" y="3736"/>
                    <a:pt x="20502" y="3889"/>
                  </a:cubicBezTo>
                  <a:cubicBezTo>
                    <a:pt x="20553" y="3940"/>
                    <a:pt x="20553" y="3991"/>
                    <a:pt x="20604" y="4042"/>
                  </a:cubicBezTo>
                  <a:cubicBezTo>
                    <a:pt x="20655" y="4093"/>
                    <a:pt x="20655" y="4195"/>
                    <a:pt x="20706" y="4297"/>
                  </a:cubicBezTo>
                  <a:cubicBezTo>
                    <a:pt x="20757" y="4501"/>
                    <a:pt x="20808" y="4705"/>
                    <a:pt x="20910" y="4909"/>
                  </a:cubicBezTo>
                  <a:cubicBezTo>
                    <a:pt x="20961" y="5011"/>
                    <a:pt x="20961" y="5113"/>
                    <a:pt x="21012" y="5215"/>
                  </a:cubicBezTo>
                  <a:cubicBezTo>
                    <a:pt x="21012" y="5266"/>
                    <a:pt x="21012" y="5317"/>
                    <a:pt x="21063" y="5419"/>
                  </a:cubicBezTo>
                  <a:cubicBezTo>
                    <a:pt x="21063" y="5470"/>
                    <a:pt x="21114" y="5572"/>
                    <a:pt x="21114" y="5623"/>
                  </a:cubicBezTo>
                  <a:cubicBezTo>
                    <a:pt x="21114" y="5725"/>
                    <a:pt x="21165" y="5929"/>
                    <a:pt x="21216" y="6031"/>
                  </a:cubicBezTo>
                  <a:cubicBezTo>
                    <a:pt x="21318" y="6592"/>
                    <a:pt x="21471" y="7102"/>
                    <a:pt x="21573" y="7459"/>
                  </a:cubicBezTo>
                  <a:cubicBezTo>
                    <a:pt x="21675" y="7867"/>
                    <a:pt x="21828" y="8529"/>
                    <a:pt x="21981" y="9243"/>
                  </a:cubicBezTo>
                  <a:cubicBezTo>
                    <a:pt x="22032" y="9345"/>
                    <a:pt x="22032" y="9447"/>
                    <a:pt x="22032" y="9549"/>
                  </a:cubicBezTo>
                  <a:cubicBezTo>
                    <a:pt x="22083" y="9702"/>
                    <a:pt x="22134" y="9906"/>
                    <a:pt x="22185" y="10059"/>
                  </a:cubicBezTo>
                  <a:lnTo>
                    <a:pt x="22185" y="10110"/>
                  </a:lnTo>
                  <a:cubicBezTo>
                    <a:pt x="22185" y="10263"/>
                    <a:pt x="22236" y="10365"/>
                    <a:pt x="22287" y="10518"/>
                  </a:cubicBezTo>
                  <a:cubicBezTo>
                    <a:pt x="22287" y="10620"/>
                    <a:pt x="22338" y="10824"/>
                    <a:pt x="22389" y="10977"/>
                  </a:cubicBezTo>
                  <a:cubicBezTo>
                    <a:pt x="22440" y="11181"/>
                    <a:pt x="22491" y="11436"/>
                    <a:pt x="22542" y="11640"/>
                  </a:cubicBezTo>
                  <a:cubicBezTo>
                    <a:pt x="22695" y="12099"/>
                    <a:pt x="22797" y="12609"/>
                    <a:pt x="22950" y="13170"/>
                  </a:cubicBezTo>
                  <a:cubicBezTo>
                    <a:pt x="23001" y="13476"/>
                    <a:pt x="23103" y="13833"/>
                    <a:pt x="23154" y="14139"/>
                  </a:cubicBezTo>
                  <a:cubicBezTo>
                    <a:pt x="23205" y="14292"/>
                    <a:pt x="23256" y="14496"/>
                    <a:pt x="23256" y="14649"/>
                  </a:cubicBezTo>
                  <a:cubicBezTo>
                    <a:pt x="23307" y="14853"/>
                    <a:pt x="23256" y="14853"/>
                    <a:pt x="23307" y="14955"/>
                  </a:cubicBezTo>
                  <a:lnTo>
                    <a:pt x="23358" y="15261"/>
                  </a:lnTo>
                  <a:cubicBezTo>
                    <a:pt x="23409" y="15363"/>
                    <a:pt x="23409" y="15414"/>
                    <a:pt x="23358" y="15516"/>
                  </a:cubicBezTo>
                  <a:cubicBezTo>
                    <a:pt x="23409" y="15720"/>
                    <a:pt x="23460" y="15975"/>
                    <a:pt x="23511" y="16230"/>
                  </a:cubicBezTo>
                  <a:cubicBezTo>
                    <a:pt x="23511" y="16332"/>
                    <a:pt x="23562" y="16485"/>
                    <a:pt x="23613" y="16689"/>
                  </a:cubicBezTo>
                  <a:cubicBezTo>
                    <a:pt x="23613" y="16740"/>
                    <a:pt x="23613" y="16842"/>
                    <a:pt x="23613" y="16944"/>
                  </a:cubicBezTo>
                  <a:cubicBezTo>
                    <a:pt x="23664" y="17046"/>
                    <a:pt x="23664" y="17250"/>
                    <a:pt x="23715" y="17403"/>
                  </a:cubicBezTo>
                  <a:cubicBezTo>
                    <a:pt x="23766" y="17658"/>
                    <a:pt x="23817" y="17913"/>
                    <a:pt x="23868" y="18168"/>
                  </a:cubicBezTo>
                  <a:cubicBezTo>
                    <a:pt x="23919" y="18423"/>
                    <a:pt x="23919" y="18627"/>
                    <a:pt x="23970" y="18831"/>
                  </a:cubicBezTo>
                  <a:cubicBezTo>
                    <a:pt x="23970" y="19035"/>
                    <a:pt x="24021" y="19392"/>
                    <a:pt x="24072" y="19647"/>
                  </a:cubicBezTo>
                  <a:cubicBezTo>
                    <a:pt x="24174" y="20055"/>
                    <a:pt x="24225" y="20412"/>
                    <a:pt x="24276" y="20820"/>
                  </a:cubicBezTo>
                  <a:cubicBezTo>
                    <a:pt x="24327" y="20922"/>
                    <a:pt x="24327" y="21024"/>
                    <a:pt x="24378" y="21177"/>
                  </a:cubicBezTo>
                  <a:lnTo>
                    <a:pt x="24429" y="21483"/>
                  </a:lnTo>
                  <a:cubicBezTo>
                    <a:pt x="24480" y="21636"/>
                    <a:pt x="24531" y="21840"/>
                    <a:pt x="24531" y="22044"/>
                  </a:cubicBezTo>
                  <a:cubicBezTo>
                    <a:pt x="24582" y="22197"/>
                    <a:pt x="24633" y="22452"/>
                    <a:pt x="24684" y="22758"/>
                  </a:cubicBezTo>
                  <a:cubicBezTo>
                    <a:pt x="24735" y="22860"/>
                    <a:pt x="24735" y="22962"/>
                    <a:pt x="24735" y="23115"/>
                  </a:cubicBezTo>
                  <a:cubicBezTo>
                    <a:pt x="24735" y="23166"/>
                    <a:pt x="24786" y="23217"/>
                    <a:pt x="24786" y="23268"/>
                  </a:cubicBezTo>
                  <a:lnTo>
                    <a:pt x="24786" y="23523"/>
                  </a:lnTo>
                  <a:cubicBezTo>
                    <a:pt x="24786" y="23574"/>
                    <a:pt x="24837" y="23778"/>
                    <a:pt x="24837" y="23931"/>
                  </a:cubicBezTo>
                  <a:cubicBezTo>
                    <a:pt x="24837" y="24033"/>
                    <a:pt x="24888" y="24186"/>
                    <a:pt x="24888" y="24339"/>
                  </a:cubicBezTo>
                  <a:cubicBezTo>
                    <a:pt x="24888" y="24492"/>
                    <a:pt x="24939" y="24645"/>
                    <a:pt x="24939" y="24798"/>
                  </a:cubicBezTo>
                  <a:cubicBezTo>
                    <a:pt x="24939" y="24900"/>
                    <a:pt x="24939" y="25002"/>
                    <a:pt x="24939" y="25053"/>
                  </a:cubicBezTo>
                  <a:cubicBezTo>
                    <a:pt x="24939" y="25104"/>
                    <a:pt x="24939" y="25104"/>
                    <a:pt x="24939" y="25155"/>
                  </a:cubicBezTo>
                  <a:cubicBezTo>
                    <a:pt x="24939" y="25308"/>
                    <a:pt x="24990" y="25461"/>
                    <a:pt x="24990" y="25563"/>
                  </a:cubicBezTo>
                  <a:cubicBezTo>
                    <a:pt x="24990" y="25716"/>
                    <a:pt x="24990" y="25971"/>
                    <a:pt x="25041" y="26124"/>
                  </a:cubicBezTo>
                  <a:cubicBezTo>
                    <a:pt x="25092" y="26583"/>
                    <a:pt x="25092" y="26991"/>
                    <a:pt x="25143" y="27501"/>
                  </a:cubicBezTo>
                  <a:cubicBezTo>
                    <a:pt x="25194" y="27960"/>
                    <a:pt x="25245" y="28317"/>
                    <a:pt x="25296" y="28776"/>
                  </a:cubicBezTo>
                  <a:cubicBezTo>
                    <a:pt x="25398" y="30051"/>
                    <a:pt x="25500" y="31326"/>
                    <a:pt x="25551" y="32294"/>
                  </a:cubicBezTo>
                  <a:lnTo>
                    <a:pt x="25347" y="32447"/>
                  </a:lnTo>
                  <a:lnTo>
                    <a:pt x="25194" y="32447"/>
                  </a:lnTo>
                  <a:cubicBezTo>
                    <a:pt x="24605" y="32536"/>
                    <a:pt x="24271" y="32624"/>
                    <a:pt x="23564" y="32624"/>
                  </a:cubicBezTo>
                  <a:cubicBezTo>
                    <a:pt x="23046" y="32624"/>
                    <a:pt x="22329" y="32577"/>
                    <a:pt x="21165" y="32447"/>
                  </a:cubicBezTo>
                  <a:cubicBezTo>
                    <a:pt x="20706" y="32396"/>
                    <a:pt x="20196" y="32396"/>
                    <a:pt x="19686" y="32345"/>
                  </a:cubicBezTo>
                  <a:cubicBezTo>
                    <a:pt x="18896" y="32247"/>
                    <a:pt x="18126" y="32190"/>
                    <a:pt x="17351" y="32190"/>
                  </a:cubicBezTo>
                  <a:cubicBezTo>
                    <a:pt x="16926" y="32190"/>
                    <a:pt x="16499" y="32207"/>
                    <a:pt x="16065" y="32243"/>
                  </a:cubicBezTo>
                  <a:cubicBezTo>
                    <a:pt x="15300" y="32294"/>
                    <a:pt x="14586" y="32345"/>
                    <a:pt x="14076" y="32447"/>
                  </a:cubicBezTo>
                  <a:lnTo>
                    <a:pt x="13566" y="32549"/>
                  </a:lnTo>
                  <a:lnTo>
                    <a:pt x="13515" y="32549"/>
                  </a:lnTo>
                  <a:cubicBezTo>
                    <a:pt x="13324" y="32563"/>
                    <a:pt x="13129" y="32569"/>
                    <a:pt x="12932" y="32569"/>
                  </a:cubicBezTo>
                  <a:cubicBezTo>
                    <a:pt x="12395" y="32569"/>
                    <a:pt x="11845" y="32522"/>
                    <a:pt x="11322" y="32447"/>
                  </a:cubicBezTo>
                  <a:cubicBezTo>
                    <a:pt x="10608" y="32396"/>
                    <a:pt x="9741" y="32243"/>
                    <a:pt x="8976" y="32141"/>
                  </a:cubicBezTo>
                  <a:lnTo>
                    <a:pt x="8976" y="31631"/>
                  </a:lnTo>
                  <a:cubicBezTo>
                    <a:pt x="8976" y="31224"/>
                    <a:pt x="8976" y="30663"/>
                    <a:pt x="9027" y="30051"/>
                  </a:cubicBezTo>
                  <a:cubicBezTo>
                    <a:pt x="9027" y="29745"/>
                    <a:pt x="9078" y="29388"/>
                    <a:pt x="9078" y="29082"/>
                  </a:cubicBezTo>
                  <a:cubicBezTo>
                    <a:pt x="9180" y="27807"/>
                    <a:pt x="9282" y="26328"/>
                    <a:pt x="9435" y="24951"/>
                  </a:cubicBezTo>
                  <a:lnTo>
                    <a:pt x="9435" y="24492"/>
                  </a:lnTo>
                  <a:cubicBezTo>
                    <a:pt x="9486" y="24135"/>
                    <a:pt x="9588" y="23625"/>
                    <a:pt x="9639" y="23115"/>
                  </a:cubicBezTo>
                  <a:cubicBezTo>
                    <a:pt x="9741" y="22044"/>
                    <a:pt x="9843" y="20718"/>
                    <a:pt x="9996" y="19392"/>
                  </a:cubicBezTo>
                  <a:lnTo>
                    <a:pt x="9996" y="19188"/>
                  </a:lnTo>
                  <a:cubicBezTo>
                    <a:pt x="9996" y="18933"/>
                    <a:pt x="10047" y="18678"/>
                    <a:pt x="10047" y="18423"/>
                  </a:cubicBezTo>
                  <a:cubicBezTo>
                    <a:pt x="10251" y="16230"/>
                    <a:pt x="10455" y="14037"/>
                    <a:pt x="10557" y="12711"/>
                  </a:cubicBezTo>
                  <a:cubicBezTo>
                    <a:pt x="10557" y="12456"/>
                    <a:pt x="10608" y="12252"/>
                    <a:pt x="10608" y="12048"/>
                  </a:cubicBezTo>
                  <a:cubicBezTo>
                    <a:pt x="10608" y="11895"/>
                    <a:pt x="10608" y="11793"/>
                    <a:pt x="10608" y="11640"/>
                  </a:cubicBezTo>
                  <a:cubicBezTo>
                    <a:pt x="10608" y="11487"/>
                    <a:pt x="10608" y="11130"/>
                    <a:pt x="10659" y="10875"/>
                  </a:cubicBezTo>
                  <a:cubicBezTo>
                    <a:pt x="10659" y="10620"/>
                    <a:pt x="10659" y="10518"/>
                    <a:pt x="10659" y="10365"/>
                  </a:cubicBezTo>
                  <a:lnTo>
                    <a:pt x="10659" y="10059"/>
                  </a:lnTo>
                  <a:cubicBezTo>
                    <a:pt x="10659" y="9753"/>
                    <a:pt x="10659" y="9447"/>
                    <a:pt x="10659" y="9192"/>
                  </a:cubicBezTo>
                  <a:cubicBezTo>
                    <a:pt x="10710" y="8937"/>
                    <a:pt x="10659" y="8733"/>
                    <a:pt x="10659" y="8529"/>
                  </a:cubicBezTo>
                  <a:lnTo>
                    <a:pt x="10659" y="8122"/>
                  </a:lnTo>
                  <a:lnTo>
                    <a:pt x="10659" y="7918"/>
                  </a:lnTo>
                  <a:lnTo>
                    <a:pt x="10659" y="7306"/>
                  </a:lnTo>
                  <a:lnTo>
                    <a:pt x="10659" y="6694"/>
                  </a:lnTo>
                  <a:lnTo>
                    <a:pt x="10659" y="4909"/>
                  </a:lnTo>
                  <a:cubicBezTo>
                    <a:pt x="10659" y="4654"/>
                    <a:pt x="10659" y="4348"/>
                    <a:pt x="10659" y="4093"/>
                  </a:cubicBezTo>
                  <a:cubicBezTo>
                    <a:pt x="10710" y="3838"/>
                    <a:pt x="10761" y="3634"/>
                    <a:pt x="10812" y="3379"/>
                  </a:cubicBezTo>
                  <a:lnTo>
                    <a:pt x="10863" y="3226"/>
                  </a:lnTo>
                  <a:cubicBezTo>
                    <a:pt x="11118" y="3073"/>
                    <a:pt x="11424" y="2971"/>
                    <a:pt x="11679" y="2869"/>
                  </a:cubicBezTo>
                  <a:cubicBezTo>
                    <a:pt x="11781" y="2818"/>
                    <a:pt x="11883" y="2818"/>
                    <a:pt x="11985" y="2767"/>
                  </a:cubicBezTo>
                  <a:cubicBezTo>
                    <a:pt x="13770" y="2359"/>
                    <a:pt x="15555" y="2053"/>
                    <a:pt x="17391" y="1849"/>
                  </a:cubicBezTo>
                  <a:cubicBezTo>
                    <a:pt x="17799" y="1798"/>
                    <a:pt x="18105" y="1798"/>
                    <a:pt x="18207" y="1798"/>
                  </a:cubicBezTo>
                  <a:close/>
                  <a:moveTo>
                    <a:pt x="16367" y="0"/>
                  </a:moveTo>
                  <a:cubicBezTo>
                    <a:pt x="15591" y="0"/>
                    <a:pt x="14790" y="106"/>
                    <a:pt x="14025" y="319"/>
                  </a:cubicBezTo>
                  <a:cubicBezTo>
                    <a:pt x="13056" y="625"/>
                    <a:pt x="12087" y="1033"/>
                    <a:pt x="11220" y="1594"/>
                  </a:cubicBezTo>
                  <a:cubicBezTo>
                    <a:pt x="10710" y="1900"/>
                    <a:pt x="10251" y="2257"/>
                    <a:pt x="9792" y="2665"/>
                  </a:cubicBezTo>
                  <a:cubicBezTo>
                    <a:pt x="9690" y="2767"/>
                    <a:pt x="9537" y="2869"/>
                    <a:pt x="9435" y="2971"/>
                  </a:cubicBezTo>
                  <a:cubicBezTo>
                    <a:pt x="8772" y="3379"/>
                    <a:pt x="8211" y="3940"/>
                    <a:pt x="7803" y="4603"/>
                  </a:cubicBezTo>
                  <a:cubicBezTo>
                    <a:pt x="7803" y="4603"/>
                    <a:pt x="7803" y="4654"/>
                    <a:pt x="7752" y="4654"/>
                  </a:cubicBezTo>
                  <a:cubicBezTo>
                    <a:pt x="7752" y="4705"/>
                    <a:pt x="7701" y="4756"/>
                    <a:pt x="7701" y="4807"/>
                  </a:cubicBezTo>
                  <a:cubicBezTo>
                    <a:pt x="7650" y="4909"/>
                    <a:pt x="7650" y="5011"/>
                    <a:pt x="7599" y="5062"/>
                  </a:cubicBezTo>
                  <a:cubicBezTo>
                    <a:pt x="7548" y="5215"/>
                    <a:pt x="7497" y="5368"/>
                    <a:pt x="7497" y="5572"/>
                  </a:cubicBezTo>
                  <a:cubicBezTo>
                    <a:pt x="7497" y="5674"/>
                    <a:pt x="7446" y="5725"/>
                    <a:pt x="7395" y="5776"/>
                  </a:cubicBezTo>
                  <a:cubicBezTo>
                    <a:pt x="7242" y="6286"/>
                    <a:pt x="7140" y="6796"/>
                    <a:pt x="7038" y="7357"/>
                  </a:cubicBezTo>
                  <a:cubicBezTo>
                    <a:pt x="7038" y="7510"/>
                    <a:pt x="6987" y="7714"/>
                    <a:pt x="6987" y="7918"/>
                  </a:cubicBezTo>
                  <a:cubicBezTo>
                    <a:pt x="6936" y="8325"/>
                    <a:pt x="6885" y="8733"/>
                    <a:pt x="6783" y="9141"/>
                  </a:cubicBezTo>
                  <a:cubicBezTo>
                    <a:pt x="6732" y="9549"/>
                    <a:pt x="6732" y="10110"/>
                    <a:pt x="6682" y="10620"/>
                  </a:cubicBezTo>
                  <a:cubicBezTo>
                    <a:pt x="6682" y="10977"/>
                    <a:pt x="6631" y="11283"/>
                    <a:pt x="6631" y="11640"/>
                  </a:cubicBezTo>
                  <a:lnTo>
                    <a:pt x="6631" y="11997"/>
                  </a:lnTo>
                  <a:cubicBezTo>
                    <a:pt x="6580" y="12915"/>
                    <a:pt x="6478" y="14394"/>
                    <a:pt x="6325" y="15975"/>
                  </a:cubicBezTo>
                  <a:cubicBezTo>
                    <a:pt x="6223" y="16944"/>
                    <a:pt x="6172" y="17913"/>
                    <a:pt x="6070" y="18831"/>
                  </a:cubicBezTo>
                  <a:cubicBezTo>
                    <a:pt x="5968" y="19800"/>
                    <a:pt x="5866" y="20820"/>
                    <a:pt x="5815" y="21687"/>
                  </a:cubicBezTo>
                  <a:cubicBezTo>
                    <a:pt x="5815" y="22044"/>
                    <a:pt x="5764" y="22350"/>
                    <a:pt x="5713" y="22656"/>
                  </a:cubicBezTo>
                  <a:cubicBezTo>
                    <a:pt x="5662" y="23166"/>
                    <a:pt x="5611" y="23523"/>
                    <a:pt x="5611" y="23829"/>
                  </a:cubicBezTo>
                  <a:cubicBezTo>
                    <a:pt x="5611" y="24033"/>
                    <a:pt x="5611" y="24237"/>
                    <a:pt x="5560" y="24492"/>
                  </a:cubicBezTo>
                  <a:cubicBezTo>
                    <a:pt x="5509" y="24900"/>
                    <a:pt x="5509" y="25359"/>
                    <a:pt x="5458" y="25869"/>
                  </a:cubicBezTo>
                  <a:cubicBezTo>
                    <a:pt x="5458" y="26124"/>
                    <a:pt x="5407" y="26379"/>
                    <a:pt x="5356" y="26685"/>
                  </a:cubicBezTo>
                  <a:cubicBezTo>
                    <a:pt x="5254" y="27807"/>
                    <a:pt x="5152" y="29133"/>
                    <a:pt x="5050" y="30357"/>
                  </a:cubicBezTo>
                  <a:cubicBezTo>
                    <a:pt x="5050" y="30510"/>
                    <a:pt x="5050" y="30714"/>
                    <a:pt x="4999" y="30867"/>
                  </a:cubicBezTo>
                  <a:cubicBezTo>
                    <a:pt x="4999" y="31428"/>
                    <a:pt x="4948" y="31988"/>
                    <a:pt x="4897" y="32498"/>
                  </a:cubicBezTo>
                  <a:cubicBezTo>
                    <a:pt x="3520" y="32702"/>
                    <a:pt x="2296" y="32855"/>
                    <a:pt x="2296" y="32855"/>
                  </a:cubicBezTo>
                  <a:cubicBezTo>
                    <a:pt x="2296" y="33212"/>
                    <a:pt x="2296" y="33365"/>
                    <a:pt x="2245" y="33671"/>
                  </a:cubicBezTo>
                  <a:cubicBezTo>
                    <a:pt x="2194" y="34028"/>
                    <a:pt x="2245" y="34181"/>
                    <a:pt x="2245" y="34538"/>
                  </a:cubicBezTo>
                  <a:lnTo>
                    <a:pt x="2245" y="35099"/>
                  </a:lnTo>
                  <a:lnTo>
                    <a:pt x="2245" y="35150"/>
                  </a:lnTo>
                  <a:lnTo>
                    <a:pt x="2143" y="35966"/>
                  </a:lnTo>
                  <a:cubicBezTo>
                    <a:pt x="2041" y="36986"/>
                    <a:pt x="1939" y="38567"/>
                    <a:pt x="1837" y="39383"/>
                  </a:cubicBezTo>
                  <a:cubicBezTo>
                    <a:pt x="1837" y="39536"/>
                    <a:pt x="1837" y="39689"/>
                    <a:pt x="1786" y="39791"/>
                  </a:cubicBezTo>
                  <a:cubicBezTo>
                    <a:pt x="1735" y="40046"/>
                    <a:pt x="1684" y="40709"/>
                    <a:pt x="1633" y="41423"/>
                  </a:cubicBezTo>
                  <a:cubicBezTo>
                    <a:pt x="1633" y="41576"/>
                    <a:pt x="1633" y="41729"/>
                    <a:pt x="1582" y="41882"/>
                  </a:cubicBezTo>
                  <a:cubicBezTo>
                    <a:pt x="1480" y="42953"/>
                    <a:pt x="1429" y="44177"/>
                    <a:pt x="1480" y="44789"/>
                  </a:cubicBezTo>
                  <a:lnTo>
                    <a:pt x="1480" y="44942"/>
                  </a:lnTo>
                  <a:cubicBezTo>
                    <a:pt x="1480" y="46421"/>
                    <a:pt x="460" y="52949"/>
                    <a:pt x="511" y="53969"/>
                  </a:cubicBezTo>
                  <a:cubicBezTo>
                    <a:pt x="358" y="54785"/>
                    <a:pt x="1" y="58303"/>
                    <a:pt x="52" y="60394"/>
                  </a:cubicBezTo>
                  <a:cubicBezTo>
                    <a:pt x="52" y="61108"/>
                    <a:pt x="154" y="61771"/>
                    <a:pt x="358" y="62485"/>
                  </a:cubicBezTo>
                  <a:cubicBezTo>
                    <a:pt x="409" y="62689"/>
                    <a:pt x="511" y="63046"/>
                    <a:pt x="613" y="63454"/>
                  </a:cubicBezTo>
                  <a:cubicBezTo>
                    <a:pt x="919" y="64627"/>
                    <a:pt x="1429" y="66259"/>
                    <a:pt x="1429" y="66259"/>
                  </a:cubicBezTo>
                  <a:cubicBezTo>
                    <a:pt x="1531" y="66514"/>
                    <a:pt x="1531" y="66769"/>
                    <a:pt x="1531" y="67024"/>
                  </a:cubicBezTo>
                  <a:cubicBezTo>
                    <a:pt x="1531" y="67075"/>
                    <a:pt x="1480" y="67177"/>
                    <a:pt x="1429" y="67228"/>
                  </a:cubicBezTo>
                  <a:cubicBezTo>
                    <a:pt x="1378" y="67330"/>
                    <a:pt x="1327" y="67432"/>
                    <a:pt x="1276" y="67534"/>
                  </a:cubicBezTo>
                  <a:cubicBezTo>
                    <a:pt x="1225" y="67891"/>
                    <a:pt x="1327" y="68197"/>
                    <a:pt x="1582" y="68452"/>
                  </a:cubicBezTo>
                  <a:lnTo>
                    <a:pt x="1633" y="68452"/>
                  </a:lnTo>
                  <a:cubicBezTo>
                    <a:pt x="1834" y="68512"/>
                    <a:pt x="2027" y="68541"/>
                    <a:pt x="2216" y="68541"/>
                  </a:cubicBezTo>
                  <a:cubicBezTo>
                    <a:pt x="2505" y="68541"/>
                    <a:pt x="2783" y="68473"/>
                    <a:pt x="3061" y="68350"/>
                  </a:cubicBezTo>
                  <a:lnTo>
                    <a:pt x="3265" y="68350"/>
                  </a:lnTo>
                  <a:cubicBezTo>
                    <a:pt x="3469" y="68299"/>
                    <a:pt x="3673" y="68197"/>
                    <a:pt x="3928" y="68197"/>
                  </a:cubicBezTo>
                  <a:cubicBezTo>
                    <a:pt x="4795" y="68044"/>
                    <a:pt x="5713" y="67993"/>
                    <a:pt x="6580" y="67993"/>
                  </a:cubicBezTo>
                  <a:lnTo>
                    <a:pt x="7956" y="67993"/>
                  </a:lnTo>
                  <a:cubicBezTo>
                    <a:pt x="9843" y="68044"/>
                    <a:pt x="12087" y="68248"/>
                    <a:pt x="14943" y="68248"/>
                  </a:cubicBezTo>
                  <a:cubicBezTo>
                    <a:pt x="16728" y="68248"/>
                    <a:pt x="22593" y="68044"/>
                    <a:pt x="23817" y="67840"/>
                  </a:cubicBezTo>
                  <a:cubicBezTo>
                    <a:pt x="25398" y="67636"/>
                    <a:pt x="28508" y="67534"/>
                    <a:pt x="29477" y="67483"/>
                  </a:cubicBezTo>
                  <a:cubicBezTo>
                    <a:pt x="31160" y="67483"/>
                    <a:pt x="32843" y="67585"/>
                    <a:pt x="34526" y="67789"/>
                  </a:cubicBezTo>
                  <a:lnTo>
                    <a:pt x="34628" y="67789"/>
                  </a:lnTo>
                  <a:cubicBezTo>
                    <a:pt x="34985" y="67789"/>
                    <a:pt x="35291" y="67636"/>
                    <a:pt x="35495" y="67381"/>
                  </a:cubicBezTo>
                  <a:cubicBezTo>
                    <a:pt x="35546" y="67279"/>
                    <a:pt x="35597" y="67177"/>
                    <a:pt x="35648" y="67075"/>
                  </a:cubicBezTo>
                  <a:cubicBezTo>
                    <a:pt x="35597" y="67024"/>
                    <a:pt x="35597" y="66973"/>
                    <a:pt x="35597" y="66922"/>
                  </a:cubicBezTo>
                  <a:cubicBezTo>
                    <a:pt x="35393" y="66565"/>
                    <a:pt x="35291" y="66106"/>
                    <a:pt x="35291" y="65698"/>
                  </a:cubicBezTo>
                  <a:cubicBezTo>
                    <a:pt x="35342" y="65239"/>
                    <a:pt x="35291" y="64780"/>
                    <a:pt x="35087" y="64372"/>
                  </a:cubicBezTo>
                  <a:cubicBezTo>
                    <a:pt x="35036" y="64270"/>
                    <a:pt x="34985" y="64219"/>
                    <a:pt x="34985" y="64117"/>
                  </a:cubicBezTo>
                  <a:cubicBezTo>
                    <a:pt x="34832" y="63709"/>
                    <a:pt x="34883" y="63301"/>
                    <a:pt x="35036" y="62944"/>
                  </a:cubicBezTo>
                  <a:cubicBezTo>
                    <a:pt x="35138" y="62689"/>
                    <a:pt x="35291" y="62485"/>
                    <a:pt x="35393" y="62230"/>
                  </a:cubicBezTo>
                  <a:cubicBezTo>
                    <a:pt x="35750" y="61720"/>
                    <a:pt x="35750" y="61006"/>
                    <a:pt x="35597" y="59680"/>
                  </a:cubicBezTo>
                  <a:cubicBezTo>
                    <a:pt x="35444" y="58762"/>
                    <a:pt x="35444" y="57793"/>
                    <a:pt x="35597" y="56824"/>
                  </a:cubicBezTo>
                  <a:cubicBezTo>
                    <a:pt x="35597" y="56569"/>
                    <a:pt x="35597" y="56263"/>
                    <a:pt x="35597" y="56008"/>
                  </a:cubicBezTo>
                  <a:cubicBezTo>
                    <a:pt x="35393" y="53204"/>
                    <a:pt x="34067" y="46064"/>
                    <a:pt x="33710" y="43616"/>
                  </a:cubicBezTo>
                  <a:cubicBezTo>
                    <a:pt x="33659" y="43055"/>
                    <a:pt x="33557" y="42341"/>
                    <a:pt x="33506" y="41576"/>
                  </a:cubicBezTo>
                  <a:cubicBezTo>
                    <a:pt x="33251" y="39077"/>
                    <a:pt x="32996" y="35915"/>
                    <a:pt x="32894" y="35201"/>
                  </a:cubicBezTo>
                  <a:cubicBezTo>
                    <a:pt x="32894" y="35150"/>
                    <a:pt x="32894" y="35099"/>
                    <a:pt x="32894" y="35048"/>
                  </a:cubicBezTo>
                  <a:cubicBezTo>
                    <a:pt x="32945" y="34844"/>
                    <a:pt x="32945" y="34538"/>
                    <a:pt x="32894" y="34334"/>
                  </a:cubicBezTo>
                  <a:cubicBezTo>
                    <a:pt x="32894" y="34181"/>
                    <a:pt x="32843" y="34079"/>
                    <a:pt x="32843" y="33926"/>
                  </a:cubicBezTo>
                  <a:lnTo>
                    <a:pt x="32843" y="33773"/>
                  </a:lnTo>
                  <a:cubicBezTo>
                    <a:pt x="32792" y="33314"/>
                    <a:pt x="32792" y="32753"/>
                    <a:pt x="32792" y="32753"/>
                  </a:cubicBezTo>
                  <a:cubicBezTo>
                    <a:pt x="32384" y="32600"/>
                    <a:pt x="31925" y="32498"/>
                    <a:pt x="31517" y="32498"/>
                  </a:cubicBezTo>
                  <a:lnTo>
                    <a:pt x="30344" y="32396"/>
                  </a:lnTo>
                  <a:cubicBezTo>
                    <a:pt x="30344" y="31937"/>
                    <a:pt x="30344" y="31479"/>
                    <a:pt x="30293" y="30969"/>
                  </a:cubicBezTo>
                  <a:cubicBezTo>
                    <a:pt x="30293" y="30408"/>
                    <a:pt x="30242" y="29796"/>
                    <a:pt x="30191" y="29133"/>
                  </a:cubicBezTo>
                  <a:cubicBezTo>
                    <a:pt x="30191" y="28929"/>
                    <a:pt x="30191" y="28725"/>
                    <a:pt x="30191" y="28470"/>
                  </a:cubicBezTo>
                  <a:cubicBezTo>
                    <a:pt x="30140" y="27807"/>
                    <a:pt x="30089" y="26991"/>
                    <a:pt x="29936" y="26073"/>
                  </a:cubicBezTo>
                  <a:cubicBezTo>
                    <a:pt x="29885" y="25512"/>
                    <a:pt x="29732" y="24543"/>
                    <a:pt x="29528" y="23421"/>
                  </a:cubicBezTo>
                  <a:cubicBezTo>
                    <a:pt x="29324" y="22044"/>
                    <a:pt x="29069" y="20463"/>
                    <a:pt x="28814" y="18882"/>
                  </a:cubicBezTo>
                  <a:cubicBezTo>
                    <a:pt x="28457" y="16689"/>
                    <a:pt x="28050" y="14547"/>
                    <a:pt x="27795" y="13272"/>
                  </a:cubicBezTo>
                  <a:cubicBezTo>
                    <a:pt x="27693" y="12813"/>
                    <a:pt x="27642" y="12456"/>
                    <a:pt x="27591" y="12252"/>
                  </a:cubicBezTo>
                  <a:cubicBezTo>
                    <a:pt x="26979" y="10059"/>
                    <a:pt x="26163" y="7969"/>
                    <a:pt x="25092" y="6031"/>
                  </a:cubicBezTo>
                  <a:cubicBezTo>
                    <a:pt x="24837" y="5521"/>
                    <a:pt x="24531" y="5011"/>
                    <a:pt x="24225" y="4552"/>
                  </a:cubicBezTo>
                  <a:cubicBezTo>
                    <a:pt x="23919" y="4093"/>
                    <a:pt x="23613" y="3685"/>
                    <a:pt x="23256" y="3277"/>
                  </a:cubicBezTo>
                  <a:cubicBezTo>
                    <a:pt x="23052" y="3073"/>
                    <a:pt x="22899" y="2920"/>
                    <a:pt x="22746" y="2767"/>
                  </a:cubicBezTo>
                  <a:cubicBezTo>
                    <a:pt x="22440" y="2410"/>
                    <a:pt x="22134" y="2104"/>
                    <a:pt x="21777" y="1798"/>
                  </a:cubicBezTo>
                  <a:lnTo>
                    <a:pt x="21726" y="1798"/>
                  </a:lnTo>
                  <a:lnTo>
                    <a:pt x="21624" y="1696"/>
                  </a:lnTo>
                  <a:lnTo>
                    <a:pt x="21369" y="1492"/>
                  </a:lnTo>
                  <a:cubicBezTo>
                    <a:pt x="21216" y="1390"/>
                    <a:pt x="21012" y="1288"/>
                    <a:pt x="20859" y="1186"/>
                  </a:cubicBezTo>
                  <a:lnTo>
                    <a:pt x="20349" y="931"/>
                  </a:lnTo>
                  <a:cubicBezTo>
                    <a:pt x="20298" y="880"/>
                    <a:pt x="20247" y="829"/>
                    <a:pt x="20145" y="829"/>
                  </a:cubicBezTo>
                  <a:lnTo>
                    <a:pt x="20094" y="829"/>
                  </a:lnTo>
                  <a:cubicBezTo>
                    <a:pt x="20043" y="829"/>
                    <a:pt x="19839" y="676"/>
                    <a:pt x="19686" y="625"/>
                  </a:cubicBezTo>
                  <a:lnTo>
                    <a:pt x="19227" y="472"/>
                  </a:lnTo>
                  <a:lnTo>
                    <a:pt x="18972" y="370"/>
                  </a:lnTo>
                  <a:cubicBezTo>
                    <a:pt x="18870" y="319"/>
                    <a:pt x="18717" y="319"/>
                    <a:pt x="18564" y="268"/>
                  </a:cubicBezTo>
                  <a:lnTo>
                    <a:pt x="18513" y="268"/>
                  </a:lnTo>
                  <a:lnTo>
                    <a:pt x="18309" y="166"/>
                  </a:lnTo>
                  <a:cubicBezTo>
                    <a:pt x="18105" y="166"/>
                    <a:pt x="17952" y="115"/>
                    <a:pt x="17748" y="64"/>
                  </a:cubicBezTo>
                  <a:lnTo>
                    <a:pt x="17442" y="64"/>
                  </a:lnTo>
                  <a:lnTo>
                    <a:pt x="17136" y="13"/>
                  </a:lnTo>
                  <a:lnTo>
                    <a:pt x="16830" y="13"/>
                  </a:lnTo>
                  <a:cubicBezTo>
                    <a:pt x="16677" y="4"/>
                    <a:pt x="16523" y="0"/>
                    <a:pt x="16367" y="0"/>
                  </a:cubicBezTo>
                  <a:close/>
                </a:path>
              </a:pathLst>
            </a:custGeom>
            <a:solidFill>
              <a:srgbClr val="FFFFFF"/>
            </a:solidFill>
            <a:ln cap="flat" cmpd="sng" w="114300">
              <a:solidFill>
                <a:srgbClr val="FFFFFF"/>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94" name="Google Shape;1994;p20"/>
            <p:cNvPicPr preferRelativeResize="0"/>
            <p:nvPr/>
          </p:nvPicPr>
          <p:blipFill rotWithShape="1">
            <a:blip r:embed="rId3">
              <a:alphaModFix/>
            </a:blip>
            <a:srcRect b="0" l="12327" r="12319" t="5535"/>
            <a:stretch/>
          </p:blipFill>
          <p:spPr>
            <a:xfrm rot="2">
              <a:off x="6825375" y="1069650"/>
              <a:ext cx="1385575" cy="2543050"/>
            </a:xfrm>
            <a:prstGeom prst="rect">
              <a:avLst/>
            </a:prstGeom>
            <a:noFill/>
            <a:ln>
              <a:noFill/>
            </a:ln>
          </p:spPr>
        </p:pic>
      </p:grpSp>
      <p:grpSp>
        <p:nvGrpSpPr>
          <p:cNvPr id="1995" name="Google Shape;1995;p20"/>
          <p:cNvGrpSpPr/>
          <p:nvPr/>
        </p:nvGrpSpPr>
        <p:grpSpPr>
          <a:xfrm>
            <a:off x="5006453" y="965796"/>
            <a:ext cx="1780487" cy="2593358"/>
            <a:chOff x="5006453" y="965796"/>
            <a:chExt cx="1780487" cy="2593358"/>
          </a:xfrm>
        </p:grpSpPr>
        <p:sp>
          <p:nvSpPr>
            <p:cNvPr id="1996" name="Google Shape;1996;p20"/>
            <p:cNvSpPr/>
            <p:nvPr/>
          </p:nvSpPr>
          <p:spPr>
            <a:xfrm rot="1068562">
              <a:off x="5409971" y="1110222"/>
              <a:ext cx="943020" cy="2245019"/>
            </a:xfrm>
            <a:custGeom>
              <a:rect b="b" l="l" r="r" t="t"/>
              <a:pathLst>
                <a:path extrusionOk="0" h="66535" w="27948">
                  <a:moveTo>
                    <a:pt x="12699" y="880"/>
                  </a:moveTo>
                  <a:cubicBezTo>
                    <a:pt x="12801" y="880"/>
                    <a:pt x="13056" y="880"/>
                    <a:pt x="13464" y="931"/>
                  </a:cubicBezTo>
                  <a:cubicBezTo>
                    <a:pt x="15096" y="1135"/>
                    <a:pt x="16677" y="1390"/>
                    <a:pt x="18309" y="1747"/>
                  </a:cubicBezTo>
                  <a:lnTo>
                    <a:pt x="18309" y="1900"/>
                  </a:lnTo>
                  <a:lnTo>
                    <a:pt x="18564" y="2002"/>
                  </a:lnTo>
                  <a:cubicBezTo>
                    <a:pt x="18768" y="2104"/>
                    <a:pt x="19023" y="2206"/>
                    <a:pt x="19278" y="2308"/>
                  </a:cubicBezTo>
                  <a:cubicBezTo>
                    <a:pt x="19482" y="2767"/>
                    <a:pt x="19584" y="3277"/>
                    <a:pt x="19635" y="3787"/>
                  </a:cubicBezTo>
                  <a:cubicBezTo>
                    <a:pt x="19686" y="4042"/>
                    <a:pt x="19686" y="4297"/>
                    <a:pt x="19635" y="4501"/>
                  </a:cubicBezTo>
                  <a:lnTo>
                    <a:pt x="19635" y="5776"/>
                  </a:lnTo>
                  <a:lnTo>
                    <a:pt x="19380" y="5674"/>
                  </a:lnTo>
                  <a:cubicBezTo>
                    <a:pt x="18615" y="5215"/>
                    <a:pt x="17748" y="4858"/>
                    <a:pt x="16830" y="4654"/>
                  </a:cubicBezTo>
                  <a:cubicBezTo>
                    <a:pt x="16154" y="4485"/>
                    <a:pt x="15443" y="4386"/>
                    <a:pt x="14726" y="4386"/>
                  </a:cubicBezTo>
                  <a:cubicBezTo>
                    <a:pt x="14577" y="4386"/>
                    <a:pt x="14429" y="4390"/>
                    <a:pt x="14280" y="4399"/>
                  </a:cubicBezTo>
                  <a:lnTo>
                    <a:pt x="13872" y="4399"/>
                  </a:lnTo>
                  <a:lnTo>
                    <a:pt x="13566" y="4450"/>
                  </a:lnTo>
                  <a:cubicBezTo>
                    <a:pt x="13413" y="4450"/>
                    <a:pt x="13260" y="4501"/>
                    <a:pt x="13107" y="4501"/>
                  </a:cubicBezTo>
                  <a:lnTo>
                    <a:pt x="12903" y="4552"/>
                  </a:lnTo>
                  <a:lnTo>
                    <a:pt x="12852" y="4552"/>
                  </a:lnTo>
                  <a:cubicBezTo>
                    <a:pt x="12801" y="4552"/>
                    <a:pt x="12699" y="4603"/>
                    <a:pt x="12648" y="4603"/>
                  </a:cubicBezTo>
                  <a:lnTo>
                    <a:pt x="12444" y="4654"/>
                  </a:lnTo>
                  <a:cubicBezTo>
                    <a:pt x="12393" y="4654"/>
                    <a:pt x="12342" y="4705"/>
                    <a:pt x="12291" y="4705"/>
                  </a:cubicBezTo>
                  <a:lnTo>
                    <a:pt x="11883" y="4858"/>
                  </a:lnTo>
                  <a:lnTo>
                    <a:pt x="11832" y="4858"/>
                  </a:lnTo>
                  <a:cubicBezTo>
                    <a:pt x="11679" y="4909"/>
                    <a:pt x="11577" y="4960"/>
                    <a:pt x="11475" y="5011"/>
                  </a:cubicBezTo>
                  <a:lnTo>
                    <a:pt x="11424" y="5011"/>
                  </a:lnTo>
                  <a:cubicBezTo>
                    <a:pt x="11373" y="5011"/>
                    <a:pt x="11271" y="5062"/>
                    <a:pt x="11220" y="5062"/>
                  </a:cubicBezTo>
                  <a:lnTo>
                    <a:pt x="10812" y="5266"/>
                  </a:lnTo>
                  <a:cubicBezTo>
                    <a:pt x="10608" y="5368"/>
                    <a:pt x="10455" y="5419"/>
                    <a:pt x="10353" y="5521"/>
                  </a:cubicBezTo>
                  <a:lnTo>
                    <a:pt x="10098" y="5674"/>
                  </a:lnTo>
                  <a:lnTo>
                    <a:pt x="9996" y="5776"/>
                  </a:lnTo>
                  <a:cubicBezTo>
                    <a:pt x="9894" y="5827"/>
                    <a:pt x="9792" y="5929"/>
                    <a:pt x="9690" y="5980"/>
                  </a:cubicBezTo>
                  <a:cubicBezTo>
                    <a:pt x="9792" y="5623"/>
                    <a:pt x="9894" y="5215"/>
                    <a:pt x="9996" y="4705"/>
                  </a:cubicBezTo>
                  <a:cubicBezTo>
                    <a:pt x="10047" y="4603"/>
                    <a:pt x="10047" y="4450"/>
                    <a:pt x="10098" y="4348"/>
                  </a:cubicBezTo>
                  <a:cubicBezTo>
                    <a:pt x="10098" y="4246"/>
                    <a:pt x="10098" y="4195"/>
                    <a:pt x="10149" y="4144"/>
                  </a:cubicBezTo>
                  <a:cubicBezTo>
                    <a:pt x="10149" y="4042"/>
                    <a:pt x="10149" y="3991"/>
                    <a:pt x="10200" y="3940"/>
                  </a:cubicBezTo>
                  <a:lnTo>
                    <a:pt x="10251" y="3685"/>
                  </a:lnTo>
                  <a:cubicBezTo>
                    <a:pt x="10353" y="3481"/>
                    <a:pt x="10404" y="3328"/>
                    <a:pt x="10455" y="3124"/>
                  </a:cubicBezTo>
                  <a:cubicBezTo>
                    <a:pt x="10506" y="3073"/>
                    <a:pt x="10506" y="2971"/>
                    <a:pt x="10557" y="2869"/>
                  </a:cubicBezTo>
                  <a:cubicBezTo>
                    <a:pt x="10557" y="2818"/>
                    <a:pt x="10608" y="2767"/>
                    <a:pt x="10608" y="2767"/>
                  </a:cubicBezTo>
                  <a:cubicBezTo>
                    <a:pt x="10659" y="2614"/>
                    <a:pt x="10710" y="2563"/>
                    <a:pt x="10761" y="2461"/>
                  </a:cubicBezTo>
                  <a:cubicBezTo>
                    <a:pt x="10812" y="2410"/>
                    <a:pt x="10812" y="2410"/>
                    <a:pt x="10812" y="2359"/>
                  </a:cubicBezTo>
                  <a:cubicBezTo>
                    <a:pt x="10863" y="2257"/>
                    <a:pt x="10965" y="2155"/>
                    <a:pt x="11016" y="2104"/>
                  </a:cubicBezTo>
                  <a:cubicBezTo>
                    <a:pt x="11067" y="2053"/>
                    <a:pt x="11067" y="2053"/>
                    <a:pt x="11067" y="2002"/>
                  </a:cubicBezTo>
                  <a:lnTo>
                    <a:pt x="11220" y="1849"/>
                  </a:lnTo>
                  <a:lnTo>
                    <a:pt x="11373" y="1747"/>
                  </a:lnTo>
                  <a:cubicBezTo>
                    <a:pt x="11628" y="1441"/>
                    <a:pt x="11985" y="1135"/>
                    <a:pt x="12393" y="931"/>
                  </a:cubicBezTo>
                  <a:cubicBezTo>
                    <a:pt x="12444" y="931"/>
                    <a:pt x="12495" y="880"/>
                    <a:pt x="12597" y="880"/>
                  </a:cubicBezTo>
                  <a:close/>
                  <a:moveTo>
                    <a:pt x="12546" y="5419"/>
                  </a:moveTo>
                  <a:cubicBezTo>
                    <a:pt x="12648" y="5419"/>
                    <a:pt x="12954" y="5419"/>
                    <a:pt x="13362" y="5470"/>
                  </a:cubicBezTo>
                  <a:cubicBezTo>
                    <a:pt x="14739" y="5623"/>
                    <a:pt x="17442" y="5980"/>
                    <a:pt x="18156" y="6184"/>
                  </a:cubicBezTo>
                  <a:lnTo>
                    <a:pt x="18411" y="6286"/>
                  </a:lnTo>
                  <a:cubicBezTo>
                    <a:pt x="18666" y="6337"/>
                    <a:pt x="18921" y="6439"/>
                    <a:pt x="19176" y="6541"/>
                  </a:cubicBezTo>
                  <a:cubicBezTo>
                    <a:pt x="19380" y="6949"/>
                    <a:pt x="19482" y="7357"/>
                    <a:pt x="19533" y="7815"/>
                  </a:cubicBezTo>
                  <a:cubicBezTo>
                    <a:pt x="19584" y="8019"/>
                    <a:pt x="19584" y="8223"/>
                    <a:pt x="19533" y="8478"/>
                  </a:cubicBezTo>
                  <a:lnTo>
                    <a:pt x="19533" y="9855"/>
                  </a:lnTo>
                  <a:lnTo>
                    <a:pt x="19533" y="10365"/>
                  </a:lnTo>
                  <a:lnTo>
                    <a:pt x="19533" y="10824"/>
                  </a:lnTo>
                  <a:lnTo>
                    <a:pt x="19533" y="10977"/>
                  </a:lnTo>
                  <a:lnTo>
                    <a:pt x="19533" y="11283"/>
                  </a:lnTo>
                  <a:lnTo>
                    <a:pt x="19533" y="11793"/>
                  </a:lnTo>
                  <a:cubicBezTo>
                    <a:pt x="19533" y="11997"/>
                    <a:pt x="19533" y="12252"/>
                    <a:pt x="19584" y="12456"/>
                  </a:cubicBezTo>
                  <a:lnTo>
                    <a:pt x="19584" y="12711"/>
                  </a:lnTo>
                  <a:lnTo>
                    <a:pt x="19584" y="13119"/>
                  </a:lnTo>
                  <a:cubicBezTo>
                    <a:pt x="19584" y="13272"/>
                    <a:pt x="19584" y="13527"/>
                    <a:pt x="19635" y="13680"/>
                  </a:cubicBezTo>
                  <a:cubicBezTo>
                    <a:pt x="19635" y="13884"/>
                    <a:pt x="19635" y="13935"/>
                    <a:pt x="19635" y="14037"/>
                  </a:cubicBezTo>
                  <a:cubicBezTo>
                    <a:pt x="19635" y="14190"/>
                    <a:pt x="19635" y="14343"/>
                    <a:pt x="19635" y="14547"/>
                  </a:cubicBezTo>
                  <a:cubicBezTo>
                    <a:pt x="19737" y="15567"/>
                    <a:pt x="19890" y="17301"/>
                    <a:pt x="20093" y="19035"/>
                  </a:cubicBezTo>
                  <a:cubicBezTo>
                    <a:pt x="20093" y="19239"/>
                    <a:pt x="20144" y="19392"/>
                    <a:pt x="20144" y="19596"/>
                  </a:cubicBezTo>
                  <a:cubicBezTo>
                    <a:pt x="20144" y="19647"/>
                    <a:pt x="20144" y="19698"/>
                    <a:pt x="20144" y="19749"/>
                  </a:cubicBezTo>
                  <a:cubicBezTo>
                    <a:pt x="20246" y="20820"/>
                    <a:pt x="20399" y="21840"/>
                    <a:pt x="20501" y="22656"/>
                  </a:cubicBezTo>
                  <a:cubicBezTo>
                    <a:pt x="20552" y="23064"/>
                    <a:pt x="20603" y="23472"/>
                    <a:pt x="20603" y="23778"/>
                  </a:cubicBezTo>
                  <a:lnTo>
                    <a:pt x="20603" y="24084"/>
                  </a:lnTo>
                  <a:cubicBezTo>
                    <a:pt x="20756" y="25206"/>
                    <a:pt x="20858" y="26328"/>
                    <a:pt x="20960" y="27348"/>
                  </a:cubicBezTo>
                  <a:cubicBezTo>
                    <a:pt x="20960" y="27603"/>
                    <a:pt x="21011" y="27858"/>
                    <a:pt x="21011" y="28113"/>
                  </a:cubicBezTo>
                  <a:cubicBezTo>
                    <a:pt x="21062" y="28572"/>
                    <a:pt x="21062" y="28980"/>
                    <a:pt x="21062" y="29337"/>
                  </a:cubicBezTo>
                  <a:cubicBezTo>
                    <a:pt x="20246" y="29337"/>
                    <a:pt x="19431" y="29388"/>
                    <a:pt x="18972" y="29439"/>
                  </a:cubicBezTo>
                  <a:lnTo>
                    <a:pt x="19176" y="29490"/>
                  </a:lnTo>
                  <a:cubicBezTo>
                    <a:pt x="18322" y="29703"/>
                    <a:pt x="17444" y="29792"/>
                    <a:pt x="16558" y="29792"/>
                  </a:cubicBezTo>
                  <a:cubicBezTo>
                    <a:pt x="16174" y="29792"/>
                    <a:pt x="15788" y="29775"/>
                    <a:pt x="15402" y="29745"/>
                  </a:cubicBezTo>
                  <a:cubicBezTo>
                    <a:pt x="14994" y="29745"/>
                    <a:pt x="14535" y="29694"/>
                    <a:pt x="14127" y="29694"/>
                  </a:cubicBezTo>
                  <a:cubicBezTo>
                    <a:pt x="13158" y="29592"/>
                    <a:pt x="12240" y="29541"/>
                    <a:pt x="11271" y="29541"/>
                  </a:cubicBezTo>
                  <a:cubicBezTo>
                    <a:pt x="10863" y="29541"/>
                    <a:pt x="10506" y="29541"/>
                    <a:pt x="10098" y="29592"/>
                  </a:cubicBezTo>
                  <a:lnTo>
                    <a:pt x="9792" y="29643"/>
                  </a:lnTo>
                  <a:cubicBezTo>
                    <a:pt x="9717" y="29652"/>
                    <a:pt x="9642" y="29656"/>
                    <a:pt x="9567" y="29656"/>
                  </a:cubicBezTo>
                  <a:cubicBezTo>
                    <a:pt x="9234" y="29656"/>
                    <a:pt x="8901" y="29573"/>
                    <a:pt x="8568" y="29490"/>
                  </a:cubicBezTo>
                  <a:cubicBezTo>
                    <a:pt x="7905" y="29286"/>
                    <a:pt x="7191" y="29133"/>
                    <a:pt x="6477" y="29082"/>
                  </a:cubicBezTo>
                  <a:lnTo>
                    <a:pt x="5967" y="29082"/>
                  </a:lnTo>
                  <a:cubicBezTo>
                    <a:pt x="6069" y="28317"/>
                    <a:pt x="6120" y="27450"/>
                    <a:pt x="6222" y="26532"/>
                  </a:cubicBezTo>
                  <a:cubicBezTo>
                    <a:pt x="6273" y="26226"/>
                    <a:pt x="6273" y="25920"/>
                    <a:pt x="6324" y="25512"/>
                  </a:cubicBezTo>
                  <a:cubicBezTo>
                    <a:pt x="6375" y="25155"/>
                    <a:pt x="6375" y="24798"/>
                    <a:pt x="6426" y="24492"/>
                  </a:cubicBezTo>
                  <a:cubicBezTo>
                    <a:pt x="6426" y="24339"/>
                    <a:pt x="6477" y="24186"/>
                    <a:pt x="6477" y="24033"/>
                  </a:cubicBezTo>
                  <a:cubicBezTo>
                    <a:pt x="6528" y="23931"/>
                    <a:pt x="6528" y="23829"/>
                    <a:pt x="6528" y="23727"/>
                  </a:cubicBezTo>
                  <a:cubicBezTo>
                    <a:pt x="6528" y="23625"/>
                    <a:pt x="6528" y="23676"/>
                    <a:pt x="6528" y="23625"/>
                  </a:cubicBezTo>
                  <a:cubicBezTo>
                    <a:pt x="6528" y="23574"/>
                    <a:pt x="6528" y="23523"/>
                    <a:pt x="6528" y="23472"/>
                  </a:cubicBezTo>
                  <a:cubicBezTo>
                    <a:pt x="6528" y="23319"/>
                    <a:pt x="6528" y="23217"/>
                    <a:pt x="6579" y="23064"/>
                  </a:cubicBezTo>
                  <a:cubicBezTo>
                    <a:pt x="6579" y="22962"/>
                    <a:pt x="6579" y="22860"/>
                    <a:pt x="6630" y="22758"/>
                  </a:cubicBezTo>
                  <a:cubicBezTo>
                    <a:pt x="6630" y="22656"/>
                    <a:pt x="6630" y="22503"/>
                    <a:pt x="6681" y="22401"/>
                  </a:cubicBezTo>
                  <a:lnTo>
                    <a:pt x="6681" y="22248"/>
                  </a:lnTo>
                  <a:cubicBezTo>
                    <a:pt x="6681" y="22197"/>
                    <a:pt x="6681" y="22146"/>
                    <a:pt x="6732" y="22095"/>
                  </a:cubicBezTo>
                  <a:cubicBezTo>
                    <a:pt x="6732" y="21993"/>
                    <a:pt x="6732" y="21942"/>
                    <a:pt x="6783" y="21840"/>
                  </a:cubicBezTo>
                  <a:cubicBezTo>
                    <a:pt x="6783" y="21636"/>
                    <a:pt x="6834" y="21432"/>
                    <a:pt x="6885" y="21279"/>
                  </a:cubicBezTo>
                  <a:cubicBezTo>
                    <a:pt x="6885" y="21126"/>
                    <a:pt x="6936" y="20973"/>
                    <a:pt x="6987" y="20820"/>
                  </a:cubicBezTo>
                  <a:lnTo>
                    <a:pt x="7038" y="20565"/>
                  </a:lnTo>
                  <a:cubicBezTo>
                    <a:pt x="7089" y="20463"/>
                    <a:pt x="7089" y="20412"/>
                    <a:pt x="7089" y="20310"/>
                  </a:cubicBezTo>
                  <a:cubicBezTo>
                    <a:pt x="7191" y="20004"/>
                    <a:pt x="7242" y="19698"/>
                    <a:pt x="7293" y="19392"/>
                  </a:cubicBezTo>
                  <a:cubicBezTo>
                    <a:pt x="7344" y="19086"/>
                    <a:pt x="7395" y="18984"/>
                    <a:pt x="7395" y="18780"/>
                  </a:cubicBezTo>
                  <a:cubicBezTo>
                    <a:pt x="7446" y="18576"/>
                    <a:pt x="7497" y="18423"/>
                    <a:pt x="7497" y="18270"/>
                  </a:cubicBezTo>
                  <a:cubicBezTo>
                    <a:pt x="7548" y="18117"/>
                    <a:pt x="7599" y="17862"/>
                    <a:pt x="7650" y="17658"/>
                  </a:cubicBezTo>
                  <a:cubicBezTo>
                    <a:pt x="7650" y="17505"/>
                    <a:pt x="7701" y="17403"/>
                    <a:pt x="7701" y="17301"/>
                  </a:cubicBezTo>
                  <a:cubicBezTo>
                    <a:pt x="7701" y="17250"/>
                    <a:pt x="7701" y="17148"/>
                    <a:pt x="7752" y="17097"/>
                  </a:cubicBezTo>
                  <a:cubicBezTo>
                    <a:pt x="7803" y="16944"/>
                    <a:pt x="7803" y="16842"/>
                    <a:pt x="7803" y="16689"/>
                  </a:cubicBezTo>
                  <a:lnTo>
                    <a:pt x="7905" y="16179"/>
                  </a:lnTo>
                  <a:cubicBezTo>
                    <a:pt x="7905" y="16077"/>
                    <a:pt x="7905" y="16026"/>
                    <a:pt x="7905" y="15975"/>
                  </a:cubicBezTo>
                  <a:cubicBezTo>
                    <a:pt x="7905" y="15924"/>
                    <a:pt x="7956" y="15822"/>
                    <a:pt x="7956" y="15720"/>
                  </a:cubicBezTo>
                  <a:cubicBezTo>
                    <a:pt x="8007" y="15669"/>
                    <a:pt x="8007" y="15567"/>
                    <a:pt x="8007" y="15516"/>
                  </a:cubicBezTo>
                  <a:lnTo>
                    <a:pt x="8109" y="15108"/>
                  </a:lnTo>
                  <a:cubicBezTo>
                    <a:pt x="8211" y="14853"/>
                    <a:pt x="8262" y="14598"/>
                    <a:pt x="8313" y="14343"/>
                  </a:cubicBezTo>
                  <a:cubicBezTo>
                    <a:pt x="8466" y="13935"/>
                    <a:pt x="8568" y="13527"/>
                    <a:pt x="8670" y="13119"/>
                  </a:cubicBezTo>
                  <a:cubicBezTo>
                    <a:pt x="8721" y="12966"/>
                    <a:pt x="8772" y="12762"/>
                    <a:pt x="8823" y="12609"/>
                  </a:cubicBezTo>
                  <a:lnTo>
                    <a:pt x="8925" y="12252"/>
                  </a:lnTo>
                  <a:cubicBezTo>
                    <a:pt x="8925" y="12150"/>
                    <a:pt x="8976" y="12048"/>
                    <a:pt x="8976" y="11946"/>
                  </a:cubicBezTo>
                  <a:cubicBezTo>
                    <a:pt x="8995" y="11909"/>
                    <a:pt x="9000" y="11899"/>
                    <a:pt x="8998" y="11899"/>
                  </a:cubicBezTo>
                  <a:lnTo>
                    <a:pt x="8998" y="11899"/>
                  </a:lnTo>
                  <a:cubicBezTo>
                    <a:pt x="8997" y="11899"/>
                    <a:pt x="8988" y="11911"/>
                    <a:pt x="8982" y="11911"/>
                  </a:cubicBezTo>
                  <a:cubicBezTo>
                    <a:pt x="8979" y="11911"/>
                    <a:pt x="8976" y="11907"/>
                    <a:pt x="8976" y="11895"/>
                  </a:cubicBezTo>
                  <a:lnTo>
                    <a:pt x="9129" y="11487"/>
                  </a:lnTo>
                  <a:cubicBezTo>
                    <a:pt x="9129" y="11385"/>
                    <a:pt x="9180" y="11334"/>
                    <a:pt x="9180" y="11283"/>
                  </a:cubicBezTo>
                  <a:cubicBezTo>
                    <a:pt x="9333" y="10671"/>
                    <a:pt x="9486" y="10212"/>
                    <a:pt x="9588" y="9855"/>
                  </a:cubicBezTo>
                  <a:cubicBezTo>
                    <a:pt x="9690" y="9498"/>
                    <a:pt x="9741" y="9141"/>
                    <a:pt x="9894" y="8733"/>
                  </a:cubicBezTo>
                  <a:cubicBezTo>
                    <a:pt x="9894" y="8631"/>
                    <a:pt x="9945" y="8529"/>
                    <a:pt x="9996" y="8427"/>
                  </a:cubicBezTo>
                  <a:cubicBezTo>
                    <a:pt x="9996" y="8376"/>
                    <a:pt x="9996" y="8274"/>
                    <a:pt x="10047" y="8223"/>
                  </a:cubicBezTo>
                  <a:cubicBezTo>
                    <a:pt x="10047" y="8172"/>
                    <a:pt x="10047" y="8121"/>
                    <a:pt x="10098" y="8070"/>
                  </a:cubicBezTo>
                  <a:lnTo>
                    <a:pt x="10149" y="7815"/>
                  </a:lnTo>
                  <a:cubicBezTo>
                    <a:pt x="10251" y="7662"/>
                    <a:pt x="10302" y="7510"/>
                    <a:pt x="10353" y="7357"/>
                  </a:cubicBezTo>
                  <a:cubicBezTo>
                    <a:pt x="10404" y="7306"/>
                    <a:pt x="10404" y="7204"/>
                    <a:pt x="10455" y="7153"/>
                  </a:cubicBezTo>
                  <a:cubicBezTo>
                    <a:pt x="10455" y="7102"/>
                    <a:pt x="10506" y="7051"/>
                    <a:pt x="10506" y="7051"/>
                  </a:cubicBezTo>
                  <a:cubicBezTo>
                    <a:pt x="10557" y="6949"/>
                    <a:pt x="10608" y="6847"/>
                    <a:pt x="10659" y="6796"/>
                  </a:cubicBezTo>
                  <a:cubicBezTo>
                    <a:pt x="10659" y="6745"/>
                    <a:pt x="10710" y="6694"/>
                    <a:pt x="10710" y="6694"/>
                  </a:cubicBezTo>
                  <a:cubicBezTo>
                    <a:pt x="10761" y="6592"/>
                    <a:pt x="10812" y="6541"/>
                    <a:pt x="10914" y="6490"/>
                  </a:cubicBezTo>
                  <a:cubicBezTo>
                    <a:pt x="10914" y="6439"/>
                    <a:pt x="10965" y="6439"/>
                    <a:pt x="10965" y="6388"/>
                  </a:cubicBezTo>
                  <a:lnTo>
                    <a:pt x="11118" y="6286"/>
                  </a:lnTo>
                  <a:lnTo>
                    <a:pt x="11220" y="6184"/>
                  </a:lnTo>
                  <a:cubicBezTo>
                    <a:pt x="11526" y="5878"/>
                    <a:pt x="11883" y="5623"/>
                    <a:pt x="12291" y="5470"/>
                  </a:cubicBezTo>
                  <a:cubicBezTo>
                    <a:pt x="12342" y="5470"/>
                    <a:pt x="12393" y="5419"/>
                    <a:pt x="12495" y="5419"/>
                  </a:cubicBezTo>
                  <a:close/>
                  <a:moveTo>
                    <a:pt x="14815" y="0"/>
                  </a:moveTo>
                  <a:cubicBezTo>
                    <a:pt x="14671" y="0"/>
                    <a:pt x="14526" y="4"/>
                    <a:pt x="14382" y="13"/>
                  </a:cubicBezTo>
                  <a:lnTo>
                    <a:pt x="13821" y="13"/>
                  </a:lnTo>
                  <a:cubicBezTo>
                    <a:pt x="13719" y="13"/>
                    <a:pt x="13668" y="13"/>
                    <a:pt x="13566" y="64"/>
                  </a:cubicBezTo>
                  <a:cubicBezTo>
                    <a:pt x="13464" y="115"/>
                    <a:pt x="13260" y="115"/>
                    <a:pt x="13107" y="166"/>
                  </a:cubicBezTo>
                  <a:lnTo>
                    <a:pt x="12903" y="217"/>
                  </a:lnTo>
                  <a:lnTo>
                    <a:pt x="12852" y="217"/>
                  </a:lnTo>
                  <a:cubicBezTo>
                    <a:pt x="12750" y="217"/>
                    <a:pt x="12699" y="268"/>
                    <a:pt x="12648" y="268"/>
                  </a:cubicBezTo>
                  <a:cubicBezTo>
                    <a:pt x="12597" y="268"/>
                    <a:pt x="12495" y="319"/>
                    <a:pt x="12444" y="319"/>
                  </a:cubicBezTo>
                  <a:cubicBezTo>
                    <a:pt x="12393" y="370"/>
                    <a:pt x="12342" y="370"/>
                    <a:pt x="12240" y="370"/>
                  </a:cubicBezTo>
                  <a:lnTo>
                    <a:pt x="11832" y="574"/>
                  </a:lnTo>
                  <a:cubicBezTo>
                    <a:pt x="11679" y="574"/>
                    <a:pt x="11577" y="625"/>
                    <a:pt x="11475" y="727"/>
                  </a:cubicBezTo>
                  <a:lnTo>
                    <a:pt x="11424" y="727"/>
                  </a:lnTo>
                  <a:cubicBezTo>
                    <a:pt x="11322" y="727"/>
                    <a:pt x="11271" y="778"/>
                    <a:pt x="11220" y="778"/>
                  </a:cubicBezTo>
                  <a:lnTo>
                    <a:pt x="10761" y="1033"/>
                  </a:lnTo>
                  <a:cubicBezTo>
                    <a:pt x="10608" y="1135"/>
                    <a:pt x="10455" y="1237"/>
                    <a:pt x="10302" y="1339"/>
                  </a:cubicBezTo>
                  <a:lnTo>
                    <a:pt x="10098" y="1492"/>
                  </a:lnTo>
                  <a:lnTo>
                    <a:pt x="9996" y="1594"/>
                  </a:lnTo>
                  <a:cubicBezTo>
                    <a:pt x="9639" y="1849"/>
                    <a:pt x="9333" y="2155"/>
                    <a:pt x="9027" y="2512"/>
                  </a:cubicBezTo>
                  <a:cubicBezTo>
                    <a:pt x="8925" y="2665"/>
                    <a:pt x="8772" y="2818"/>
                    <a:pt x="8619" y="3022"/>
                  </a:cubicBezTo>
                  <a:cubicBezTo>
                    <a:pt x="8313" y="3379"/>
                    <a:pt x="8007" y="3787"/>
                    <a:pt x="7752" y="4195"/>
                  </a:cubicBezTo>
                  <a:cubicBezTo>
                    <a:pt x="7497" y="4603"/>
                    <a:pt x="7242" y="5062"/>
                    <a:pt x="6987" y="5470"/>
                  </a:cubicBezTo>
                  <a:cubicBezTo>
                    <a:pt x="6018" y="7255"/>
                    <a:pt x="5253" y="9141"/>
                    <a:pt x="4743" y="11079"/>
                  </a:cubicBezTo>
                  <a:cubicBezTo>
                    <a:pt x="4692" y="11283"/>
                    <a:pt x="4641" y="11589"/>
                    <a:pt x="4539" y="11997"/>
                  </a:cubicBezTo>
                  <a:cubicBezTo>
                    <a:pt x="4284" y="13170"/>
                    <a:pt x="3978" y="15108"/>
                    <a:pt x="3621" y="17097"/>
                  </a:cubicBezTo>
                  <a:cubicBezTo>
                    <a:pt x="3417" y="18525"/>
                    <a:pt x="3162" y="19953"/>
                    <a:pt x="3009" y="21177"/>
                  </a:cubicBezTo>
                  <a:cubicBezTo>
                    <a:pt x="2805" y="22197"/>
                    <a:pt x="2703" y="23064"/>
                    <a:pt x="2652" y="23574"/>
                  </a:cubicBezTo>
                  <a:cubicBezTo>
                    <a:pt x="2499" y="24390"/>
                    <a:pt x="2448" y="25104"/>
                    <a:pt x="2448" y="25767"/>
                  </a:cubicBezTo>
                  <a:lnTo>
                    <a:pt x="2448" y="26328"/>
                  </a:lnTo>
                  <a:cubicBezTo>
                    <a:pt x="2397" y="26889"/>
                    <a:pt x="2397" y="27450"/>
                    <a:pt x="2346" y="27960"/>
                  </a:cubicBezTo>
                  <a:cubicBezTo>
                    <a:pt x="2346" y="28521"/>
                    <a:pt x="2346" y="29031"/>
                    <a:pt x="2295" y="29490"/>
                  </a:cubicBezTo>
                  <a:cubicBezTo>
                    <a:pt x="1479" y="29643"/>
                    <a:pt x="816" y="29694"/>
                    <a:pt x="816" y="29694"/>
                  </a:cubicBezTo>
                  <a:cubicBezTo>
                    <a:pt x="867" y="30000"/>
                    <a:pt x="867" y="30102"/>
                    <a:pt x="918" y="30408"/>
                  </a:cubicBezTo>
                  <a:lnTo>
                    <a:pt x="969" y="31070"/>
                  </a:lnTo>
                  <a:cubicBezTo>
                    <a:pt x="969" y="31274"/>
                    <a:pt x="969" y="31376"/>
                    <a:pt x="1020" y="31580"/>
                  </a:cubicBezTo>
                  <a:cubicBezTo>
                    <a:pt x="1020" y="31580"/>
                    <a:pt x="1020" y="31631"/>
                    <a:pt x="1020" y="31631"/>
                  </a:cubicBezTo>
                  <a:lnTo>
                    <a:pt x="1020" y="32345"/>
                  </a:lnTo>
                  <a:cubicBezTo>
                    <a:pt x="1020" y="33212"/>
                    <a:pt x="969" y="34742"/>
                    <a:pt x="918" y="35609"/>
                  </a:cubicBezTo>
                  <a:lnTo>
                    <a:pt x="918" y="36119"/>
                  </a:lnTo>
                  <a:lnTo>
                    <a:pt x="918" y="38414"/>
                  </a:lnTo>
                  <a:lnTo>
                    <a:pt x="918" y="39026"/>
                  </a:lnTo>
                  <a:cubicBezTo>
                    <a:pt x="918" y="40709"/>
                    <a:pt x="1020" y="42749"/>
                    <a:pt x="1071" y="43616"/>
                  </a:cubicBezTo>
                  <a:lnTo>
                    <a:pt x="1071" y="43922"/>
                  </a:lnTo>
                  <a:cubicBezTo>
                    <a:pt x="1173" y="46064"/>
                    <a:pt x="1071" y="52031"/>
                    <a:pt x="1173" y="52949"/>
                  </a:cubicBezTo>
                  <a:cubicBezTo>
                    <a:pt x="1224" y="53561"/>
                    <a:pt x="1173" y="56620"/>
                    <a:pt x="1071" y="58660"/>
                  </a:cubicBezTo>
                  <a:cubicBezTo>
                    <a:pt x="1071" y="59731"/>
                    <a:pt x="1020" y="60496"/>
                    <a:pt x="1020" y="60751"/>
                  </a:cubicBezTo>
                  <a:cubicBezTo>
                    <a:pt x="969" y="61006"/>
                    <a:pt x="969" y="61312"/>
                    <a:pt x="918" y="61669"/>
                  </a:cubicBezTo>
                  <a:cubicBezTo>
                    <a:pt x="816" y="62791"/>
                    <a:pt x="663" y="64372"/>
                    <a:pt x="663" y="64372"/>
                  </a:cubicBezTo>
                  <a:cubicBezTo>
                    <a:pt x="612" y="64627"/>
                    <a:pt x="561" y="64882"/>
                    <a:pt x="459" y="65137"/>
                  </a:cubicBezTo>
                  <a:cubicBezTo>
                    <a:pt x="408" y="65188"/>
                    <a:pt x="357" y="65290"/>
                    <a:pt x="306" y="65341"/>
                  </a:cubicBezTo>
                  <a:cubicBezTo>
                    <a:pt x="204" y="65392"/>
                    <a:pt x="153" y="65494"/>
                    <a:pt x="102" y="65647"/>
                  </a:cubicBezTo>
                  <a:cubicBezTo>
                    <a:pt x="0" y="65902"/>
                    <a:pt x="0" y="66259"/>
                    <a:pt x="204" y="66412"/>
                  </a:cubicBezTo>
                  <a:cubicBezTo>
                    <a:pt x="204" y="66463"/>
                    <a:pt x="204" y="66463"/>
                    <a:pt x="255" y="66463"/>
                  </a:cubicBezTo>
                  <a:cubicBezTo>
                    <a:pt x="439" y="66509"/>
                    <a:pt x="632" y="66534"/>
                    <a:pt x="827" y="66534"/>
                  </a:cubicBezTo>
                  <a:cubicBezTo>
                    <a:pt x="1066" y="66534"/>
                    <a:pt x="1306" y="66496"/>
                    <a:pt x="1530" y="66412"/>
                  </a:cubicBezTo>
                  <a:lnTo>
                    <a:pt x="1683" y="66412"/>
                  </a:lnTo>
                  <a:lnTo>
                    <a:pt x="2346" y="66310"/>
                  </a:lnTo>
                  <a:cubicBezTo>
                    <a:pt x="2824" y="66250"/>
                    <a:pt x="3320" y="66225"/>
                    <a:pt x="3812" y="66225"/>
                  </a:cubicBezTo>
                  <a:cubicBezTo>
                    <a:pt x="4160" y="66225"/>
                    <a:pt x="4507" y="66238"/>
                    <a:pt x="4845" y="66259"/>
                  </a:cubicBezTo>
                  <a:cubicBezTo>
                    <a:pt x="4947" y="66259"/>
                    <a:pt x="5406" y="66259"/>
                    <a:pt x="6069" y="66310"/>
                  </a:cubicBezTo>
                  <a:cubicBezTo>
                    <a:pt x="7223" y="66346"/>
                    <a:pt x="8173" y="66382"/>
                    <a:pt x="9244" y="66382"/>
                  </a:cubicBezTo>
                  <a:cubicBezTo>
                    <a:pt x="9687" y="66382"/>
                    <a:pt x="10151" y="66376"/>
                    <a:pt x="10659" y="66361"/>
                  </a:cubicBezTo>
                  <a:cubicBezTo>
                    <a:pt x="11730" y="66310"/>
                    <a:pt x="16626" y="66208"/>
                    <a:pt x="17697" y="66106"/>
                  </a:cubicBezTo>
                  <a:cubicBezTo>
                    <a:pt x="18972" y="66004"/>
                    <a:pt x="21572" y="65902"/>
                    <a:pt x="22541" y="65851"/>
                  </a:cubicBezTo>
                  <a:cubicBezTo>
                    <a:pt x="24071" y="65851"/>
                    <a:pt x="25652" y="65902"/>
                    <a:pt x="27233" y="66106"/>
                  </a:cubicBezTo>
                  <a:lnTo>
                    <a:pt x="27335" y="66106"/>
                  </a:lnTo>
                  <a:cubicBezTo>
                    <a:pt x="27356" y="66111"/>
                    <a:pt x="27378" y="66114"/>
                    <a:pt x="27400" y="66114"/>
                  </a:cubicBezTo>
                  <a:cubicBezTo>
                    <a:pt x="27591" y="66114"/>
                    <a:pt x="27805" y="65926"/>
                    <a:pt x="27896" y="65698"/>
                  </a:cubicBezTo>
                  <a:cubicBezTo>
                    <a:pt x="27947" y="65545"/>
                    <a:pt x="27947" y="65392"/>
                    <a:pt x="27896" y="65290"/>
                  </a:cubicBezTo>
                  <a:cubicBezTo>
                    <a:pt x="27896" y="65188"/>
                    <a:pt x="27845" y="65137"/>
                    <a:pt x="27794" y="65086"/>
                  </a:cubicBezTo>
                  <a:cubicBezTo>
                    <a:pt x="27539" y="64678"/>
                    <a:pt x="27335" y="64168"/>
                    <a:pt x="27233" y="63658"/>
                  </a:cubicBezTo>
                  <a:cubicBezTo>
                    <a:pt x="27131" y="63148"/>
                    <a:pt x="26927" y="62587"/>
                    <a:pt x="26672" y="62128"/>
                  </a:cubicBezTo>
                  <a:lnTo>
                    <a:pt x="26570" y="61873"/>
                  </a:lnTo>
                  <a:cubicBezTo>
                    <a:pt x="26366" y="61465"/>
                    <a:pt x="26315" y="61006"/>
                    <a:pt x="26417" y="60598"/>
                  </a:cubicBezTo>
                  <a:cubicBezTo>
                    <a:pt x="26468" y="60343"/>
                    <a:pt x="26519" y="60037"/>
                    <a:pt x="26570" y="59782"/>
                  </a:cubicBezTo>
                  <a:cubicBezTo>
                    <a:pt x="26774" y="58966"/>
                    <a:pt x="26774" y="58099"/>
                    <a:pt x="26570" y="57232"/>
                  </a:cubicBezTo>
                  <a:cubicBezTo>
                    <a:pt x="26468" y="56416"/>
                    <a:pt x="26519" y="55600"/>
                    <a:pt x="26672" y="54835"/>
                  </a:cubicBezTo>
                  <a:cubicBezTo>
                    <a:pt x="26672" y="54580"/>
                    <a:pt x="26672" y="54376"/>
                    <a:pt x="26672" y="54173"/>
                  </a:cubicBezTo>
                  <a:cubicBezTo>
                    <a:pt x="26672" y="51929"/>
                    <a:pt x="26366" y="45962"/>
                    <a:pt x="26315" y="41984"/>
                  </a:cubicBezTo>
                  <a:lnTo>
                    <a:pt x="26315" y="38618"/>
                  </a:lnTo>
                  <a:cubicBezTo>
                    <a:pt x="26315" y="34691"/>
                    <a:pt x="26162" y="32039"/>
                    <a:pt x="26111" y="31427"/>
                  </a:cubicBezTo>
                  <a:lnTo>
                    <a:pt x="26111" y="31325"/>
                  </a:lnTo>
                  <a:cubicBezTo>
                    <a:pt x="26162" y="31121"/>
                    <a:pt x="26162" y="30918"/>
                    <a:pt x="26111" y="30714"/>
                  </a:cubicBezTo>
                  <a:cubicBezTo>
                    <a:pt x="26111" y="30561"/>
                    <a:pt x="26060" y="30459"/>
                    <a:pt x="26060" y="30357"/>
                  </a:cubicBezTo>
                  <a:cubicBezTo>
                    <a:pt x="26060" y="30306"/>
                    <a:pt x="26060" y="30255"/>
                    <a:pt x="26060" y="30204"/>
                  </a:cubicBezTo>
                  <a:lnTo>
                    <a:pt x="26060" y="29388"/>
                  </a:lnTo>
                  <a:cubicBezTo>
                    <a:pt x="25754" y="29286"/>
                    <a:pt x="25397" y="29286"/>
                    <a:pt x="25091" y="29286"/>
                  </a:cubicBezTo>
                  <a:cubicBezTo>
                    <a:pt x="25040" y="28674"/>
                    <a:pt x="24938" y="28011"/>
                    <a:pt x="24887" y="27195"/>
                  </a:cubicBezTo>
                  <a:cubicBezTo>
                    <a:pt x="24887" y="27042"/>
                    <a:pt x="24887" y="26889"/>
                    <a:pt x="24836" y="26736"/>
                  </a:cubicBezTo>
                  <a:cubicBezTo>
                    <a:pt x="24785" y="25614"/>
                    <a:pt x="24683" y="24441"/>
                    <a:pt x="24581" y="23421"/>
                  </a:cubicBezTo>
                  <a:cubicBezTo>
                    <a:pt x="24581" y="23166"/>
                    <a:pt x="24530" y="22911"/>
                    <a:pt x="24530" y="22707"/>
                  </a:cubicBezTo>
                  <a:cubicBezTo>
                    <a:pt x="24479" y="22248"/>
                    <a:pt x="24428" y="21840"/>
                    <a:pt x="24428" y="21432"/>
                  </a:cubicBezTo>
                  <a:cubicBezTo>
                    <a:pt x="24428" y="21228"/>
                    <a:pt x="24377" y="21024"/>
                    <a:pt x="24377" y="20871"/>
                  </a:cubicBezTo>
                  <a:cubicBezTo>
                    <a:pt x="24326" y="20565"/>
                    <a:pt x="24326" y="20208"/>
                    <a:pt x="24275" y="19800"/>
                  </a:cubicBezTo>
                  <a:cubicBezTo>
                    <a:pt x="24224" y="19494"/>
                    <a:pt x="24224" y="19188"/>
                    <a:pt x="24173" y="18882"/>
                  </a:cubicBezTo>
                  <a:cubicBezTo>
                    <a:pt x="24122" y="18117"/>
                    <a:pt x="24020" y="17250"/>
                    <a:pt x="23969" y="16332"/>
                  </a:cubicBezTo>
                  <a:cubicBezTo>
                    <a:pt x="23867" y="15414"/>
                    <a:pt x="23816" y="14598"/>
                    <a:pt x="23714" y="13782"/>
                  </a:cubicBezTo>
                  <a:cubicBezTo>
                    <a:pt x="23612" y="12354"/>
                    <a:pt x="23510" y="11028"/>
                    <a:pt x="23459" y="10161"/>
                  </a:cubicBezTo>
                  <a:lnTo>
                    <a:pt x="23459" y="9855"/>
                  </a:lnTo>
                  <a:lnTo>
                    <a:pt x="23408" y="8937"/>
                  </a:lnTo>
                  <a:cubicBezTo>
                    <a:pt x="23357" y="8478"/>
                    <a:pt x="23306" y="8019"/>
                    <a:pt x="23306" y="7612"/>
                  </a:cubicBezTo>
                  <a:cubicBezTo>
                    <a:pt x="23255" y="7204"/>
                    <a:pt x="23204" y="6847"/>
                    <a:pt x="23153" y="6541"/>
                  </a:cubicBezTo>
                  <a:cubicBezTo>
                    <a:pt x="23153" y="6337"/>
                    <a:pt x="23102" y="6133"/>
                    <a:pt x="23051" y="5980"/>
                  </a:cubicBezTo>
                  <a:cubicBezTo>
                    <a:pt x="23000" y="5521"/>
                    <a:pt x="22898" y="5062"/>
                    <a:pt x="22745" y="4603"/>
                  </a:cubicBezTo>
                  <a:cubicBezTo>
                    <a:pt x="22694" y="4501"/>
                    <a:pt x="22694" y="4450"/>
                    <a:pt x="22643" y="4348"/>
                  </a:cubicBezTo>
                  <a:cubicBezTo>
                    <a:pt x="22643" y="4246"/>
                    <a:pt x="22643" y="4297"/>
                    <a:pt x="22643" y="4246"/>
                  </a:cubicBezTo>
                  <a:cubicBezTo>
                    <a:pt x="22643" y="4246"/>
                    <a:pt x="22643" y="4195"/>
                    <a:pt x="22592" y="4144"/>
                  </a:cubicBezTo>
                  <a:cubicBezTo>
                    <a:pt x="22184" y="3583"/>
                    <a:pt x="21674" y="3073"/>
                    <a:pt x="21113" y="2716"/>
                  </a:cubicBezTo>
                  <a:cubicBezTo>
                    <a:pt x="20960" y="2614"/>
                    <a:pt x="20858" y="2512"/>
                    <a:pt x="20756" y="2410"/>
                  </a:cubicBezTo>
                  <a:cubicBezTo>
                    <a:pt x="20348" y="2104"/>
                    <a:pt x="19941" y="1747"/>
                    <a:pt x="19482" y="1492"/>
                  </a:cubicBezTo>
                  <a:cubicBezTo>
                    <a:pt x="18717" y="931"/>
                    <a:pt x="17850" y="574"/>
                    <a:pt x="16932" y="319"/>
                  </a:cubicBezTo>
                  <a:cubicBezTo>
                    <a:pt x="16252" y="106"/>
                    <a:pt x="15536" y="0"/>
                    <a:pt x="14815" y="0"/>
                  </a:cubicBezTo>
                  <a:close/>
                </a:path>
              </a:pathLst>
            </a:custGeom>
            <a:solidFill>
              <a:srgbClr val="E3D3AA"/>
            </a:solidFill>
            <a:ln cap="flat" cmpd="sng" w="114300">
              <a:solidFill>
                <a:srgbClr val="FFFFFF"/>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97" name="Google Shape;1997;p20"/>
            <p:cNvPicPr preferRelativeResize="0"/>
            <p:nvPr/>
          </p:nvPicPr>
          <p:blipFill rotWithShape="1">
            <a:blip r:embed="rId4">
              <a:alphaModFix/>
            </a:blip>
            <a:srcRect b="0" l="10778" r="10776" t="0"/>
            <a:stretch/>
          </p:blipFill>
          <p:spPr>
            <a:xfrm rot="1068701">
              <a:off x="5341953" y="1078747"/>
              <a:ext cx="1109488" cy="2367457"/>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3" name="Shape 2103"/>
        <p:cNvGrpSpPr/>
        <p:nvPr/>
      </p:nvGrpSpPr>
      <p:grpSpPr>
        <a:xfrm>
          <a:off x="0" y="0"/>
          <a:ext cx="0" cy="0"/>
          <a:chOff x="0" y="0"/>
          <a:chExt cx="0" cy="0"/>
        </a:xfrm>
      </p:grpSpPr>
      <p:pic>
        <p:nvPicPr>
          <p:cNvPr id="2104" name="Google Shape;2104;p29"/>
          <p:cNvPicPr preferRelativeResize="0"/>
          <p:nvPr/>
        </p:nvPicPr>
        <p:blipFill rotWithShape="1">
          <a:blip r:embed="rId3">
            <a:alphaModFix/>
          </a:blip>
          <a:srcRect b="0" l="0" r="0" t="0"/>
          <a:stretch/>
        </p:blipFill>
        <p:spPr>
          <a:xfrm>
            <a:off x="680337" y="1259550"/>
            <a:ext cx="7783326" cy="2624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8" name="Shape 2108"/>
        <p:cNvGrpSpPr/>
        <p:nvPr/>
      </p:nvGrpSpPr>
      <p:grpSpPr>
        <a:xfrm>
          <a:off x="0" y="0"/>
          <a:ext cx="0" cy="0"/>
          <a:chOff x="0" y="0"/>
          <a:chExt cx="0" cy="0"/>
        </a:xfrm>
      </p:grpSpPr>
      <p:sp>
        <p:nvSpPr>
          <p:cNvPr id="2109" name="Google Shape;2109;p30"/>
          <p:cNvSpPr txBox="1"/>
          <p:nvPr>
            <p:ph type="title"/>
          </p:nvPr>
        </p:nvSpPr>
        <p:spPr>
          <a:xfrm>
            <a:off x="2568203" y="2589885"/>
            <a:ext cx="5323200" cy="1337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9600"/>
              <a:buNone/>
            </a:pPr>
            <a:r>
              <a:rPr lang="en-US" sz="6600">
                <a:latin typeface="Nunito"/>
                <a:ea typeface="Nunito"/>
                <a:cs typeface="Nunito"/>
                <a:sym typeface="Nunito"/>
              </a:rPr>
              <a:t>04</a:t>
            </a:r>
            <a:endParaRPr sz="6600">
              <a:latin typeface="Nunito"/>
              <a:ea typeface="Nunito"/>
              <a:cs typeface="Nunito"/>
              <a:sym typeface="Nunito"/>
            </a:endParaRPr>
          </a:p>
        </p:txBody>
      </p:sp>
      <p:sp>
        <p:nvSpPr>
          <p:cNvPr id="2110" name="Google Shape;2110;p30"/>
          <p:cNvSpPr txBox="1"/>
          <p:nvPr>
            <p:ph idx="1" type="subTitle"/>
          </p:nvPr>
        </p:nvSpPr>
        <p:spPr>
          <a:xfrm>
            <a:off x="2568203" y="3938731"/>
            <a:ext cx="5323200" cy="428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600"/>
              <a:buNone/>
            </a:pPr>
            <a:r>
              <a:rPr lang="en-US" sz="3600">
                <a:solidFill>
                  <a:schemeClr val="dk1"/>
                </a:solidFill>
                <a:latin typeface="Nunito"/>
                <a:ea typeface="Nunito"/>
                <a:cs typeface="Nunito"/>
                <a:sym typeface="Nunito"/>
              </a:rPr>
              <a:t>Personas</a:t>
            </a:r>
            <a:endParaRPr/>
          </a:p>
        </p:txBody>
      </p:sp>
      <p:grpSp>
        <p:nvGrpSpPr>
          <p:cNvPr id="2111" name="Google Shape;2111;p30"/>
          <p:cNvGrpSpPr/>
          <p:nvPr/>
        </p:nvGrpSpPr>
        <p:grpSpPr>
          <a:xfrm rot="-2228122">
            <a:off x="4323307" y="311020"/>
            <a:ext cx="1794909" cy="2207051"/>
            <a:chOff x="5604768" y="1800199"/>
            <a:chExt cx="2223655" cy="2734245"/>
          </a:xfrm>
        </p:grpSpPr>
        <p:sp>
          <p:nvSpPr>
            <p:cNvPr id="2112" name="Google Shape;2112;p30"/>
            <p:cNvSpPr/>
            <p:nvPr/>
          </p:nvSpPr>
          <p:spPr>
            <a:xfrm rot="1322503">
              <a:off x="6069480" y="2046466"/>
              <a:ext cx="1327936" cy="2234314"/>
            </a:xfrm>
            <a:custGeom>
              <a:rect b="b" l="l" r="r" t="t"/>
              <a:pathLst>
                <a:path extrusionOk="0" h="59722" w="35495">
                  <a:moveTo>
                    <a:pt x="16371" y="1276"/>
                  </a:moveTo>
                  <a:cubicBezTo>
                    <a:pt x="16473" y="1276"/>
                    <a:pt x="16728" y="1276"/>
                    <a:pt x="17085" y="1327"/>
                  </a:cubicBezTo>
                  <a:cubicBezTo>
                    <a:pt x="18360" y="1480"/>
                    <a:pt x="20859" y="1786"/>
                    <a:pt x="21573" y="1990"/>
                  </a:cubicBezTo>
                  <a:cubicBezTo>
                    <a:pt x="21624" y="2041"/>
                    <a:pt x="21726" y="2041"/>
                    <a:pt x="21777" y="2092"/>
                  </a:cubicBezTo>
                  <a:cubicBezTo>
                    <a:pt x="22032" y="2143"/>
                    <a:pt x="22185" y="2194"/>
                    <a:pt x="22338" y="2245"/>
                  </a:cubicBezTo>
                  <a:cubicBezTo>
                    <a:pt x="22440" y="2551"/>
                    <a:pt x="22491" y="2857"/>
                    <a:pt x="22541" y="3112"/>
                  </a:cubicBezTo>
                  <a:cubicBezTo>
                    <a:pt x="22541" y="3316"/>
                    <a:pt x="22541" y="3520"/>
                    <a:pt x="22541" y="3724"/>
                  </a:cubicBezTo>
                  <a:lnTo>
                    <a:pt x="22541" y="4999"/>
                  </a:lnTo>
                  <a:lnTo>
                    <a:pt x="22541" y="5457"/>
                  </a:lnTo>
                  <a:lnTo>
                    <a:pt x="22541" y="5916"/>
                  </a:lnTo>
                  <a:lnTo>
                    <a:pt x="22541" y="6375"/>
                  </a:lnTo>
                  <a:lnTo>
                    <a:pt x="22541" y="6834"/>
                  </a:lnTo>
                  <a:cubicBezTo>
                    <a:pt x="22541" y="7038"/>
                    <a:pt x="22541" y="7242"/>
                    <a:pt x="22541" y="7497"/>
                  </a:cubicBezTo>
                  <a:lnTo>
                    <a:pt x="22541" y="7752"/>
                  </a:lnTo>
                  <a:lnTo>
                    <a:pt x="22541" y="8109"/>
                  </a:lnTo>
                  <a:cubicBezTo>
                    <a:pt x="22541" y="8262"/>
                    <a:pt x="22541" y="8466"/>
                    <a:pt x="22592" y="8670"/>
                  </a:cubicBezTo>
                  <a:cubicBezTo>
                    <a:pt x="22643" y="8823"/>
                    <a:pt x="22592" y="8874"/>
                    <a:pt x="22592" y="8976"/>
                  </a:cubicBezTo>
                  <a:cubicBezTo>
                    <a:pt x="22592" y="9078"/>
                    <a:pt x="22592" y="9282"/>
                    <a:pt x="22643" y="9435"/>
                  </a:cubicBezTo>
                  <a:cubicBezTo>
                    <a:pt x="22694" y="10404"/>
                    <a:pt x="22847" y="11985"/>
                    <a:pt x="23051" y="13617"/>
                  </a:cubicBezTo>
                  <a:cubicBezTo>
                    <a:pt x="23051" y="13821"/>
                    <a:pt x="23102" y="13974"/>
                    <a:pt x="23102" y="14178"/>
                  </a:cubicBezTo>
                  <a:cubicBezTo>
                    <a:pt x="23102" y="14229"/>
                    <a:pt x="23102" y="14280"/>
                    <a:pt x="23102" y="14331"/>
                  </a:cubicBezTo>
                  <a:cubicBezTo>
                    <a:pt x="23204" y="15300"/>
                    <a:pt x="23306" y="16218"/>
                    <a:pt x="23408" y="17034"/>
                  </a:cubicBezTo>
                  <a:cubicBezTo>
                    <a:pt x="23459" y="17442"/>
                    <a:pt x="23459" y="17748"/>
                    <a:pt x="23561" y="18054"/>
                  </a:cubicBezTo>
                  <a:lnTo>
                    <a:pt x="23561" y="18360"/>
                  </a:lnTo>
                  <a:cubicBezTo>
                    <a:pt x="23663" y="19380"/>
                    <a:pt x="23765" y="20451"/>
                    <a:pt x="23816" y="21369"/>
                  </a:cubicBezTo>
                  <a:cubicBezTo>
                    <a:pt x="23816" y="21624"/>
                    <a:pt x="23867" y="21879"/>
                    <a:pt x="23867" y="22134"/>
                  </a:cubicBezTo>
                  <a:cubicBezTo>
                    <a:pt x="23918" y="22593"/>
                    <a:pt x="23918" y="23001"/>
                    <a:pt x="23969" y="23256"/>
                  </a:cubicBezTo>
                  <a:lnTo>
                    <a:pt x="23969" y="23817"/>
                  </a:lnTo>
                  <a:cubicBezTo>
                    <a:pt x="23352" y="23901"/>
                    <a:pt x="22719" y="23939"/>
                    <a:pt x="22087" y="23939"/>
                  </a:cubicBezTo>
                  <a:cubicBezTo>
                    <a:pt x="21572" y="23939"/>
                    <a:pt x="21057" y="23914"/>
                    <a:pt x="20553" y="23868"/>
                  </a:cubicBezTo>
                  <a:cubicBezTo>
                    <a:pt x="20094" y="23868"/>
                    <a:pt x="19584" y="23766"/>
                    <a:pt x="19074" y="23766"/>
                  </a:cubicBezTo>
                  <a:cubicBezTo>
                    <a:pt x="18283" y="23667"/>
                    <a:pt x="17493" y="23611"/>
                    <a:pt x="16716" y="23611"/>
                  </a:cubicBezTo>
                  <a:cubicBezTo>
                    <a:pt x="16290" y="23611"/>
                    <a:pt x="15868" y="23628"/>
                    <a:pt x="15453" y="23664"/>
                  </a:cubicBezTo>
                  <a:cubicBezTo>
                    <a:pt x="14688" y="23715"/>
                    <a:pt x="13974" y="23766"/>
                    <a:pt x="13464" y="23868"/>
                  </a:cubicBezTo>
                  <a:lnTo>
                    <a:pt x="12954" y="23970"/>
                  </a:lnTo>
                  <a:lnTo>
                    <a:pt x="12903" y="23970"/>
                  </a:lnTo>
                  <a:cubicBezTo>
                    <a:pt x="12642" y="23988"/>
                    <a:pt x="12373" y="24000"/>
                    <a:pt x="12103" y="24000"/>
                  </a:cubicBezTo>
                  <a:cubicBezTo>
                    <a:pt x="11636" y="24000"/>
                    <a:pt x="11163" y="23965"/>
                    <a:pt x="10710" y="23868"/>
                  </a:cubicBezTo>
                  <a:lnTo>
                    <a:pt x="10302" y="23817"/>
                  </a:lnTo>
                  <a:cubicBezTo>
                    <a:pt x="10404" y="23052"/>
                    <a:pt x="10455" y="22032"/>
                    <a:pt x="10608" y="20961"/>
                  </a:cubicBezTo>
                  <a:lnTo>
                    <a:pt x="10659" y="19992"/>
                  </a:lnTo>
                  <a:cubicBezTo>
                    <a:pt x="10710" y="19686"/>
                    <a:pt x="10761" y="19380"/>
                    <a:pt x="10812" y="19023"/>
                  </a:cubicBezTo>
                  <a:cubicBezTo>
                    <a:pt x="10812" y="18870"/>
                    <a:pt x="10812" y="18768"/>
                    <a:pt x="10863" y="18615"/>
                  </a:cubicBezTo>
                  <a:cubicBezTo>
                    <a:pt x="10863" y="18513"/>
                    <a:pt x="10863" y="18411"/>
                    <a:pt x="10863" y="18309"/>
                  </a:cubicBezTo>
                  <a:lnTo>
                    <a:pt x="10863" y="18258"/>
                  </a:lnTo>
                  <a:cubicBezTo>
                    <a:pt x="10812" y="18156"/>
                    <a:pt x="10812" y="18105"/>
                    <a:pt x="10863" y="18054"/>
                  </a:cubicBezTo>
                  <a:cubicBezTo>
                    <a:pt x="10863" y="17952"/>
                    <a:pt x="10863" y="17850"/>
                    <a:pt x="10914" y="17697"/>
                  </a:cubicBezTo>
                  <a:cubicBezTo>
                    <a:pt x="10863" y="17595"/>
                    <a:pt x="10914" y="17493"/>
                    <a:pt x="10914" y="17391"/>
                  </a:cubicBezTo>
                  <a:cubicBezTo>
                    <a:pt x="10914" y="17289"/>
                    <a:pt x="10914" y="17187"/>
                    <a:pt x="10965" y="17085"/>
                  </a:cubicBezTo>
                  <a:cubicBezTo>
                    <a:pt x="11016" y="17034"/>
                    <a:pt x="10965" y="16983"/>
                    <a:pt x="10965" y="16932"/>
                  </a:cubicBezTo>
                  <a:cubicBezTo>
                    <a:pt x="10965" y="16881"/>
                    <a:pt x="10965" y="16830"/>
                    <a:pt x="10965" y="16830"/>
                  </a:cubicBezTo>
                  <a:cubicBezTo>
                    <a:pt x="10965" y="16728"/>
                    <a:pt x="11016" y="16626"/>
                    <a:pt x="11016" y="16524"/>
                  </a:cubicBezTo>
                  <a:cubicBezTo>
                    <a:pt x="11016" y="16371"/>
                    <a:pt x="11118" y="16167"/>
                    <a:pt x="11118" y="16014"/>
                  </a:cubicBezTo>
                  <a:cubicBezTo>
                    <a:pt x="11169" y="15861"/>
                    <a:pt x="11220" y="15759"/>
                    <a:pt x="11220" y="15606"/>
                  </a:cubicBezTo>
                  <a:cubicBezTo>
                    <a:pt x="11271" y="15453"/>
                    <a:pt x="11271" y="15453"/>
                    <a:pt x="11322" y="15402"/>
                  </a:cubicBezTo>
                  <a:cubicBezTo>
                    <a:pt x="11322" y="15300"/>
                    <a:pt x="11322" y="15198"/>
                    <a:pt x="11373" y="15147"/>
                  </a:cubicBezTo>
                  <a:cubicBezTo>
                    <a:pt x="11424" y="14841"/>
                    <a:pt x="11475" y="14586"/>
                    <a:pt x="11526" y="14280"/>
                  </a:cubicBezTo>
                  <a:cubicBezTo>
                    <a:pt x="11577" y="14025"/>
                    <a:pt x="11577" y="13872"/>
                    <a:pt x="11628" y="13668"/>
                  </a:cubicBezTo>
                  <a:cubicBezTo>
                    <a:pt x="11679" y="13464"/>
                    <a:pt x="11679" y="13311"/>
                    <a:pt x="11730" y="13158"/>
                  </a:cubicBezTo>
                  <a:cubicBezTo>
                    <a:pt x="11781" y="12954"/>
                    <a:pt x="11781" y="12801"/>
                    <a:pt x="11832" y="12597"/>
                  </a:cubicBezTo>
                  <a:cubicBezTo>
                    <a:pt x="11832" y="12495"/>
                    <a:pt x="11883" y="12393"/>
                    <a:pt x="11883" y="12291"/>
                  </a:cubicBezTo>
                  <a:cubicBezTo>
                    <a:pt x="11883" y="12189"/>
                    <a:pt x="11883" y="12138"/>
                    <a:pt x="11934" y="12087"/>
                  </a:cubicBezTo>
                  <a:cubicBezTo>
                    <a:pt x="11985" y="11985"/>
                    <a:pt x="11985" y="11832"/>
                    <a:pt x="11985" y="11730"/>
                  </a:cubicBezTo>
                  <a:cubicBezTo>
                    <a:pt x="12036" y="11628"/>
                    <a:pt x="12087" y="11373"/>
                    <a:pt x="12087" y="11220"/>
                  </a:cubicBezTo>
                  <a:cubicBezTo>
                    <a:pt x="12087" y="11169"/>
                    <a:pt x="12087" y="11118"/>
                    <a:pt x="12087" y="11067"/>
                  </a:cubicBezTo>
                  <a:cubicBezTo>
                    <a:pt x="12087" y="10965"/>
                    <a:pt x="12087" y="10914"/>
                    <a:pt x="12138" y="10812"/>
                  </a:cubicBezTo>
                  <a:cubicBezTo>
                    <a:pt x="12189" y="10761"/>
                    <a:pt x="12189" y="10659"/>
                    <a:pt x="12189" y="10608"/>
                  </a:cubicBezTo>
                  <a:cubicBezTo>
                    <a:pt x="12189" y="10506"/>
                    <a:pt x="12291" y="10353"/>
                    <a:pt x="12291" y="10251"/>
                  </a:cubicBezTo>
                  <a:cubicBezTo>
                    <a:pt x="12342" y="9996"/>
                    <a:pt x="12393" y="9741"/>
                    <a:pt x="12444" y="9537"/>
                  </a:cubicBezTo>
                  <a:cubicBezTo>
                    <a:pt x="12597" y="9129"/>
                    <a:pt x="12699" y="8772"/>
                    <a:pt x="12801" y="8415"/>
                  </a:cubicBezTo>
                  <a:cubicBezTo>
                    <a:pt x="12852" y="8211"/>
                    <a:pt x="12852" y="8058"/>
                    <a:pt x="12903" y="7905"/>
                  </a:cubicBezTo>
                  <a:cubicBezTo>
                    <a:pt x="12954" y="7752"/>
                    <a:pt x="13005" y="7650"/>
                    <a:pt x="13056" y="7548"/>
                  </a:cubicBezTo>
                  <a:cubicBezTo>
                    <a:pt x="13056" y="7446"/>
                    <a:pt x="13056" y="7395"/>
                    <a:pt x="13107" y="7293"/>
                  </a:cubicBezTo>
                  <a:cubicBezTo>
                    <a:pt x="13107" y="7140"/>
                    <a:pt x="13158" y="6987"/>
                    <a:pt x="13209" y="6885"/>
                  </a:cubicBezTo>
                  <a:cubicBezTo>
                    <a:pt x="13209" y="6834"/>
                    <a:pt x="13209" y="6732"/>
                    <a:pt x="13260" y="6681"/>
                  </a:cubicBezTo>
                  <a:cubicBezTo>
                    <a:pt x="13413" y="6120"/>
                    <a:pt x="13515" y="5712"/>
                    <a:pt x="13617" y="5355"/>
                  </a:cubicBezTo>
                  <a:cubicBezTo>
                    <a:pt x="13719" y="4999"/>
                    <a:pt x="13770" y="4744"/>
                    <a:pt x="13872" y="4336"/>
                  </a:cubicBezTo>
                  <a:cubicBezTo>
                    <a:pt x="13923" y="4234"/>
                    <a:pt x="13974" y="4132"/>
                    <a:pt x="13974" y="4030"/>
                  </a:cubicBezTo>
                  <a:cubicBezTo>
                    <a:pt x="13974" y="3979"/>
                    <a:pt x="14025" y="3928"/>
                    <a:pt x="14025" y="3877"/>
                  </a:cubicBezTo>
                  <a:cubicBezTo>
                    <a:pt x="14025" y="3826"/>
                    <a:pt x="14076" y="3775"/>
                    <a:pt x="14076" y="3724"/>
                  </a:cubicBezTo>
                  <a:lnTo>
                    <a:pt x="14178" y="3469"/>
                  </a:lnTo>
                  <a:cubicBezTo>
                    <a:pt x="14229" y="3316"/>
                    <a:pt x="14280" y="3214"/>
                    <a:pt x="14331" y="3061"/>
                  </a:cubicBezTo>
                  <a:cubicBezTo>
                    <a:pt x="14382" y="2959"/>
                    <a:pt x="14382" y="2908"/>
                    <a:pt x="14433" y="2857"/>
                  </a:cubicBezTo>
                  <a:cubicBezTo>
                    <a:pt x="14433" y="2806"/>
                    <a:pt x="14433" y="2755"/>
                    <a:pt x="14484" y="2755"/>
                  </a:cubicBezTo>
                  <a:cubicBezTo>
                    <a:pt x="14535" y="2653"/>
                    <a:pt x="14586" y="2551"/>
                    <a:pt x="14637" y="2500"/>
                  </a:cubicBezTo>
                  <a:cubicBezTo>
                    <a:pt x="14637" y="2449"/>
                    <a:pt x="14637" y="2449"/>
                    <a:pt x="14688" y="2398"/>
                  </a:cubicBezTo>
                  <a:cubicBezTo>
                    <a:pt x="14739" y="2347"/>
                    <a:pt x="14790" y="2296"/>
                    <a:pt x="14841" y="2194"/>
                  </a:cubicBezTo>
                  <a:cubicBezTo>
                    <a:pt x="14841" y="2194"/>
                    <a:pt x="14892" y="2143"/>
                    <a:pt x="14943" y="2143"/>
                  </a:cubicBezTo>
                  <a:lnTo>
                    <a:pt x="15045" y="1990"/>
                  </a:lnTo>
                  <a:lnTo>
                    <a:pt x="15147" y="1888"/>
                  </a:lnTo>
                  <a:cubicBezTo>
                    <a:pt x="15453" y="1633"/>
                    <a:pt x="15759" y="1429"/>
                    <a:pt x="16116" y="1276"/>
                  </a:cubicBezTo>
                  <a:close/>
                  <a:moveTo>
                    <a:pt x="17442" y="1"/>
                  </a:moveTo>
                  <a:cubicBezTo>
                    <a:pt x="17340" y="1"/>
                    <a:pt x="17289" y="52"/>
                    <a:pt x="17187" y="52"/>
                  </a:cubicBezTo>
                  <a:lnTo>
                    <a:pt x="16728" y="154"/>
                  </a:lnTo>
                  <a:lnTo>
                    <a:pt x="16575" y="205"/>
                  </a:lnTo>
                  <a:lnTo>
                    <a:pt x="16320" y="205"/>
                  </a:lnTo>
                  <a:lnTo>
                    <a:pt x="16167" y="307"/>
                  </a:lnTo>
                  <a:cubicBezTo>
                    <a:pt x="16116" y="307"/>
                    <a:pt x="16065" y="307"/>
                    <a:pt x="16014" y="358"/>
                  </a:cubicBezTo>
                  <a:lnTo>
                    <a:pt x="15606" y="460"/>
                  </a:lnTo>
                  <a:cubicBezTo>
                    <a:pt x="15504" y="511"/>
                    <a:pt x="15402" y="562"/>
                    <a:pt x="15249" y="613"/>
                  </a:cubicBezTo>
                  <a:lnTo>
                    <a:pt x="14892" y="664"/>
                  </a:lnTo>
                  <a:cubicBezTo>
                    <a:pt x="14688" y="715"/>
                    <a:pt x="14586" y="817"/>
                    <a:pt x="14484" y="817"/>
                  </a:cubicBezTo>
                  <a:cubicBezTo>
                    <a:pt x="14331" y="919"/>
                    <a:pt x="14178" y="1021"/>
                    <a:pt x="14076" y="1123"/>
                  </a:cubicBezTo>
                  <a:lnTo>
                    <a:pt x="13872" y="1225"/>
                  </a:lnTo>
                  <a:lnTo>
                    <a:pt x="13770" y="1276"/>
                  </a:lnTo>
                  <a:cubicBezTo>
                    <a:pt x="13464" y="1531"/>
                    <a:pt x="13158" y="1735"/>
                    <a:pt x="12903" y="1990"/>
                  </a:cubicBezTo>
                  <a:lnTo>
                    <a:pt x="12495" y="2398"/>
                  </a:lnTo>
                  <a:cubicBezTo>
                    <a:pt x="12240" y="2704"/>
                    <a:pt x="11985" y="3010"/>
                    <a:pt x="11679" y="3367"/>
                  </a:cubicBezTo>
                  <a:cubicBezTo>
                    <a:pt x="11424" y="3673"/>
                    <a:pt x="11220" y="4030"/>
                    <a:pt x="10965" y="4387"/>
                  </a:cubicBezTo>
                  <a:cubicBezTo>
                    <a:pt x="10098" y="5814"/>
                    <a:pt x="9384" y="7344"/>
                    <a:pt x="8925" y="8925"/>
                  </a:cubicBezTo>
                  <a:cubicBezTo>
                    <a:pt x="8874" y="9129"/>
                    <a:pt x="8823" y="9384"/>
                    <a:pt x="8721" y="9690"/>
                  </a:cubicBezTo>
                  <a:cubicBezTo>
                    <a:pt x="8517" y="10659"/>
                    <a:pt x="8211" y="12240"/>
                    <a:pt x="7905" y="13821"/>
                  </a:cubicBezTo>
                  <a:cubicBezTo>
                    <a:pt x="7701" y="14994"/>
                    <a:pt x="7446" y="16116"/>
                    <a:pt x="7293" y="17136"/>
                  </a:cubicBezTo>
                  <a:cubicBezTo>
                    <a:pt x="7140" y="17952"/>
                    <a:pt x="7038" y="18666"/>
                    <a:pt x="6936" y="19074"/>
                  </a:cubicBezTo>
                  <a:cubicBezTo>
                    <a:pt x="6834" y="19737"/>
                    <a:pt x="6783" y="20349"/>
                    <a:pt x="6783" y="20859"/>
                  </a:cubicBezTo>
                  <a:lnTo>
                    <a:pt x="6783" y="21318"/>
                  </a:lnTo>
                  <a:cubicBezTo>
                    <a:pt x="6783" y="21777"/>
                    <a:pt x="6732" y="22236"/>
                    <a:pt x="6681" y="22644"/>
                  </a:cubicBezTo>
                  <a:lnTo>
                    <a:pt x="6681" y="23562"/>
                  </a:lnTo>
                  <a:lnTo>
                    <a:pt x="3774" y="23562"/>
                  </a:lnTo>
                  <a:lnTo>
                    <a:pt x="817" y="23613"/>
                  </a:lnTo>
                  <a:cubicBezTo>
                    <a:pt x="867" y="23919"/>
                    <a:pt x="867" y="24123"/>
                    <a:pt x="918" y="24429"/>
                  </a:cubicBezTo>
                  <a:cubicBezTo>
                    <a:pt x="969" y="24786"/>
                    <a:pt x="969" y="24939"/>
                    <a:pt x="1020" y="25296"/>
                  </a:cubicBezTo>
                  <a:cubicBezTo>
                    <a:pt x="1071" y="25653"/>
                    <a:pt x="1071" y="25653"/>
                    <a:pt x="1122" y="25908"/>
                  </a:cubicBezTo>
                  <a:cubicBezTo>
                    <a:pt x="1122" y="25959"/>
                    <a:pt x="1122" y="25959"/>
                    <a:pt x="1122" y="26010"/>
                  </a:cubicBezTo>
                  <a:lnTo>
                    <a:pt x="1122" y="26928"/>
                  </a:lnTo>
                  <a:cubicBezTo>
                    <a:pt x="1122" y="28050"/>
                    <a:pt x="1122" y="29936"/>
                    <a:pt x="1122" y="30905"/>
                  </a:cubicBezTo>
                  <a:lnTo>
                    <a:pt x="1122" y="31415"/>
                  </a:lnTo>
                  <a:cubicBezTo>
                    <a:pt x="1122" y="31772"/>
                    <a:pt x="1071" y="32537"/>
                    <a:pt x="1122" y="33455"/>
                  </a:cubicBezTo>
                  <a:lnTo>
                    <a:pt x="1122" y="33965"/>
                  </a:lnTo>
                  <a:cubicBezTo>
                    <a:pt x="1122" y="35291"/>
                    <a:pt x="1173" y="36719"/>
                    <a:pt x="1275" y="37382"/>
                  </a:cubicBezTo>
                  <a:cubicBezTo>
                    <a:pt x="1275" y="37484"/>
                    <a:pt x="1275" y="37535"/>
                    <a:pt x="1275" y="37637"/>
                  </a:cubicBezTo>
                  <a:cubicBezTo>
                    <a:pt x="1428" y="39269"/>
                    <a:pt x="1326" y="45134"/>
                    <a:pt x="1428" y="45899"/>
                  </a:cubicBezTo>
                  <a:cubicBezTo>
                    <a:pt x="1530" y="46460"/>
                    <a:pt x="1428" y="49112"/>
                    <a:pt x="1377" y="51050"/>
                  </a:cubicBezTo>
                  <a:cubicBezTo>
                    <a:pt x="1326" y="52018"/>
                    <a:pt x="1275" y="52885"/>
                    <a:pt x="1224" y="53191"/>
                  </a:cubicBezTo>
                  <a:cubicBezTo>
                    <a:pt x="1224" y="53446"/>
                    <a:pt x="1173" y="53752"/>
                    <a:pt x="1173" y="54211"/>
                  </a:cubicBezTo>
                  <a:cubicBezTo>
                    <a:pt x="1020" y="55486"/>
                    <a:pt x="766" y="57271"/>
                    <a:pt x="766" y="57271"/>
                  </a:cubicBezTo>
                  <a:cubicBezTo>
                    <a:pt x="766" y="57577"/>
                    <a:pt x="664" y="57883"/>
                    <a:pt x="562" y="58138"/>
                  </a:cubicBezTo>
                  <a:cubicBezTo>
                    <a:pt x="511" y="58189"/>
                    <a:pt x="460" y="58291"/>
                    <a:pt x="409" y="58342"/>
                  </a:cubicBezTo>
                  <a:cubicBezTo>
                    <a:pt x="307" y="58444"/>
                    <a:pt x="205" y="58546"/>
                    <a:pt x="154" y="58699"/>
                  </a:cubicBezTo>
                  <a:cubicBezTo>
                    <a:pt x="1" y="59005"/>
                    <a:pt x="1" y="59413"/>
                    <a:pt x="256" y="59617"/>
                  </a:cubicBezTo>
                  <a:lnTo>
                    <a:pt x="307" y="59668"/>
                  </a:lnTo>
                  <a:cubicBezTo>
                    <a:pt x="487" y="59704"/>
                    <a:pt x="674" y="59721"/>
                    <a:pt x="861" y="59721"/>
                  </a:cubicBezTo>
                  <a:cubicBezTo>
                    <a:pt x="1201" y="59721"/>
                    <a:pt x="1540" y="59665"/>
                    <a:pt x="1836" y="59566"/>
                  </a:cubicBezTo>
                  <a:lnTo>
                    <a:pt x="2040" y="59566"/>
                  </a:lnTo>
                  <a:cubicBezTo>
                    <a:pt x="2295" y="59515"/>
                    <a:pt x="2550" y="59464"/>
                    <a:pt x="2856" y="59464"/>
                  </a:cubicBezTo>
                  <a:cubicBezTo>
                    <a:pt x="3603" y="59390"/>
                    <a:pt x="4322" y="59342"/>
                    <a:pt x="5054" y="59342"/>
                  </a:cubicBezTo>
                  <a:cubicBezTo>
                    <a:pt x="5322" y="59342"/>
                    <a:pt x="5592" y="59349"/>
                    <a:pt x="5865" y="59362"/>
                  </a:cubicBezTo>
                  <a:cubicBezTo>
                    <a:pt x="5967" y="59362"/>
                    <a:pt x="6477" y="59413"/>
                    <a:pt x="7344" y="59413"/>
                  </a:cubicBezTo>
                  <a:cubicBezTo>
                    <a:pt x="8542" y="59476"/>
                    <a:pt x="9837" y="59520"/>
                    <a:pt x="11326" y="59520"/>
                  </a:cubicBezTo>
                  <a:cubicBezTo>
                    <a:pt x="12246" y="59520"/>
                    <a:pt x="13240" y="59503"/>
                    <a:pt x="14331" y="59464"/>
                  </a:cubicBezTo>
                  <a:cubicBezTo>
                    <a:pt x="16167" y="59413"/>
                    <a:pt x="21981" y="59311"/>
                    <a:pt x="23204" y="59209"/>
                  </a:cubicBezTo>
                  <a:cubicBezTo>
                    <a:pt x="24734" y="59107"/>
                    <a:pt x="27896" y="58954"/>
                    <a:pt x="28967" y="58903"/>
                  </a:cubicBezTo>
                  <a:cubicBezTo>
                    <a:pt x="30854" y="58903"/>
                    <a:pt x="32741" y="59005"/>
                    <a:pt x="34628" y="59260"/>
                  </a:cubicBezTo>
                  <a:lnTo>
                    <a:pt x="34730" y="59260"/>
                  </a:lnTo>
                  <a:cubicBezTo>
                    <a:pt x="35036" y="59260"/>
                    <a:pt x="35291" y="59056"/>
                    <a:pt x="35393" y="58750"/>
                  </a:cubicBezTo>
                  <a:cubicBezTo>
                    <a:pt x="35495" y="58597"/>
                    <a:pt x="35495" y="58444"/>
                    <a:pt x="35444" y="58291"/>
                  </a:cubicBezTo>
                  <a:cubicBezTo>
                    <a:pt x="35444" y="58189"/>
                    <a:pt x="35393" y="58138"/>
                    <a:pt x="35393" y="58087"/>
                  </a:cubicBezTo>
                  <a:cubicBezTo>
                    <a:pt x="35036" y="57577"/>
                    <a:pt x="34781" y="57067"/>
                    <a:pt x="34679" y="56506"/>
                  </a:cubicBezTo>
                  <a:cubicBezTo>
                    <a:pt x="34577" y="55894"/>
                    <a:pt x="34322" y="55282"/>
                    <a:pt x="34016" y="54772"/>
                  </a:cubicBezTo>
                  <a:cubicBezTo>
                    <a:pt x="33965" y="54670"/>
                    <a:pt x="33914" y="54568"/>
                    <a:pt x="33863" y="54466"/>
                  </a:cubicBezTo>
                  <a:cubicBezTo>
                    <a:pt x="33659" y="54007"/>
                    <a:pt x="33608" y="53497"/>
                    <a:pt x="33710" y="53038"/>
                  </a:cubicBezTo>
                  <a:cubicBezTo>
                    <a:pt x="33761" y="52732"/>
                    <a:pt x="33812" y="52477"/>
                    <a:pt x="33914" y="52222"/>
                  </a:cubicBezTo>
                  <a:cubicBezTo>
                    <a:pt x="34118" y="51407"/>
                    <a:pt x="34118" y="50591"/>
                    <a:pt x="33914" y="49775"/>
                  </a:cubicBezTo>
                  <a:cubicBezTo>
                    <a:pt x="33761" y="49061"/>
                    <a:pt x="33812" y="48296"/>
                    <a:pt x="34016" y="47582"/>
                  </a:cubicBezTo>
                  <a:lnTo>
                    <a:pt x="34016" y="47021"/>
                  </a:lnTo>
                  <a:cubicBezTo>
                    <a:pt x="34016" y="45032"/>
                    <a:pt x="33659" y="39065"/>
                    <a:pt x="33608" y="36158"/>
                  </a:cubicBezTo>
                  <a:cubicBezTo>
                    <a:pt x="33608" y="35444"/>
                    <a:pt x="33557" y="34577"/>
                    <a:pt x="33557" y="33608"/>
                  </a:cubicBezTo>
                  <a:cubicBezTo>
                    <a:pt x="33557" y="30497"/>
                    <a:pt x="33608" y="26622"/>
                    <a:pt x="33608" y="25857"/>
                  </a:cubicBezTo>
                  <a:lnTo>
                    <a:pt x="33608" y="25755"/>
                  </a:lnTo>
                  <a:cubicBezTo>
                    <a:pt x="33710" y="25500"/>
                    <a:pt x="33710" y="25245"/>
                    <a:pt x="33659" y="24939"/>
                  </a:cubicBezTo>
                  <a:cubicBezTo>
                    <a:pt x="33659" y="24837"/>
                    <a:pt x="33659" y="24684"/>
                    <a:pt x="33659" y="24582"/>
                  </a:cubicBezTo>
                  <a:lnTo>
                    <a:pt x="33659" y="24378"/>
                  </a:lnTo>
                  <a:cubicBezTo>
                    <a:pt x="33659" y="23970"/>
                    <a:pt x="33710" y="23460"/>
                    <a:pt x="33710" y="23460"/>
                  </a:cubicBezTo>
                  <a:cubicBezTo>
                    <a:pt x="33328" y="23345"/>
                    <a:pt x="32916" y="23288"/>
                    <a:pt x="32498" y="23288"/>
                  </a:cubicBezTo>
                  <a:cubicBezTo>
                    <a:pt x="32359" y="23288"/>
                    <a:pt x="32218" y="23294"/>
                    <a:pt x="32078" y="23307"/>
                  </a:cubicBezTo>
                  <a:cubicBezTo>
                    <a:pt x="31517" y="23307"/>
                    <a:pt x="30038" y="23358"/>
                    <a:pt x="28457" y="23409"/>
                  </a:cubicBezTo>
                  <a:lnTo>
                    <a:pt x="27896" y="23409"/>
                  </a:lnTo>
                  <a:cubicBezTo>
                    <a:pt x="27896" y="23103"/>
                    <a:pt x="27845" y="22746"/>
                    <a:pt x="27845" y="22491"/>
                  </a:cubicBezTo>
                  <a:cubicBezTo>
                    <a:pt x="27845" y="22338"/>
                    <a:pt x="27845" y="22236"/>
                    <a:pt x="27794" y="22083"/>
                  </a:cubicBezTo>
                  <a:cubicBezTo>
                    <a:pt x="27692" y="21216"/>
                    <a:pt x="27590" y="20247"/>
                    <a:pt x="27539" y="19380"/>
                  </a:cubicBezTo>
                  <a:cubicBezTo>
                    <a:pt x="27539" y="19176"/>
                    <a:pt x="27488" y="19023"/>
                    <a:pt x="27488" y="18819"/>
                  </a:cubicBezTo>
                  <a:cubicBezTo>
                    <a:pt x="27437" y="18411"/>
                    <a:pt x="27386" y="18105"/>
                    <a:pt x="27386" y="17799"/>
                  </a:cubicBezTo>
                  <a:cubicBezTo>
                    <a:pt x="27386" y="17595"/>
                    <a:pt x="27335" y="17442"/>
                    <a:pt x="27335" y="17340"/>
                  </a:cubicBezTo>
                  <a:cubicBezTo>
                    <a:pt x="27335" y="17085"/>
                    <a:pt x="27284" y="16779"/>
                    <a:pt x="27284" y="16473"/>
                  </a:cubicBezTo>
                  <a:cubicBezTo>
                    <a:pt x="27284" y="16218"/>
                    <a:pt x="27233" y="15963"/>
                    <a:pt x="27182" y="15708"/>
                  </a:cubicBezTo>
                  <a:cubicBezTo>
                    <a:pt x="27131" y="15096"/>
                    <a:pt x="27029" y="14382"/>
                    <a:pt x="26978" y="13668"/>
                  </a:cubicBezTo>
                  <a:cubicBezTo>
                    <a:pt x="26876" y="12903"/>
                    <a:pt x="26825" y="12240"/>
                    <a:pt x="26723" y="11577"/>
                  </a:cubicBezTo>
                  <a:cubicBezTo>
                    <a:pt x="26621" y="10404"/>
                    <a:pt x="26519" y="9333"/>
                    <a:pt x="26519" y="8619"/>
                  </a:cubicBezTo>
                  <a:lnTo>
                    <a:pt x="26519" y="8364"/>
                  </a:lnTo>
                  <a:cubicBezTo>
                    <a:pt x="26519" y="8109"/>
                    <a:pt x="26468" y="7905"/>
                    <a:pt x="26417" y="7650"/>
                  </a:cubicBezTo>
                  <a:cubicBezTo>
                    <a:pt x="26417" y="7242"/>
                    <a:pt x="26366" y="6885"/>
                    <a:pt x="26315" y="6579"/>
                  </a:cubicBezTo>
                  <a:cubicBezTo>
                    <a:pt x="26315" y="6222"/>
                    <a:pt x="26264" y="5916"/>
                    <a:pt x="26213" y="5661"/>
                  </a:cubicBezTo>
                  <a:cubicBezTo>
                    <a:pt x="26162" y="5508"/>
                    <a:pt x="26162" y="5355"/>
                    <a:pt x="26111" y="5254"/>
                  </a:cubicBezTo>
                  <a:cubicBezTo>
                    <a:pt x="26060" y="4846"/>
                    <a:pt x="25958" y="4489"/>
                    <a:pt x="25856" y="4132"/>
                  </a:cubicBezTo>
                  <a:cubicBezTo>
                    <a:pt x="25856" y="4132"/>
                    <a:pt x="25805" y="3979"/>
                    <a:pt x="25754" y="3928"/>
                  </a:cubicBezTo>
                  <a:cubicBezTo>
                    <a:pt x="25754" y="3877"/>
                    <a:pt x="25754" y="3877"/>
                    <a:pt x="25703" y="3826"/>
                  </a:cubicBezTo>
                  <a:lnTo>
                    <a:pt x="25703" y="3775"/>
                  </a:lnTo>
                  <a:cubicBezTo>
                    <a:pt x="25703" y="3724"/>
                    <a:pt x="25652" y="3673"/>
                    <a:pt x="25601" y="3571"/>
                  </a:cubicBezTo>
                  <a:lnTo>
                    <a:pt x="25499" y="3469"/>
                  </a:lnTo>
                  <a:lnTo>
                    <a:pt x="25499" y="3418"/>
                  </a:lnTo>
                  <a:cubicBezTo>
                    <a:pt x="25499" y="3418"/>
                    <a:pt x="25499" y="3418"/>
                    <a:pt x="25499" y="3367"/>
                  </a:cubicBezTo>
                  <a:cubicBezTo>
                    <a:pt x="25091" y="2908"/>
                    <a:pt x="24632" y="2500"/>
                    <a:pt x="24122" y="2194"/>
                  </a:cubicBezTo>
                  <a:cubicBezTo>
                    <a:pt x="24020" y="2143"/>
                    <a:pt x="23918" y="2041"/>
                    <a:pt x="23816" y="1990"/>
                  </a:cubicBezTo>
                  <a:cubicBezTo>
                    <a:pt x="23408" y="1684"/>
                    <a:pt x="23051" y="1429"/>
                    <a:pt x="22643" y="1174"/>
                  </a:cubicBezTo>
                  <a:cubicBezTo>
                    <a:pt x="21879" y="766"/>
                    <a:pt x="21114" y="460"/>
                    <a:pt x="20298" y="256"/>
                  </a:cubicBezTo>
                  <a:cubicBezTo>
                    <a:pt x="19533" y="103"/>
                    <a:pt x="18717" y="1"/>
                    <a:pt x="17952" y="1"/>
                  </a:cubicBezTo>
                  <a:close/>
                </a:path>
              </a:pathLst>
            </a:custGeom>
            <a:solidFill>
              <a:srgbClr val="FFFFFF"/>
            </a:solidFill>
            <a:ln cap="flat" cmpd="sng" w="114300">
              <a:solidFill>
                <a:srgbClr val="FFFFFF"/>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13" name="Google Shape;2113;p30"/>
            <p:cNvPicPr preferRelativeResize="0"/>
            <p:nvPr/>
          </p:nvPicPr>
          <p:blipFill rotWithShape="1">
            <a:blip r:embed="rId3">
              <a:alphaModFix/>
            </a:blip>
            <a:srcRect b="6957" l="12303" r="19791" t="6499"/>
            <a:stretch/>
          </p:blipFill>
          <p:spPr>
            <a:xfrm rot="1322596">
              <a:off x="5996185" y="1984080"/>
              <a:ext cx="1440821" cy="2366484"/>
            </a:xfrm>
            <a:prstGeom prst="rect">
              <a:avLst/>
            </a:prstGeom>
            <a:noFill/>
            <a:ln>
              <a:noFill/>
            </a:ln>
          </p:spPr>
        </p:pic>
      </p:grpSp>
      <p:grpSp>
        <p:nvGrpSpPr>
          <p:cNvPr id="2114" name="Google Shape;2114;p30"/>
          <p:cNvGrpSpPr/>
          <p:nvPr/>
        </p:nvGrpSpPr>
        <p:grpSpPr>
          <a:xfrm>
            <a:off x="456618" y="1533720"/>
            <a:ext cx="2326860" cy="2594451"/>
            <a:chOff x="272081" y="1721972"/>
            <a:chExt cx="2079039" cy="2318130"/>
          </a:xfrm>
        </p:grpSpPr>
        <p:sp>
          <p:nvSpPr>
            <p:cNvPr id="2115" name="Google Shape;2115;p30"/>
            <p:cNvSpPr/>
            <p:nvPr/>
          </p:nvSpPr>
          <p:spPr>
            <a:xfrm rot="1459476">
              <a:off x="741418" y="2037046"/>
              <a:ext cx="1192634" cy="1697816"/>
            </a:xfrm>
            <a:custGeom>
              <a:rect b="b" l="l" r="r" t="t"/>
              <a:pathLst>
                <a:path extrusionOk="0" h="61711" w="43349">
                  <a:moveTo>
                    <a:pt x="20960" y="1225"/>
                  </a:moveTo>
                  <a:cubicBezTo>
                    <a:pt x="21062" y="1225"/>
                    <a:pt x="21113" y="1225"/>
                    <a:pt x="21164" y="1276"/>
                  </a:cubicBezTo>
                  <a:cubicBezTo>
                    <a:pt x="21521" y="1480"/>
                    <a:pt x="21878" y="1735"/>
                    <a:pt x="22184" y="2041"/>
                  </a:cubicBezTo>
                  <a:lnTo>
                    <a:pt x="22286" y="2143"/>
                  </a:lnTo>
                  <a:lnTo>
                    <a:pt x="22439" y="2245"/>
                  </a:lnTo>
                  <a:cubicBezTo>
                    <a:pt x="22439" y="2296"/>
                    <a:pt x="22490" y="2347"/>
                    <a:pt x="22490" y="2347"/>
                  </a:cubicBezTo>
                  <a:cubicBezTo>
                    <a:pt x="22541" y="2449"/>
                    <a:pt x="22643" y="2500"/>
                    <a:pt x="22694" y="2602"/>
                  </a:cubicBezTo>
                  <a:cubicBezTo>
                    <a:pt x="22694" y="2602"/>
                    <a:pt x="22694" y="2652"/>
                    <a:pt x="22745" y="2703"/>
                  </a:cubicBezTo>
                  <a:cubicBezTo>
                    <a:pt x="22796" y="2754"/>
                    <a:pt x="22847" y="2856"/>
                    <a:pt x="22898" y="2958"/>
                  </a:cubicBezTo>
                  <a:cubicBezTo>
                    <a:pt x="22898" y="3009"/>
                    <a:pt x="22898" y="3060"/>
                    <a:pt x="22949" y="3111"/>
                  </a:cubicBezTo>
                  <a:cubicBezTo>
                    <a:pt x="22949" y="3162"/>
                    <a:pt x="23000" y="3264"/>
                    <a:pt x="23051" y="3315"/>
                  </a:cubicBezTo>
                  <a:cubicBezTo>
                    <a:pt x="23102" y="3468"/>
                    <a:pt x="23153" y="3621"/>
                    <a:pt x="23204" y="3825"/>
                  </a:cubicBezTo>
                  <a:lnTo>
                    <a:pt x="23306" y="4080"/>
                  </a:lnTo>
                  <a:cubicBezTo>
                    <a:pt x="23306" y="4131"/>
                    <a:pt x="23306" y="4182"/>
                    <a:pt x="23357" y="4233"/>
                  </a:cubicBezTo>
                  <a:cubicBezTo>
                    <a:pt x="23357" y="4284"/>
                    <a:pt x="23357" y="4386"/>
                    <a:pt x="23408" y="4437"/>
                  </a:cubicBezTo>
                  <a:cubicBezTo>
                    <a:pt x="23408" y="4539"/>
                    <a:pt x="23459" y="4692"/>
                    <a:pt x="23510" y="4794"/>
                  </a:cubicBezTo>
                  <a:cubicBezTo>
                    <a:pt x="23612" y="5253"/>
                    <a:pt x="23714" y="5661"/>
                    <a:pt x="23765" y="5967"/>
                  </a:cubicBezTo>
                  <a:cubicBezTo>
                    <a:pt x="23867" y="6273"/>
                    <a:pt x="24020" y="6885"/>
                    <a:pt x="24173" y="7497"/>
                  </a:cubicBezTo>
                  <a:cubicBezTo>
                    <a:pt x="24173" y="7548"/>
                    <a:pt x="24224" y="7599"/>
                    <a:pt x="24224" y="7701"/>
                  </a:cubicBezTo>
                  <a:cubicBezTo>
                    <a:pt x="24275" y="7854"/>
                    <a:pt x="24275" y="8007"/>
                    <a:pt x="24326" y="8160"/>
                  </a:cubicBezTo>
                  <a:lnTo>
                    <a:pt x="24326" y="8211"/>
                  </a:lnTo>
                  <a:lnTo>
                    <a:pt x="24428" y="8517"/>
                  </a:lnTo>
                  <a:cubicBezTo>
                    <a:pt x="24428" y="8670"/>
                    <a:pt x="24479" y="8772"/>
                    <a:pt x="24530" y="8925"/>
                  </a:cubicBezTo>
                  <a:cubicBezTo>
                    <a:pt x="24530" y="9078"/>
                    <a:pt x="24632" y="9282"/>
                    <a:pt x="24683" y="9486"/>
                  </a:cubicBezTo>
                  <a:cubicBezTo>
                    <a:pt x="24785" y="9894"/>
                    <a:pt x="24887" y="10302"/>
                    <a:pt x="24989" y="10761"/>
                  </a:cubicBezTo>
                  <a:cubicBezTo>
                    <a:pt x="25040" y="11016"/>
                    <a:pt x="25142" y="11271"/>
                    <a:pt x="25193" y="11577"/>
                  </a:cubicBezTo>
                  <a:cubicBezTo>
                    <a:pt x="25193" y="11679"/>
                    <a:pt x="25244" y="11832"/>
                    <a:pt x="25295" y="11985"/>
                  </a:cubicBezTo>
                  <a:cubicBezTo>
                    <a:pt x="25295" y="12138"/>
                    <a:pt x="25295" y="12138"/>
                    <a:pt x="25346" y="12240"/>
                  </a:cubicBezTo>
                  <a:cubicBezTo>
                    <a:pt x="25346" y="12291"/>
                    <a:pt x="25346" y="12393"/>
                    <a:pt x="25397" y="12495"/>
                  </a:cubicBezTo>
                  <a:cubicBezTo>
                    <a:pt x="25397" y="12546"/>
                    <a:pt x="25397" y="12597"/>
                    <a:pt x="25397" y="12699"/>
                  </a:cubicBezTo>
                  <a:cubicBezTo>
                    <a:pt x="25448" y="12903"/>
                    <a:pt x="25499" y="13056"/>
                    <a:pt x="25499" y="13260"/>
                  </a:cubicBezTo>
                  <a:cubicBezTo>
                    <a:pt x="25550" y="13464"/>
                    <a:pt x="25550" y="13515"/>
                    <a:pt x="25601" y="13668"/>
                  </a:cubicBezTo>
                  <a:cubicBezTo>
                    <a:pt x="25601" y="13719"/>
                    <a:pt x="25601" y="13821"/>
                    <a:pt x="25601" y="13923"/>
                  </a:cubicBezTo>
                  <a:cubicBezTo>
                    <a:pt x="25652" y="13974"/>
                    <a:pt x="25652" y="14127"/>
                    <a:pt x="25703" y="14280"/>
                  </a:cubicBezTo>
                  <a:cubicBezTo>
                    <a:pt x="25754" y="14484"/>
                    <a:pt x="25754" y="14688"/>
                    <a:pt x="25805" y="14892"/>
                  </a:cubicBezTo>
                  <a:cubicBezTo>
                    <a:pt x="25856" y="15096"/>
                    <a:pt x="25856" y="15249"/>
                    <a:pt x="25907" y="15453"/>
                  </a:cubicBezTo>
                  <a:cubicBezTo>
                    <a:pt x="25907" y="15606"/>
                    <a:pt x="25958" y="15912"/>
                    <a:pt x="26009" y="16167"/>
                  </a:cubicBezTo>
                  <a:cubicBezTo>
                    <a:pt x="26060" y="16371"/>
                    <a:pt x="26162" y="16779"/>
                    <a:pt x="26213" y="17085"/>
                  </a:cubicBezTo>
                  <a:cubicBezTo>
                    <a:pt x="26213" y="17187"/>
                    <a:pt x="26264" y="17289"/>
                    <a:pt x="26264" y="17391"/>
                  </a:cubicBezTo>
                  <a:cubicBezTo>
                    <a:pt x="26264" y="17493"/>
                    <a:pt x="26264" y="17595"/>
                    <a:pt x="26315" y="17646"/>
                  </a:cubicBezTo>
                  <a:cubicBezTo>
                    <a:pt x="26366" y="17748"/>
                    <a:pt x="26366" y="18003"/>
                    <a:pt x="26417" y="18156"/>
                  </a:cubicBezTo>
                  <a:cubicBezTo>
                    <a:pt x="26468" y="18309"/>
                    <a:pt x="26519" y="18513"/>
                    <a:pt x="26519" y="18717"/>
                  </a:cubicBezTo>
                  <a:cubicBezTo>
                    <a:pt x="26519" y="18819"/>
                    <a:pt x="26570" y="18921"/>
                    <a:pt x="26570" y="19023"/>
                  </a:cubicBezTo>
                  <a:cubicBezTo>
                    <a:pt x="26570" y="19074"/>
                    <a:pt x="26570" y="19125"/>
                    <a:pt x="26570" y="19176"/>
                  </a:cubicBezTo>
                  <a:lnTo>
                    <a:pt x="26570" y="19380"/>
                  </a:lnTo>
                  <a:cubicBezTo>
                    <a:pt x="26570" y="19431"/>
                    <a:pt x="26621" y="19584"/>
                    <a:pt x="26621" y="19686"/>
                  </a:cubicBezTo>
                  <a:cubicBezTo>
                    <a:pt x="26672" y="19839"/>
                    <a:pt x="26672" y="19941"/>
                    <a:pt x="26672" y="20094"/>
                  </a:cubicBezTo>
                  <a:cubicBezTo>
                    <a:pt x="26672" y="20196"/>
                    <a:pt x="26723" y="20349"/>
                    <a:pt x="26723" y="20451"/>
                  </a:cubicBezTo>
                  <a:cubicBezTo>
                    <a:pt x="26723" y="20553"/>
                    <a:pt x="26723" y="20604"/>
                    <a:pt x="26723" y="20655"/>
                  </a:cubicBezTo>
                  <a:cubicBezTo>
                    <a:pt x="26723" y="20706"/>
                    <a:pt x="26723" y="20706"/>
                    <a:pt x="26723" y="20757"/>
                  </a:cubicBezTo>
                  <a:lnTo>
                    <a:pt x="26723" y="21114"/>
                  </a:lnTo>
                  <a:cubicBezTo>
                    <a:pt x="26723" y="21216"/>
                    <a:pt x="26774" y="21420"/>
                    <a:pt x="26774" y="21573"/>
                  </a:cubicBezTo>
                  <a:cubicBezTo>
                    <a:pt x="26825" y="21930"/>
                    <a:pt x="26876" y="22287"/>
                    <a:pt x="26876" y="22695"/>
                  </a:cubicBezTo>
                  <a:cubicBezTo>
                    <a:pt x="26927" y="23052"/>
                    <a:pt x="26978" y="23409"/>
                    <a:pt x="26978" y="23766"/>
                  </a:cubicBezTo>
                  <a:cubicBezTo>
                    <a:pt x="27080" y="24633"/>
                    <a:pt x="27131" y="25500"/>
                    <a:pt x="27233" y="26213"/>
                  </a:cubicBezTo>
                  <a:cubicBezTo>
                    <a:pt x="26417" y="26213"/>
                    <a:pt x="25550" y="26213"/>
                    <a:pt x="24479" y="26162"/>
                  </a:cubicBezTo>
                  <a:cubicBezTo>
                    <a:pt x="23714" y="26162"/>
                    <a:pt x="23000" y="26111"/>
                    <a:pt x="22388" y="26111"/>
                  </a:cubicBezTo>
                  <a:cubicBezTo>
                    <a:pt x="21499" y="26013"/>
                    <a:pt x="20610" y="25956"/>
                    <a:pt x="19721" y="25956"/>
                  </a:cubicBezTo>
                  <a:cubicBezTo>
                    <a:pt x="19233" y="25956"/>
                    <a:pt x="18745" y="25973"/>
                    <a:pt x="18257" y="26009"/>
                  </a:cubicBezTo>
                  <a:cubicBezTo>
                    <a:pt x="17237" y="26060"/>
                    <a:pt x="16116" y="26111"/>
                    <a:pt x="15300" y="26213"/>
                  </a:cubicBezTo>
                  <a:lnTo>
                    <a:pt x="14484" y="26315"/>
                  </a:lnTo>
                  <a:lnTo>
                    <a:pt x="14382" y="26315"/>
                  </a:lnTo>
                  <a:cubicBezTo>
                    <a:pt x="14076" y="26315"/>
                    <a:pt x="13770" y="26338"/>
                    <a:pt x="13479" y="26338"/>
                  </a:cubicBezTo>
                  <a:cubicBezTo>
                    <a:pt x="13333" y="26338"/>
                    <a:pt x="13192" y="26332"/>
                    <a:pt x="13056" y="26315"/>
                  </a:cubicBezTo>
                  <a:cubicBezTo>
                    <a:pt x="13413" y="26060"/>
                    <a:pt x="13413" y="25704"/>
                    <a:pt x="13464" y="25245"/>
                  </a:cubicBezTo>
                  <a:cubicBezTo>
                    <a:pt x="13464" y="24990"/>
                    <a:pt x="13515" y="24735"/>
                    <a:pt x="13515" y="24429"/>
                  </a:cubicBezTo>
                  <a:cubicBezTo>
                    <a:pt x="13566" y="23358"/>
                    <a:pt x="13668" y="22134"/>
                    <a:pt x="13821" y="21012"/>
                  </a:cubicBezTo>
                  <a:lnTo>
                    <a:pt x="13821" y="20655"/>
                  </a:lnTo>
                  <a:cubicBezTo>
                    <a:pt x="13872" y="20298"/>
                    <a:pt x="13923" y="19890"/>
                    <a:pt x="13974" y="19431"/>
                  </a:cubicBezTo>
                  <a:cubicBezTo>
                    <a:pt x="14076" y="18564"/>
                    <a:pt x="14178" y="17442"/>
                    <a:pt x="14280" y="16320"/>
                  </a:cubicBezTo>
                  <a:cubicBezTo>
                    <a:pt x="14280" y="16269"/>
                    <a:pt x="14280" y="16218"/>
                    <a:pt x="14280" y="16167"/>
                  </a:cubicBezTo>
                  <a:cubicBezTo>
                    <a:pt x="14280" y="15963"/>
                    <a:pt x="14331" y="15759"/>
                    <a:pt x="14331" y="15555"/>
                  </a:cubicBezTo>
                  <a:cubicBezTo>
                    <a:pt x="14535" y="13719"/>
                    <a:pt x="14688" y="11883"/>
                    <a:pt x="14790" y="10761"/>
                  </a:cubicBezTo>
                  <a:cubicBezTo>
                    <a:pt x="14790" y="10557"/>
                    <a:pt x="14790" y="10353"/>
                    <a:pt x="14790" y="10200"/>
                  </a:cubicBezTo>
                  <a:cubicBezTo>
                    <a:pt x="14841" y="10098"/>
                    <a:pt x="14790" y="9996"/>
                    <a:pt x="14790" y="9843"/>
                  </a:cubicBezTo>
                  <a:cubicBezTo>
                    <a:pt x="14790" y="9741"/>
                    <a:pt x="14841" y="9435"/>
                    <a:pt x="14841" y="9231"/>
                  </a:cubicBezTo>
                  <a:cubicBezTo>
                    <a:pt x="14841" y="8976"/>
                    <a:pt x="14841" y="8925"/>
                    <a:pt x="14841" y="8772"/>
                  </a:cubicBezTo>
                  <a:lnTo>
                    <a:pt x="14841" y="8517"/>
                  </a:lnTo>
                  <a:lnTo>
                    <a:pt x="14841" y="7803"/>
                  </a:lnTo>
                  <a:lnTo>
                    <a:pt x="14841" y="7242"/>
                  </a:lnTo>
                  <a:lnTo>
                    <a:pt x="14841" y="6885"/>
                  </a:lnTo>
                  <a:lnTo>
                    <a:pt x="14841" y="6732"/>
                  </a:lnTo>
                  <a:lnTo>
                    <a:pt x="14841" y="6222"/>
                  </a:lnTo>
                  <a:lnTo>
                    <a:pt x="14841" y="5712"/>
                  </a:lnTo>
                  <a:lnTo>
                    <a:pt x="14841" y="4233"/>
                  </a:lnTo>
                  <a:cubicBezTo>
                    <a:pt x="14841" y="3978"/>
                    <a:pt x="14841" y="3774"/>
                    <a:pt x="14841" y="3570"/>
                  </a:cubicBezTo>
                  <a:cubicBezTo>
                    <a:pt x="14892" y="3111"/>
                    <a:pt x="15045" y="2652"/>
                    <a:pt x="15198" y="2194"/>
                  </a:cubicBezTo>
                  <a:cubicBezTo>
                    <a:pt x="15351" y="2092"/>
                    <a:pt x="15453" y="2041"/>
                    <a:pt x="15606" y="1990"/>
                  </a:cubicBezTo>
                  <a:cubicBezTo>
                    <a:pt x="16523" y="1786"/>
                    <a:pt x="18869" y="1429"/>
                    <a:pt x="20144" y="1276"/>
                  </a:cubicBezTo>
                  <a:cubicBezTo>
                    <a:pt x="20501" y="1225"/>
                    <a:pt x="20756" y="1225"/>
                    <a:pt x="20909" y="1225"/>
                  </a:cubicBezTo>
                  <a:close/>
                  <a:moveTo>
                    <a:pt x="20144" y="1"/>
                  </a:moveTo>
                  <a:cubicBezTo>
                    <a:pt x="19328" y="1"/>
                    <a:pt x="18512" y="103"/>
                    <a:pt x="17696" y="307"/>
                  </a:cubicBezTo>
                  <a:cubicBezTo>
                    <a:pt x="17390" y="358"/>
                    <a:pt x="17084" y="460"/>
                    <a:pt x="16778" y="613"/>
                  </a:cubicBezTo>
                  <a:cubicBezTo>
                    <a:pt x="16014" y="817"/>
                    <a:pt x="15198" y="1174"/>
                    <a:pt x="14535" y="1633"/>
                  </a:cubicBezTo>
                  <a:cubicBezTo>
                    <a:pt x="14076" y="1888"/>
                    <a:pt x="13668" y="2194"/>
                    <a:pt x="13260" y="2500"/>
                  </a:cubicBezTo>
                  <a:cubicBezTo>
                    <a:pt x="13158" y="2602"/>
                    <a:pt x="13056" y="2652"/>
                    <a:pt x="12954" y="2754"/>
                  </a:cubicBezTo>
                  <a:cubicBezTo>
                    <a:pt x="12393" y="3111"/>
                    <a:pt x="11883" y="3570"/>
                    <a:pt x="11526" y="4131"/>
                  </a:cubicBezTo>
                  <a:cubicBezTo>
                    <a:pt x="11526" y="4131"/>
                    <a:pt x="11526" y="4182"/>
                    <a:pt x="11475" y="4182"/>
                  </a:cubicBezTo>
                  <a:cubicBezTo>
                    <a:pt x="11475" y="4233"/>
                    <a:pt x="11475" y="4233"/>
                    <a:pt x="11424" y="4284"/>
                  </a:cubicBezTo>
                  <a:lnTo>
                    <a:pt x="11373" y="4539"/>
                  </a:lnTo>
                  <a:cubicBezTo>
                    <a:pt x="11220" y="4947"/>
                    <a:pt x="11118" y="5355"/>
                    <a:pt x="11067" y="5814"/>
                  </a:cubicBezTo>
                  <a:cubicBezTo>
                    <a:pt x="11067" y="5967"/>
                    <a:pt x="11016" y="6120"/>
                    <a:pt x="10965" y="6273"/>
                  </a:cubicBezTo>
                  <a:cubicBezTo>
                    <a:pt x="10914" y="6579"/>
                    <a:pt x="10863" y="6936"/>
                    <a:pt x="10863" y="7293"/>
                  </a:cubicBezTo>
                  <a:cubicBezTo>
                    <a:pt x="10812" y="7650"/>
                    <a:pt x="10761" y="8109"/>
                    <a:pt x="10710" y="8568"/>
                  </a:cubicBezTo>
                  <a:cubicBezTo>
                    <a:pt x="10710" y="8823"/>
                    <a:pt x="10710" y="9129"/>
                    <a:pt x="10659" y="9435"/>
                  </a:cubicBezTo>
                  <a:lnTo>
                    <a:pt x="10659" y="9690"/>
                  </a:lnTo>
                  <a:cubicBezTo>
                    <a:pt x="10659" y="10506"/>
                    <a:pt x="10557" y="11730"/>
                    <a:pt x="10404" y="13056"/>
                  </a:cubicBezTo>
                  <a:cubicBezTo>
                    <a:pt x="10353" y="13821"/>
                    <a:pt x="10251" y="14637"/>
                    <a:pt x="10200" y="15453"/>
                  </a:cubicBezTo>
                  <a:cubicBezTo>
                    <a:pt x="10098" y="16218"/>
                    <a:pt x="10047" y="17085"/>
                    <a:pt x="9945" y="17799"/>
                  </a:cubicBezTo>
                  <a:cubicBezTo>
                    <a:pt x="9945" y="18105"/>
                    <a:pt x="9894" y="18411"/>
                    <a:pt x="9894" y="18666"/>
                  </a:cubicBezTo>
                  <a:cubicBezTo>
                    <a:pt x="9843" y="19023"/>
                    <a:pt x="9843" y="19380"/>
                    <a:pt x="9792" y="19635"/>
                  </a:cubicBezTo>
                  <a:cubicBezTo>
                    <a:pt x="9792" y="19788"/>
                    <a:pt x="9792" y="19992"/>
                    <a:pt x="9741" y="20196"/>
                  </a:cubicBezTo>
                  <a:cubicBezTo>
                    <a:pt x="9741" y="20502"/>
                    <a:pt x="9690" y="20910"/>
                    <a:pt x="9639" y="21369"/>
                  </a:cubicBezTo>
                  <a:cubicBezTo>
                    <a:pt x="9639" y="21573"/>
                    <a:pt x="9639" y="21777"/>
                    <a:pt x="9588" y="22032"/>
                  </a:cubicBezTo>
                  <a:cubicBezTo>
                    <a:pt x="9486" y="23001"/>
                    <a:pt x="9435" y="24072"/>
                    <a:pt x="9333" y="25092"/>
                  </a:cubicBezTo>
                  <a:cubicBezTo>
                    <a:pt x="9333" y="25245"/>
                    <a:pt x="9333" y="25398"/>
                    <a:pt x="9282" y="25551"/>
                  </a:cubicBezTo>
                  <a:cubicBezTo>
                    <a:pt x="9231" y="25653"/>
                    <a:pt x="9282" y="25908"/>
                    <a:pt x="9231" y="26060"/>
                  </a:cubicBezTo>
                  <a:cubicBezTo>
                    <a:pt x="8670" y="26009"/>
                    <a:pt x="8160" y="25958"/>
                    <a:pt x="7752" y="25958"/>
                  </a:cubicBezTo>
                  <a:cubicBezTo>
                    <a:pt x="7616" y="25942"/>
                    <a:pt x="7446" y="25936"/>
                    <a:pt x="7253" y="25936"/>
                  </a:cubicBezTo>
                  <a:cubicBezTo>
                    <a:pt x="6868" y="25936"/>
                    <a:pt x="6392" y="25958"/>
                    <a:pt x="5916" y="25958"/>
                  </a:cubicBezTo>
                  <a:lnTo>
                    <a:pt x="3774" y="25958"/>
                  </a:lnTo>
                  <a:cubicBezTo>
                    <a:pt x="2193" y="25958"/>
                    <a:pt x="816" y="26009"/>
                    <a:pt x="816" y="26009"/>
                  </a:cubicBezTo>
                  <a:lnTo>
                    <a:pt x="918" y="26825"/>
                  </a:lnTo>
                  <a:cubicBezTo>
                    <a:pt x="969" y="27131"/>
                    <a:pt x="969" y="27335"/>
                    <a:pt x="1020" y="27641"/>
                  </a:cubicBezTo>
                  <a:cubicBezTo>
                    <a:pt x="1071" y="27998"/>
                    <a:pt x="1071" y="27998"/>
                    <a:pt x="1122" y="28304"/>
                  </a:cubicBezTo>
                  <a:lnTo>
                    <a:pt x="1122" y="28355"/>
                  </a:lnTo>
                  <a:lnTo>
                    <a:pt x="1122" y="29273"/>
                  </a:lnTo>
                  <a:cubicBezTo>
                    <a:pt x="1122" y="30344"/>
                    <a:pt x="1122" y="32231"/>
                    <a:pt x="1122" y="33200"/>
                  </a:cubicBezTo>
                  <a:lnTo>
                    <a:pt x="1122" y="33710"/>
                  </a:lnTo>
                  <a:cubicBezTo>
                    <a:pt x="1122" y="34016"/>
                    <a:pt x="1071" y="34832"/>
                    <a:pt x="1122" y="35750"/>
                  </a:cubicBezTo>
                  <a:lnTo>
                    <a:pt x="1122" y="36260"/>
                  </a:lnTo>
                  <a:cubicBezTo>
                    <a:pt x="1122" y="37535"/>
                    <a:pt x="1173" y="38963"/>
                    <a:pt x="1275" y="39626"/>
                  </a:cubicBezTo>
                  <a:lnTo>
                    <a:pt x="1275" y="39830"/>
                  </a:lnTo>
                  <a:cubicBezTo>
                    <a:pt x="1377" y="41462"/>
                    <a:pt x="1326" y="47276"/>
                    <a:pt x="1428" y="48041"/>
                  </a:cubicBezTo>
                  <a:cubicBezTo>
                    <a:pt x="1530" y="48602"/>
                    <a:pt x="1428" y="51151"/>
                    <a:pt x="1326" y="53140"/>
                  </a:cubicBezTo>
                  <a:cubicBezTo>
                    <a:pt x="1326" y="54160"/>
                    <a:pt x="1275" y="54976"/>
                    <a:pt x="1224" y="55231"/>
                  </a:cubicBezTo>
                  <a:cubicBezTo>
                    <a:pt x="1224" y="55537"/>
                    <a:pt x="1173" y="55843"/>
                    <a:pt x="1173" y="56302"/>
                  </a:cubicBezTo>
                  <a:cubicBezTo>
                    <a:pt x="1020" y="57577"/>
                    <a:pt x="765" y="59311"/>
                    <a:pt x="765" y="59311"/>
                  </a:cubicBezTo>
                  <a:cubicBezTo>
                    <a:pt x="765" y="59617"/>
                    <a:pt x="663" y="59872"/>
                    <a:pt x="561" y="60127"/>
                  </a:cubicBezTo>
                  <a:cubicBezTo>
                    <a:pt x="510" y="60229"/>
                    <a:pt x="459" y="60280"/>
                    <a:pt x="408" y="60382"/>
                  </a:cubicBezTo>
                  <a:cubicBezTo>
                    <a:pt x="306" y="60433"/>
                    <a:pt x="204" y="60586"/>
                    <a:pt x="153" y="60688"/>
                  </a:cubicBezTo>
                  <a:cubicBezTo>
                    <a:pt x="0" y="60994"/>
                    <a:pt x="0" y="61453"/>
                    <a:pt x="255" y="61606"/>
                  </a:cubicBezTo>
                  <a:lnTo>
                    <a:pt x="306" y="61657"/>
                  </a:lnTo>
                  <a:cubicBezTo>
                    <a:pt x="487" y="61693"/>
                    <a:pt x="674" y="61710"/>
                    <a:pt x="861" y="61710"/>
                  </a:cubicBezTo>
                  <a:cubicBezTo>
                    <a:pt x="1201" y="61710"/>
                    <a:pt x="1540" y="61654"/>
                    <a:pt x="1836" y="61555"/>
                  </a:cubicBezTo>
                  <a:lnTo>
                    <a:pt x="2040" y="61555"/>
                  </a:lnTo>
                  <a:cubicBezTo>
                    <a:pt x="2295" y="61504"/>
                    <a:pt x="2550" y="61504"/>
                    <a:pt x="2805" y="61453"/>
                  </a:cubicBezTo>
                  <a:cubicBezTo>
                    <a:pt x="3825" y="61351"/>
                    <a:pt x="4794" y="61351"/>
                    <a:pt x="5814" y="61351"/>
                  </a:cubicBezTo>
                  <a:cubicBezTo>
                    <a:pt x="5916" y="61351"/>
                    <a:pt x="6426" y="61402"/>
                    <a:pt x="7242" y="61402"/>
                  </a:cubicBezTo>
                  <a:cubicBezTo>
                    <a:pt x="8623" y="61477"/>
                    <a:pt x="10879" y="61524"/>
                    <a:pt x="13709" y="61524"/>
                  </a:cubicBezTo>
                  <a:cubicBezTo>
                    <a:pt x="14745" y="61524"/>
                    <a:pt x="15858" y="61518"/>
                    <a:pt x="17033" y="61504"/>
                  </a:cubicBezTo>
                  <a:cubicBezTo>
                    <a:pt x="19787" y="61453"/>
                    <a:pt x="27590" y="61351"/>
                    <a:pt x="29936" y="61198"/>
                  </a:cubicBezTo>
                  <a:cubicBezTo>
                    <a:pt x="32894" y="61096"/>
                    <a:pt x="35852" y="60994"/>
                    <a:pt x="36974" y="60943"/>
                  </a:cubicBezTo>
                  <a:cubicBezTo>
                    <a:pt x="38809" y="60943"/>
                    <a:pt x="40645" y="61045"/>
                    <a:pt x="42481" y="61249"/>
                  </a:cubicBezTo>
                  <a:lnTo>
                    <a:pt x="42583" y="61249"/>
                  </a:lnTo>
                  <a:cubicBezTo>
                    <a:pt x="42940" y="61249"/>
                    <a:pt x="43195" y="61045"/>
                    <a:pt x="43297" y="60739"/>
                  </a:cubicBezTo>
                  <a:cubicBezTo>
                    <a:pt x="43348" y="60586"/>
                    <a:pt x="43348" y="60433"/>
                    <a:pt x="43297" y="60280"/>
                  </a:cubicBezTo>
                  <a:cubicBezTo>
                    <a:pt x="43297" y="60229"/>
                    <a:pt x="43246" y="60127"/>
                    <a:pt x="43195" y="60025"/>
                  </a:cubicBezTo>
                  <a:cubicBezTo>
                    <a:pt x="42889" y="59566"/>
                    <a:pt x="42634" y="59005"/>
                    <a:pt x="42532" y="58444"/>
                  </a:cubicBezTo>
                  <a:cubicBezTo>
                    <a:pt x="42430" y="57832"/>
                    <a:pt x="42175" y="57271"/>
                    <a:pt x="41869" y="56761"/>
                  </a:cubicBezTo>
                  <a:lnTo>
                    <a:pt x="41716" y="56455"/>
                  </a:lnTo>
                  <a:cubicBezTo>
                    <a:pt x="41563" y="55996"/>
                    <a:pt x="41461" y="55537"/>
                    <a:pt x="41563" y="55078"/>
                  </a:cubicBezTo>
                  <a:cubicBezTo>
                    <a:pt x="41614" y="54772"/>
                    <a:pt x="41665" y="54517"/>
                    <a:pt x="41767" y="54211"/>
                  </a:cubicBezTo>
                  <a:cubicBezTo>
                    <a:pt x="41971" y="53446"/>
                    <a:pt x="41971" y="52630"/>
                    <a:pt x="41767" y="51814"/>
                  </a:cubicBezTo>
                  <a:cubicBezTo>
                    <a:pt x="41614" y="51100"/>
                    <a:pt x="41665" y="50386"/>
                    <a:pt x="41869" y="49672"/>
                  </a:cubicBezTo>
                  <a:cubicBezTo>
                    <a:pt x="41869" y="49468"/>
                    <a:pt x="41869" y="49315"/>
                    <a:pt x="41869" y="49112"/>
                  </a:cubicBezTo>
                  <a:cubicBezTo>
                    <a:pt x="41869" y="47123"/>
                    <a:pt x="41512" y="41258"/>
                    <a:pt x="41410" y="38402"/>
                  </a:cubicBezTo>
                  <a:lnTo>
                    <a:pt x="41410" y="35903"/>
                  </a:lnTo>
                  <a:cubicBezTo>
                    <a:pt x="41410" y="32792"/>
                    <a:pt x="41461" y="28967"/>
                    <a:pt x="41512" y="28253"/>
                  </a:cubicBezTo>
                  <a:lnTo>
                    <a:pt x="41512" y="28100"/>
                  </a:lnTo>
                  <a:cubicBezTo>
                    <a:pt x="41563" y="27845"/>
                    <a:pt x="41614" y="27590"/>
                    <a:pt x="41563" y="27335"/>
                  </a:cubicBezTo>
                  <a:cubicBezTo>
                    <a:pt x="41512" y="27182"/>
                    <a:pt x="41512" y="27080"/>
                    <a:pt x="41512" y="26927"/>
                  </a:cubicBezTo>
                  <a:lnTo>
                    <a:pt x="41512" y="26774"/>
                  </a:lnTo>
                  <a:cubicBezTo>
                    <a:pt x="41512" y="26366"/>
                    <a:pt x="41563" y="25857"/>
                    <a:pt x="41563" y="25857"/>
                  </a:cubicBezTo>
                  <a:cubicBezTo>
                    <a:pt x="41181" y="25742"/>
                    <a:pt x="40770" y="25684"/>
                    <a:pt x="40373" y="25684"/>
                  </a:cubicBezTo>
                  <a:cubicBezTo>
                    <a:pt x="40241" y="25684"/>
                    <a:pt x="40110" y="25691"/>
                    <a:pt x="39982" y="25704"/>
                  </a:cubicBezTo>
                  <a:cubicBezTo>
                    <a:pt x="39421" y="25704"/>
                    <a:pt x="37942" y="25755"/>
                    <a:pt x="36413" y="25806"/>
                  </a:cubicBezTo>
                  <a:lnTo>
                    <a:pt x="35648" y="25806"/>
                  </a:lnTo>
                  <a:cubicBezTo>
                    <a:pt x="34475" y="25857"/>
                    <a:pt x="33302" y="25908"/>
                    <a:pt x="32588" y="25958"/>
                  </a:cubicBezTo>
                  <a:lnTo>
                    <a:pt x="32384" y="25958"/>
                  </a:lnTo>
                  <a:lnTo>
                    <a:pt x="31874" y="26009"/>
                  </a:lnTo>
                  <a:cubicBezTo>
                    <a:pt x="31874" y="25500"/>
                    <a:pt x="31823" y="24990"/>
                    <a:pt x="31772" y="24429"/>
                  </a:cubicBezTo>
                  <a:cubicBezTo>
                    <a:pt x="31772" y="24276"/>
                    <a:pt x="31772" y="24123"/>
                    <a:pt x="31772" y="23919"/>
                  </a:cubicBezTo>
                  <a:cubicBezTo>
                    <a:pt x="31772" y="23307"/>
                    <a:pt x="31670" y="22644"/>
                    <a:pt x="31568" y="21930"/>
                  </a:cubicBezTo>
                  <a:cubicBezTo>
                    <a:pt x="31517" y="21420"/>
                    <a:pt x="31364" y="20655"/>
                    <a:pt x="31211" y="19686"/>
                  </a:cubicBezTo>
                  <a:cubicBezTo>
                    <a:pt x="31058" y="18513"/>
                    <a:pt x="30803" y="17187"/>
                    <a:pt x="30599" y="15861"/>
                  </a:cubicBezTo>
                  <a:cubicBezTo>
                    <a:pt x="30242" y="14025"/>
                    <a:pt x="29936" y="12240"/>
                    <a:pt x="29681" y="11169"/>
                  </a:cubicBezTo>
                  <a:cubicBezTo>
                    <a:pt x="29630" y="10812"/>
                    <a:pt x="29528" y="10506"/>
                    <a:pt x="29477" y="10302"/>
                  </a:cubicBezTo>
                  <a:cubicBezTo>
                    <a:pt x="29018" y="8466"/>
                    <a:pt x="28253" y="6732"/>
                    <a:pt x="27335" y="5100"/>
                  </a:cubicBezTo>
                  <a:cubicBezTo>
                    <a:pt x="27131" y="4692"/>
                    <a:pt x="26825" y="4284"/>
                    <a:pt x="26570" y="3876"/>
                  </a:cubicBezTo>
                  <a:cubicBezTo>
                    <a:pt x="26315" y="3519"/>
                    <a:pt x="26009" y="3162"/>
                    <a:pt x="25703" y="2805"/>
                  </a:cubicBezTo>
                  <a:lnTo>
                    <a:pt x="25295" y="2347"/>
                  </a:lnTo>
                  <a:cubicBezTo>
                    <a:pt x="25040" y="2041"/>
                    <a:pt x="24785" y="1786"/>
                    <a:pt x="24428" y="1582"/>
                  </a:cubicBezTo>
                  <a:lnTo>
                    <a:pt x="24326" y="1480"/>
                  </a:lnTo>
                  <a:lnTo>
                    <a:pt x="24122" y="1327"/>
                  </a:lnTo>
                  <a:cubicBezTo>
                    <a:pt x="23969" y="1225"/>
                    <a:pt x="23816" y="1123"/>
                    <a:pt x="23663" y="1072"/>
                  </a:cubicBezTo>
                  <a:lnTo>
                    <a:pt x="23255" y="817"/>
                  </a:lnTo>
                  <a:cubicBezTo>
                    <a:pt x="23204" y="817"/>
                    <a:pt x="23153" y="766"/>
                    <a:pt x="23051" y="766"/>
                  </a:cubicBezTo>
                  <a:cubicBezTo>
                    <a:pt x="22898" y="715"/>
                    <a:pt x="22796" y="664"/>
                    <a:pt x="22694" y="613"/>
                  </a:cubicBezTo>
                  <a:lnTo>
                    <a:pt x="22286" y="460"/>
                  </a:lnTo>
                  <a:lnTo>
                    <a:pt x="22031" y="307"/>
                  </a:lnTo>
                  <a:cubicBezTo>
                    <a:pt x="21980" y="256"/>
                    <a:pt x="21878" y="256"/>
                    <a:pt x="21827" y="256"/>
                  </a:cubicBezTo>
                  <a:cubicBezTo>
                    <a:pt x="21776" y="205"/>
                    <a:pt x="21725" y="205"/>
                    <a:pt x="21674" y="205"/>
                  </a:cubicBezTo>
                  <a:lnTo>
                    <a:pt x="21572" y="205"/>
                  </a:lnTo>
                  <a:lnTo>
                    <a:pt x="21419" y="154"/>
                  </a:lnTo>
                  <a:cubicBezTo>
                    <a:pt x="21266" y="103"/>
                    <a:pt x="21113" y="103"/>
                    <a:pt x="20909" y="52"/>
                  </a:cubicBezTo>
                  <a:cubicBezTo>
                    <a:pt x="20858" y="52"/>
                    <a:pt x="20756" y="52"/>
                    <a:pt x="20654" y="1"/>
                  </a:cubicBezTo>
                  <a:close/>
                </a:path>
              </a:pathLst>
            </a:custGeom>
            <a:solidFill>
              <a:schemeClr val="accent1"/>
            </a:solidFill>
            <a:ln cap="flat" cmpd="sng" w="114300">
              <a:solidFill>
                <a:srgbClr val="FFFFFF"/>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16" name="Google Shape;2116;p30"/>
            <p:cNvPicPr preferRelativeResize="0"/>
            <p:nvPr/>
          </p:nvPicPr>
          <p:blipFill rotWithShape="1">
            <a:blip r:embed="rId4">
              <a:alphaModFix/>
            </a:blip>
            <a:srcRect b="9574" l="16173" r="16180" t="0"/>
            <a:stretch/>
          </p:blipFill>
          <p:spPr>
            <a:xfrm rot="1459484">
              <a:off x="600484" y="1930503"/>
              <a:ext cx="1422232" cy="1901068"/>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0" name="Shape 2120"/>
        <p:cNvGrpSpPr/>
        <p:nvPr/>
      </p:nvGrpSpPr>
      <p:grpSpPr>
        <a:xfrm>
          <a:off x="0" y="0"/>
          <a:ext cx="0" cy="0"/>
          <a:chOff x="0" y="0"/>
          <a:chExt cx="0" cy="0"/>
        </a:xfrm>
      </p:grpSpPr>
      <p:sp>
        <p:nvSpPr>
          <p:cNvPr id="2121" name="Google Shape;2121;p31"/>
          <p:cNvSpPr txBox="1"/>
          <p:nvPr>
            <p:ph type="title"/>
          </p:nvPr>
        </p:nvSpPr>
        <p:spPr>
          <a:xfrm>
            <a:off x="4958250" y="801228"/>
            <a:ext cx="3470700" cy="1863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sz="1800">
                <a:latin typeface="Arial"/>
                <a:ea typeface="Arial"/>
                <a:cs typeface="Arial"/>
                <a:sym typeface="Arial"/>
              </a:rPr>
              <a:t>Persona 1-Eco-Conscious Edith</a:t>
            </a:r>
            <a:br>
              <a:rPr lang="en-US" sz="1800">
                <a:latin typeface="Arial"/>
                <a:ea typeface="Arial"/>
                <a:cs typeface="Arial"/>
                <a:sym typeface="Arial"/>
              </a:rPr>
            </a:br>
            <a:br>
              <a:rPr lang="en-US" sz="1800">
                <a:latin typeface="Arial"/>
                <a:ea typeface="Arial"/>
                <a:cs typeface="Arial"/>
                <a:sym typeface="Arial"/>
              </a:rPr>
            </a:br>
            <a:r>
              <a:rPr lang="en-US" sz="1800">
                <a:latin typeface="Arial"/>
                <a:ea typeface="Arial"/>
                <a:cs typeface="Arial"/>
                <a:sym typeface="Arial"/>
              </a:rPr>
              <a:t>Name: Edith Lucy</a:t>
            </a:r>
            <a:br>
              <a:rPr lang="en-US" sz="1800">
                <a:latin typeface="Arial"/>
                <a:ea typeface="Arial"/>
                <a:cs typeface="Arial"/>
                <a:sym typeface="Arial"/>
              </a:rPr>
            </a:br>
            <a:br>
              <a:rPr lang="en-US" sz="1800">
                <a:latin typeface="Arial"/>
                <a:ea typeface="Arial"/>
                <a:cs typeface="Arial"/>
                <a:sym typeface="Arial"/>
              </a:rPr>
            </a:br>
            <a:r>
              <a:rPr lang="en-US" sz="1800">
                <a:latin typeface="Arial"/>
                <a:ea typeface="Arial"/>
                <a:cs typeface="Arial"/>
                <a:sym typeface="Arial"/>
              </a:rPr>
              <a:t>Age: 30</a:t>
            </a:r>
            <a:endParaRPr sz="1800">
              <a:latin typeface="Arial"/>
              <a:ea typeface="Arial"/>
              <a:cs typeface="Arial"/>
              <a:sym typeface="Arial"/>
            </a:endParaRPr>
          </a:p>
        </p:txBody>
      </p:sp>
      <p:sp>
        <p:nvSpPr>
          <p:cNvPr id="2122" name="Google Shape;2122;p31"/>
          <p:cNvSpPr txBox="1"/>
          <p:nvPr>
            <p:ph idx="1" type="subTitle"/>
          </p:nvPr>
        </p:nvSpPr>
        <p:spPr>
          <a:xfrm>
            <a:off x="4958250" y="3019950"/>
            <a:ext cx="4076420" cy="1066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600"/>
              <a:buNone/>
            </a:pPr>
            <a:r>
              <a:rPr lang="en-US"/>
              <a:t>Environmentally conscious homeowner: This person is environmentally conscious and actively seeks ways to reduce their household's carbon footprint. They may use the Gsorting app to identify and dispose of household waste in an environmentally friendly way. </a:t>
            </a:r>
            <a:endParaRPr/>
          </a:p>
        </p:txBody>
      </p:sp>
      <p:pic>
        <p:nvPicPr>
          <p:cNvPr id="2123" name="Google Shape;2123;p31"/>
          <p:cNvPicPr preferRelativeResize="0"/>
          <p:nvPr/>
        </p:nvPicPr>
        <p:blipFill rotWithShape="1">
          <a:blip r:embed="rId3">
            <a:alphaModFix/>
          </a:blip>
          <a:srcRect b="4198" l="0" r="0" t="4198"/>
          <a:stretch/>
        </p:blipFill>
        <p:spPr>
          <a:xfrm>
            <a:off x="1524425" y="1009950"/>
            <a:ext cx="3059400" cy="3076500"/>
          </a:xfrm>
          <a:prstGeom prst="ellipse">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7" name="Shape 2127"/>
        <p:cNvGrpSpPr/>
        <p:nvPr/>
      </p:nvGrpSpPr>
      <p:grpSpPr>
        <a:xfrm>
          <a:off x="0" y="0"/>
          <a:ext cx="0" cy="0"/>
          <a:chOff x="0" y="0"/>
          <a:chExt cx="0" cy="0"/>
        </a:xfrm>
      </p:grpSpPr>
      <p:sp>
        <p:nvSpPr>
          <p:cNvPr id="2128" name="Google Shape;2128;p32"/>
          <p:cNvSpPr txBox="1"/>
          <p:nvPr>
            <p:ph type="title"/>
          </p:nvPr>
        </p:nvSpPr>
        <p:spPr>
          <a:xfrm>
            <a:off x="4958250" y="808521"/>
            <a:ext cx="3470700" cy="1863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sz="1800">
                <a:latin typeface="Arial"/>
                <a:ea typeface="Arial"/>
                <a:cs typeface="Arial"/>
                <a:sym typeface="Arial"/>
              </a:rPr>
              <a:t>Persona 2 - Busy White</a:t>
            </a:r>
            <a:br>
              <a:rPr lang="en-US" sz="1800">
                <a:latin typeface="Arial"/>
                <a:ea typeface="Arial"/>
                <a:cs typeface="Arial"/>
                <a:sym typeface="Arial"/>
              </a:rPr>
            </a:br>
            <a:br>
              <a:rPr lang="en-US" sz="1800">
                <a:latin typeface="Arial"/>
                <a:ea typeface="Arial"/>
                <a:cs typeface="Arial"/>
                <a:sym typeface="Arial"/>
              </a:rPr>
            </a:br>
            <a:r>
              <a:rPr lang="en-US" sz="1800">
                <a:latin typeface="Arial"/>
                <a:ea typeface="Arial"/>
                <a:cs typeface="Arial"/>
                <a:sym typeface="Arial"/>
              </a:rPr>
              <a:t>Name: Mr. White &amp; Mrs. White</a:t>
            </a:r>
            <a:br>
              <a:rPr lang="en-US" sz="1800">
                <a:latin typeface="Arial"/>
                <a:ea typeface="Arial"/>
                <a:cs typeface="Arial"/>
                <a:sym typeface="Arial"/>
              </a:rPr>
            </a:br>
            <a:br>
              <a:rPr lang="en-US" sz="1800">
                <a:latin typeface="Arial"/>
                <a:ea typeface="Arial"/>
                <a:cs typeface="Arial"/>
                <a:sym typeface="Arial"/>
              </a:rPr>
            </a:br>
            <a:r>
              <a:rPr lang="en-US" sz="1800">
                <a:latin typeface="Arial"/>
                <a:ea typeface="Arial"/>
                <a:cs typeface="Arial"/>
                <a:sym typeface="Arial"/>
              </a:rPr>
              <a:t>Age: 33 &amp; 28 (Mr. White &amp; Mrs. White)</a:t>
            </a:r>
            <a:br>
              <a:rPr lang="en-US" sz="1800">
                <a:latin typeface="Arial"/>
                <a:ea typeface="Arial"/>
                <a:cs typeface="Arial"/>
                <a:sym typeface="Arial"/>
              </a:rPr>
            </a:br>
            <a:endParaRPr sz="1800">
              <a:latin typeface="Arial"/>
              <a:ea typeface="Arial"/>
              <a:cs typeface="Arial"/>
              <a:sym typeface="Arial"/>
            </a:endParaRPr>
          </a:p>
        </p:txBody>
      </p:sp>
      <p:sp>
        <p:nvSpPr>
          <p:cNvPr id="2129" name="Google Shape;2129;p32"/>
          <p:cNvSpPr txBox="1"/>
          <p:nvPr>
            <p:ph idx="1" type="subTitle"/>
          </p:nvPr>
        </p:nvSpPr>
        <p:spPr>
          <a:xfrm>
            <a:off x="4958250" y="2226366"/>
            <a:ext cx="4086359" cy="237692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600"/>
              <a:buNone/>
            </a:pPr>
            <a:r>
              <a:rPr lang="en-US"/>
              <a:t>Busy Parents: This persona is a pair of busy parents with limited time to do household chores. They can use the Gsorting app to identify the type of waste and get quick disposal advice to get rid of household waste quickly.</a:t>
            </a:r>
            <a:endParaRPr/>
          </a:p>
        </p:txBody>
      </p:sp>
      <p:pic>
        <p:nvPicPr>
          <p:cNvPr id="2130" name="Google Shape;2130;p32"/>
          <p:cNvPicPr preferRelativeResize="0"/>
          <p:nvPr/>
        </p:nvPicPr>
        <p:blipFill rotWithShape="1">
          <a:blip r:embed="rId3">
            <a:alphaModFix/>
          </a:blip>
          <a:srcRect b="0" l="16890" r="16890" t="0"/>
          <a:stretch/>
        </p:blipFill>
        <p:spPr>
          <a:xfrm>
            <a:off x="1524425" y="1009950"/>
            <a:ext cx="3059400" cy="3076500"/>
          </a:xfrm>
          <a:prstGeom prst="ellipse">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4" name="Shape 2134"/>
        <p:cNvGrpSpPr/>
        <p:nvPr/>
      </p:nvGrpSpPr>
      <p:grpSpPr>
        <a:xfrm>
          <a:off x="0" y="0"/>
          <a:ext cx="0" cy="0"/>
          <a:chOff x="0" y="0"/>
          <a:chExt cx="0" cy="0"/>
        </a:xfrm>
      </p:grpSpPr>
      <p:sp>
        <p:nvSpPr>
          <p:cNvPr id="2135" name="Google Shape;2135;p33"/>
          <p:cNvSpPr txBox="1"/>
          <p:nvPr>
            <p:ph type="title"/>
          </p:nvPr>
        </p:nvSpPr>
        <p:spPr>
          <a:xfrm>
            <a:off x="4969564" y="684900"/>
            <a:ext cx="3470700" cy="1863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sz="1800">
                <a:latin typeface="Arial"/>
                <a:ea typeface="Arial"/>
                <a:cs typeface="Arial"/>
                <a:sym typeface="Arial"/>
              </a:rPr>
              <a:t>Persona 3-Student Sam</a:t>
            </a:r>
            <a:br>
              <a:rPr lang="en-US" sz="1800">
                <a:latin typeface="Arial"/>
                <a:ea typeface="Arial"/>
                <a:cs typeface="Arial"/>
                <a:sym typeface="Arial"/>
              </a:rPr>
            </a:br>
            <a:br>
              <a:rPr lang="en-US" sz="1800">
                <a:latin typeface="Arial"/>
                <a:ea typeface="Arial"/>
                <a:cs typeface="Arial"/>
                <a:sym typeface="Arial"/>
              </a:rPr>
            </a:br>
            <a:r>
              <a:rPr lang="en-US" sz="1800">
                <a:latin typeface="Arial"/>
                <a:ea typeface="Arial"/>
                <a:cs typeface="Arial"/>
                <a:sym typeface="Arial"/>
              </a:rPr>
              <a:t>Name: Sam Peter</a:t>
            </a:r>
            <a:br>
              <a:rPr lang="en-US" sz="1800">
                <a:latin typeface="Arial"/>
                <a:ea typeface="Arial"/>
                <a:cs typeface="Arial"/>
                <a:sym typeface="Arial"/>
              </a:rPr>
            </a:br>
            <a:br>
              <a:rPr lang="en-US" sz="1800">
                <a:latin typeface="Arial"/>
                <a:ea typeface="Arial"/>
                <a:cs typeface="Arial"/>
                <a:sym typeface="Arial"/>
              </a:rPr>
            </a:br>
            <a:r>
              <a:rPr lang="en-US" sz="1800">
                <a:latin typeface="Arial"/>
                <a:ea typeface="Arial"/>
                <a:cs typeface="Arial"/>
                <a:sym typeface="Arial"/>
              </a:rPr>
              <a:t>Age: 20</a:t>
            </a:r>
            <a:endParaRPr sz="1800">
              <a:latin typeface="Arial"/>
              <a:ea typeface="Arial"/>
              <a:cs typeface="Arial"/>
              <a:sym typeface="Arial"/>
            </a:endParaRPr>
          </a:p>
        </p:txBody>
      </p:sp>
      <p:sp>
        <p:nvSpPr>
          <p:cNvPr id="2136" name="Google Shape;2136;p33"/>
          <p:cNvSpPr txBox="1"/>
          <p:nvPr>
            <p:ph idx="1" type="subTitle"/>
          </p:nvPr>
        </p:nvSpPr>
        <p:spPr>
          <a:xfrm>
            <a:off x="4969564" y="2325757"/>
            <a:ext cx="4174435" cy="237692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600"/>
              <a:buNone/>
            </a:pPr>
            <a:r>
              <a:rPr lang="en-US"/>
              <a:t>Student tenant: He's a college freshman. He may not be familiar with the waste management regulations of the city where the university is located and he can use the Gsorting app to properly sort his household waste and avoid fines.</a:t>
            </a:r>
            <a:endParaRPr/>
          </a:p>
        </p:txBody>
      </p:sp>
      <p:pic>
        <p:nvPicPr>
          <p:cNvPr id="2137" name="Google Shape;2137;p33"/>
          <p:cNvPicPr preferRelativeResize="0"/>
          <p:nvPr/>
        </p:nvPicPr>
        <p:blipFill rotWithShape="1">
          <a:blip r:embed="rId3">
            <a:alphaModFix/>
          </a:blip>
          <a:srcRect b="0" l="21520" r="21518" t="0"/>
          <a:stretch/>
        </p:blipFill>
        <p:spPr>
          <a:xfrm>
            <a:off x="1524425" y="1009950"/>
            <a:ext cx="3059400" cy="3076500"/>
          </a:xfrm>
          <a:prstGeom prst="ellipse">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1" name="Shape 2141"/>
        <p:cNvGrpSpPr/>
        <p:nvPr/>
      </p:nvGrpSpPr>
      <p:grpSpPr>
        <a:xfrm>
          <a:off x="0" y="0"/>
          <a:ext cx="0" cy="0"/>
          <a:chOff x="0" y="0"/>
          <a:chExt cx="0" cy="0"/>
        </a:xfrm>
      </p:grpSpPr>
      <p:sp>
        <p:nvSpPr>
          <p:cNvPr id="2142" name="Google Shape;2142;p34"/>
          <p:cNvSpPr txBox="1"/>
          <p:nvPr>
            <p:ph type="title"/>
          </p:nvPr>
        </p:nvSpPr>
        <p:spPr>
          <a:xfrm>
            <a:off x="1388100" y="903875"/>
            <a:ext cx="6367800" cy="2529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US" sz="7300">
                <a:latin typeface="Nunito"/>
                <a:ea typeface="Nunito"/>
                <a:cs typeface="Nunito"/>
                <a:sym typeface="Nunito"/>
              </a:rPr>
              <a:t>05</a:t>
            </a:r>
            <a:endParaRPr sz="7300">
              <a:latin typeface="Nunito"/>
              <a:ea typeface="Nunito"/>
              <a:cs typeface="Nunito"/>
              <a:sym typeface="Nunito"/>
            </a:endParaRPr>
          </a:p>
        </p:txBody>
      </p:sp>
      <p:grpSp>
        <p:nvGrpSpPr>
          <p:cNvPr id="2143" name="Google Shape;2143;p34"/>
          <p:cNvGrpSpPr/>
          <p:nvPr/>
        </p:nvGrpSpPr>
        <p:grpSpPr>
          <a:xfrm rot="-837593">
            <a:off x="7475416" y="167839"/>
            <a:ext cx="1199697" cy="2252947"/>
            <a:chOff x="5395150" y="1356167"/>
            <a:chExt cx="1648165" cy="3095138"/>
          </a:xfrm>
        </p:grpSpPr>
        <p:sp>
          <p:nvSpPr>
            <p:cNvPr id="2144" name="Google Shape;2144;p34"/>
            <p:cNvSpPr/>
            <p:nvPr/>
          </p:nvSpPr>
          <p:spPr>
            <a:xfrm>
              <a:off x="5597426" y="1402474"/>
              <a:ext cx="1337245" cy="2867321"/>
            </a:xfrm>
            <a:custGeom>
              <a:rect b="b" l="l" r="r" t="t"/>
              <a:pathLst>
                <a:path extrusionOk="0" h="70750" w="32996">
                  <a:moveTo>
                    <a:pt x="14687" y="1020"/>
                  </a:moveTo>
                  <a:cubicBezTo>
                    <a:pt x="14840" y="1020"/>
                    <a:pt x="15146" y="1020"/>
                    <a:pt x="15554" y="1071"/>
                  </a:cubicBezTo>
                  <a:cubicBezTo>
                    <a:pt x="17339" y="1326"/>
                    <a:pt x="19175" y="1683"/>
                    <a:pt x="20909" y="2091"/>
                  </a:cubicBezTo>
                  <a:cubicBezTo>
                    <a:pt x="21011" y="2142"/>
                    <a:pt x="21113" y="2193"/>
                    <a:pt x="21215" y="2193"/>
                  </a:cubicBezTo>
                  <a:cubicBezTo>
                    <a:pt x="21470" y="2295"/>
                    <a:pt x="21776" y="2397"/>
                    <a:pt x="22031" y="2550"/>
                  </a:cubicBezTo>
                  <a:cubicBezTo>
                    <a:pt x="22235" y="3060"/>
                    <a:pt x="22337" y="3621"/>
                    <a:pt x="22439" y="4131"/>
                  </a:cubicBezTo>
                  <a:lnTo>
                    <a:pt x="22235" y="4029"/>
                  </a:lnTo>
                  <a:cubicBezTo>
                    <a:pt x="21368" y="3519"/>
                    <a:pt x="20450" y="3111"/>
                    <a:pt x="19430" y="2856"/>
                  </a:cubicBezTo>
                  <a:cubicBezTo>
                    <a:pt x="18712" y="2687"/>
                    <a:pt x="17924" y="2588"/>
                    <a:pt x="17153" y="2588"/>
                  </a:cubicBezTo>
                  <a:cubicBezTo>
                    <a:pt x="16993" y="2588"/>
                    <a:pt x="16834" y="2592"/>
                    <a:pt x="16676" y="2601"/>
                  </a:cubicBezTo>
                  <a:lnTo>
                    <a:pt x="15809" y="2601"/>
                  </a:lnTo>
                  <a:cubicBezTo>
                    <a:pt x="15707" y="2652"/>
                    <a:pt x="15401" y="2703"/>
                    <a:pt x="15248" y="2703"/>
                  </a:cubicBezTo>
                  <a:lnTo>
                    <a:pt x="15044" y="2754"/>
                  </a:lnTo>
                  <a:lnTo>
                    <a:pt x="14942" y="2754"/>
                  </a:lnTo>
                  <a:cubicBezTo>
                    <a:pt x="14891" y="2754"/>
                    <a:pt x="14840" y="2805"/>
                    <a:pt x="14789" y="2805"/>
                  </a:cubicBezTo>
                  <a:cubicBezTo>
                    <a:pt x="14687" y="2805"/>
                    <a:pt x="14636" y="2856"/>
                    <a:pt x="14534" y="2856"/>
                  </a:cubicBezTo>
                  <a:lnTo>
                    <a:pt x="14330" y="2958"/>
                  </a:lnTo>
                  <a:lnTo>
                    <a:pt x="13871" y="3111"/>
                  </a:lnTo>
                  <a:cubicBezTo>
                    <a:pt x="13718" y="3162"/>
                    <a:pt x="13565" y="3213"/>
                    <a:pt x="13463" y="3264"/>
                  </a:cubicBezTo>
                  <a:lnTo>
                    <a:pt x="13412" y="3264"/>
                  </a:lnTo>
                  <a:cubicBezTo>
                    <a:pt x="13310" y="3264"/>
                    <a:pt x="13259" y="3315"/>
                    <a:pt x="13208" y="3366"/>
                  </a:cubicBezTo>
                  <a:cubicBezTo>
                    <a:pt x="13004" y="3417"/>
                    <a:pt x="12851" y="3519"/>
                    <a:pt x="12699" y="3570"/>
                  </a:cubicBezTo>
                  <a:cubicBezTo>
                    <a:pt x="12546" y="3672"/>
                    <a:pt x="12342" y="3774"/>
                    <a:pt x="12189" y="3876"/>
                  </a:cubicBezTo>
                  <a:lnTo>
                    <a:pt x="12087" y="3978"/>
                  </a:lnTo>
                  <a:cubicBezTo>
                    <a:pt x="12138" y="3825"/>
                    <a:pt x="12189" y="3621"/>
                    <a:pt x="12291" y="3468"/>
                  </a:cubicBezTo>
                  <a:cubicBezTo>
                    <a:pt x="12291" y="3417"/>
                    <a:pt x="12342" y="3315"/>
                    <a:pt x="12393" y="3213"/>
                  </a:cubicBezTo>
                  <a:cubicBezTo>
                    <a:pt x="12393" y="3162"/>
                    <a:pt x="12444" y="3111"/>
                    <a:pt x="12444" y="3060"/>
                  </a:cubicBezTo>
                  <a:cubicBezTo>
                    <a:pt x="12495" y="2958"/>
                    <a:pt x="12546" y="2856"/>
                    <a:pt x="12597" y="2754"/>
                  </a:cubicBezTo>
                  <a:cubicBezTo>
                    <a:pt x="12648" y="2703"/>
                    <a:pt x="12648" y="2652"/>
                    <a:pt x="12699" y="2652"/>
                  </a:cubicBezTo>
                  <a:cubicBezTo>
                    <a:pt x="12749" y="2550"/>
                    <a:pt x="12800" y="2448"/>
                    <a:pt x="12902" y="2346"/>
                  </a:cubicBezTo>
                  <a:cubicBezTo>
                    <a:pt x="12902" y="2295"/>
                    <a:pt x="12953" y="2295"/>
                    <a:pt x="12953" y="2244"/>
                  </a:cubicBezTo>
                  <a:lnTo>
                    <a:pt x="13106" y="2091"/>
                  </a:lnTo>
                  <a:lnTo>
                    <a:pt x="13259" y="1938"/>
                  </a:lnTo>
                  <a:cubicBezTo>
                    <a:pt x="13565" y="1581"/>
                    <a:pt x="13973" y="1275"/>
                    <a:pt x="14381" y="1071"/>
                  </a:cubicBezTo>
                  <a:cubicBezTo>
                    <a:pt x="14432" y="1020"/>
                    <a:pt x="14534" y="1020"/>
                    <a:pt x="14585" y="1020"/>
                  </a:cubicBezTo>
                  <a:close/>
                  <a:moveTo>
                    <a:pt x="14738" y="3672"/>
                  </a:moveTo>
                  <a:cubicBezTo>
                    <a:pt x="14891" y="3672"/>
                    <a:pt x="15197" y="3672"/>
                    <a:pt x="15605" y="3723"/>
                  </a:cubicBezTo>
                  <a:cubicBezTo>
                    <a:pt x="17135" y="3927"/>
                    <a:pt x="20093" y="4335"/>
                    <a:pt x="20909" y="4590"/>
                  </a:cubicBezTo>
                  <a:lnTo>
                    <a:pt x="21215" y="4641"/>
                  </a:lnTo>
                  <a:cubicBezTo>
                    <a:pt x="21470" y="4743"/>
                    <a:pt x="21725" y="4845"/>
                    <a:pt x="21980" y="4998"/>
                  </a:cubicBezTo>
                  <a:cubicBezTo>
                    <a:pt x="22184" y="5406"/>
                    <a:pt x="22286" y="5814"/>
                    <a:pt x="22388" y="6273"/>
                  </a:cubicBezTo>
                  <a:lnTo>
                    <a:pt x="22388" y="6834"/>
                  </a:lnTo>
                  <a:lnTo>
                    <a:pt x="22388" y="7446"/>
                  </a:lnTo>
                  <a:lnTo>
                    <a:pt x="22388" y="8058"/>
                  </a:lnTo>
                  <a:lnTo>
                    <a:pt x="22388" y="8211"/>
                  </a:lnTo>
                  <a:lnTo>
                    <a:pt x="22388" y="8619"/>
                  </a:lnTo>
                  <a:lnTo>
                    <a:pt x="22388" y="9282"/>
                  </a:lnTo>
                  <a:lnTo>
                    <a:pt x="22388" y="9537"/>
                  </a:lnTo>
                  <a:lnTo>
                    <a:pt x="22388" y="9945"/>
                  </a:lnTo>
                  <a:lnTo>
                    <a:pt x="22388" y="10098"/>
                  </a:lnTo>
                  <a:lnTo>
                    <a:pt x="22388" y="10506"/>
                  </a:lnTo>
                  <a:lnTo>
                    <a:pt x="22388" y="11067"/>
                  </a:lnTo>
                  <a:cubicBezTo>
                    <a:pt x="22388" y="11271"/>
                    <a:pt x="22388" y="11577"/>
                    <a:pt x="22388" y="11831"/>
                  </a:cubicBezTo>
                  <a:lnTo>
                    <a:pt x="22388" y="12137"/>
                  </a:lnTo>
                  <a:lnTo>
                    <a:pt x="22388" y="12596"/>
                  </a:lnTo>
                  <a:cubicBezTo>
                    <a:pt x="22388" y="12800"/>
                    <a:pt x="22439" y="13055"/>
                    <a:pt x="22439" y="13310"/>
                  </a:cubicBezTo>
                  <a:cubicBezTo>
                    <a:pt x="22490" y="13514"/>
                    <a:pt x="22439" y="13565"/>
                    <a:pt x="22439" y="13667"/>
                  </a:cubicBezTo>
                  <a:cubicBezTo>
                    <a:pt x="22439" y="13820"/>
                    <a:pt x="22439" y="14024"/>
                    <a:pt x="22490" y="14279"/>
                  </a:cubicBezTo>
                  <a:cubicBezTo>
                    <a:pt x="22592" y="15452"/>
                    <a:pt x="22796" y="17441"/>
                    <a:pt x="23000" y="19430"/>
                  </a:cubicBezTo>
                  <a:cubicBezTo>
                    <a:pt x="23000" y="19685"/>
                    <a:pt x="23051" y="19889"/>
                    <a:pt x="23051" y="20093"/>
                  </a:cubicBezTo>
                  <a:cubicBezTo>
                    <a:pt x="23051" y="20144"/>
                    <a:pt x="23051" y="20246"/>
                    <a:pt x="23051" y="20297"/>
                  </a:cubicBezTo>
                  <a:cubicBezTo>
                    <a:pt x="23204" y="21470"/>
                    <a:pt x="23306" y="22643"/>
                    <a:pt x="23408" y="23612"/>
                  </a:cubicBezTo>
                  <a:cubicBezTo>
                    <a:pt x="23459" y="24020"/>
                    <a:pt x="23510" y="24377"/>
                    <a:pt x="23561" y="24683"/>
                  </a:cubicBezTo>
                  <a:lnTo>
                    <a:pt x="23561" y="24785"/>
                  </a:lnTo>
                  <a:cubicBezTo>
                    <a:pt x="23561" y="24938"/>
                    <a:pt x="23561" y="25091"/>
                    <a:pt x="23612" y="25244"/>
                  </a:cubicBezTo>
                  <a:lnTo>
                    <a:pt x="23612" y="25346"/>
                  </a:lnTo>
                  <a:cubicBezTo>
                    <a:pt x="23714" y="26519"/>
                    <a:pt x="23816" y="27743"/>
                    <a:pt x="23918" y="28865"/>
                  </a:cubicBezTo>
                  <a:cubicBezTo>
                    <a:pt x="23918" y="29171"/>
                    <a:pt x="23918" y="29477"/>
                    <a:pt x="23969" y="29834"/>
                  </a:cubicBezTo>
                  <a:cubicBezTo>
                    <a:pt x="24020" y="30395"/>
                    <a:pt x="24020" y="30905"/>
                    <a:pt x="24020" y="31262"/>
                  </a:cubicBezTo>
                  <a:cubicBezTo>
                    <a:pt x="23510" y="31262"/>
                    <a:pt x="23051" y="31364"/>
                    <a:pt x="22796" y="31364"/>
                  </a:cubicBezTo>
                  <a:lnTo>
                    <a:pt x="22643" y="31364"/>
                  </a:lnTo>
                  <a:lnTo>
                    <a:pt x="21980" y="31517"/>
                  </a:lnTo>
                  <a:cubicBezTo>
                    <a:pt x="21293" y="31576"/>
                    <a:pt x="20606" y="31601"/>
                    <a:pt x="19929" y="31601"/>
                  </a:cubicBezTo>
                  <a:cubicBezTo>
                    <a:pt x="19450" y="31601"/>
                    <a:pt x="18977" y="31589"/>
                    <a:pt x="18512" y="31568"/>
                  </a:cubicBezTo>
                  <a:lnTo>
                    <a:pt x="18461" y="31568"/>
                  </a:lnTo>
                  <a:cubicBezTo>
                    <a:pt x="18002" y="31568"/>
                    <a:pt x="17543" y="31517"/>
                    <a:pt x="17186" y="31517"/>
                  </a:cubicBezTo>
                  <a:cubicBezTo>
                    <a:pt x="16572" y="31420"/>
                    <a:pt x="15978" y="31384"/>
                    <a:pt x="15379" y="31384"/>
                  </a:cubicBezTo>
                  <a:cubicBezTo>
                    <a:pt x="15033" y="31384"/>
                    <a:pt x="14685" y="31396"/>
                    <a:pt x="14330" y="31415"/>
                  </a:cubicBezTo>
                  <a:cubicBezTo>
                    <a:pt x="13667" y="31415"/>
                    <a:pt x="12953" y="31517"/>
                    <a:pt x="12444" y="31619"/>
                  </a:cubicBezTo>
                  <a:cubicBezTo>
                    <a:pt x="12240" y="31619"/>
                    <a:pt x="12036" y="31619"/>
                    <a:pt x="11883" y="31670"/>
                  </a:cubicBezTo>
                  <a:lnTo>
                    <a:pt x="11832" y="31670"/>
                  </a:lnTo>
                  <a:cubicBezTo>
                    <a:pt x="11475" y="31695"/>
                    <a:pt x="11118" y="31708"/>
                    <a:pt x="10767" y="31708"/>
                  </a:cubicBezTo>
                  <a:cubicBezTo>
                    <a:pt x="10416" y="31708"/>
                    <a:pt x="10072" y="31695"/>
                    <a:pt x="9741" y="31670"/>
                  </a:cubicBezTo>
                  <a:cubicBezTo>
                    <a:pt x="9027" y="31568"/>
                    <a:pt x="8160" y="31466"/>
                    <a:pt x="7446" y="31364"/>
                  </a:cubicBezTo>
                  <a:cubicBezTo>
                    <a:pt x="7548" y="30446"/>
                    <a:pt x="7650" y="29273"/>
                    <a:pt x="7752" y="28049"/>
                  </a:cubicBezTo>
                  <a:cubicBezTo>
                    <a:pt x="7803" y="27692"/>
                    <a:pt x="7854" y="27284"/>
                    <a:pt x="7854" y="26927"/>
                  </a:cubicBezTo>
                  <a:cubicBezTo>
                    <a:pt x="7905" y="26519"/>
                    <a:pt x="7956" y="26060"/>
                    <a:pt x="8007" y="25703"/>
                  </a:cubicBezTo>
                  <a:cubicBezTo>
                    <a:pt x="8007" y="25499"/>
                    <a:pt x="8007" y="25346"/>
                    <a:pt x="8058" y="25193"/>
                  </a:cubicBezTo>
                  <a:cubicBezTo>
                    <a:pt x="8058" y="25040"/>
                    <a:pt x="8109" y="24938"/>
                    <a:pt x="8109" y="24836"/>
                  </a:cubicBezTo>
                  <a:cubicBezTo>
                    <a:pt x="8109" y="24785"/>
                    <a:pt x="8109" y="24734"/>
                    <a:pt x="8109" y="24734"/>
                  </a:cubicBezTo>
                  <a:cubicBezTo>
                    <a:pt x="8058" y="24632"/>
                    <a:pt x="8058" y="24581"/>
                    <a:pt x="8109" y="24479"/>
                  </a:cubicBezTo>
                  <a:cubicBezTo>
                    <a:pt x="8109" y="24326"/>
                    <a:pt x="8109" y="24224"/>
                    <a:pt x="8160" y="24071"/>
                  </a:cubicBezTo>
                  <a:cubicBezTo>
                    <a:pt x="8160" y="23969"/>
                    <a:pt x="8160" y="23816"/>
                    <a:pt x="8211" y="23663"/>
                  </a:cubicBezTo>
                  <a:cubicBezTo>
                    <a:pt x="8211" y="23561"/>
                    <a:pt x="8211" y="23459"/>
                    <a:pt x="8262" y="23306"/>
                  </a:cubicBezTo>
                  <a:lnTo>
                    <a:pt x="8262" y="23102"/>
                  </a:lnTo>
                  <a:cubicBezTo>
                    <a:pt x="8262" y="23051"/>
                    <a:pt x="8262" y="23000"/>
                    <a:pt x="8313" y="22949"/>
                  </a:cubicBezTo>
                  <a:cubicBezTo>
                    <a:pt x="8313" y="22847"/>
                    <a:pt x="8313" y="22745"/>
                    <a:pt x="8364" y="22643"/>
                  </a:cubicBezTo>
                  <a:cubicBezTo>
                    <a:pt x="8364" y="22388"/>
                    <a:pt x="8415" y="22184"/>
                    <a:pt x="8466" y="21980"/>
                  </a:cubicBezTo>
                  <a:cubicBezTo>
                    <a:pt x="8517" y="21827"/>
                    <a:pt x="8568" y="21623"/>
                    <a:pt x="8619" y="21470"/>
                  </a:cubicBezTo>
                  <a:lnTo>
                    <a:pt x="8670" y="21215"/>
                  </a:lnTo>
                  <a:cubicBezTo>
                    <a:pt x="8670" y="21113"/>
                    <a:pt x="8721" y="20960"/>
                    <a:pt x="8721" y="20858"/>
                  </a:cubicBezTo>
                  <a:cubicBezTo>
                    <a:pt x="8772" y="20552"/>
                    <a:pt x="8874" y="20195"/>
                    <a:pt x="8925" y="19838"/>
                  </a:cubicBezTo>
                  <a:cubicBezTo>
                    <a:pt x="8976" y="19583"/>
                    <a:pt x="9027" y="19328"/>
                    <a:pt x="9078" y="19073"/>
                  </a:cubicBezTo>
                  <a:cubicBezTo>
                    <a:pt x="9129" y="18818"/>
                    <a:pt x="9129" y="18716"/>
                    <a:pt x="9180" y="18512"/>
                  </a:cubicBezTo>
                  <a:cubicBezTo>
                    <a:pt x="9180" y="18308"/>
                    <a:pt x="9282" y="18002"/>
                    <a:pt x="9333" y="17798"/>
                  </a:cubicBezTo>
                  <a:cubicBezTo>
                    <a:pt x="9333" y="17645"/>
                    <a:pt x="9333" y="17543"/>
                    <a:pt x="9384" y="17390"/>
                  </a:cubicBezTo>
                  <a:cubicBezTo>
                    <a:pt x="9384" y="17288"/>
                    <a:pt x="9384" y="17237"/>
                    <a:pt x="9435" y="17135"/>
                  </a:cubicBezTo>
                  <a:cubicBezTo>
                    <a:pt x="9486" y="16982"/>
                    <a:pt x="9486" y="16829"/>
                    <a:pt x="9486" y="16727"/>
                  </a:cubicBezTo>
                  <a:cubicBezTo>
                    <a:pt x="9537" y="16574"/>
                    <a:pt x="9588" y="16268"/>
                    <a:pt x="9639" y="16064"/>
                  </a:cubicBezTo>
                  <a:cubicBezTo>
                    <a:pt x="9639" y="16013"/>
                    <a:pt x="9639" y="15962"/>
                    <a:pt x="9639" y="15911"/>
                  </a:cubicBezTo>
                  <a:cubicBezTo>
                    <a:pt x="9639" y="15758"/>
                    <a:pt x="9690" y="15707"/>
                    <a:pt x="9741" y="15605"/>
                  </a:cubicBezTo>
                  <a:cubicBezTo>
                    <a:pt x="9741" y="15503"/>
                    <a:pt x="9741" y="15401"/>
                    <a:pt x="9792" y="15350"/>
                  </a:cubicBezTo>
                  <a:cubicBezTo>
                    <a:pt x="9792" y="15146"/>
                    <a:pt x="9843" y="14993"/>
                    <a:pt x="9894" y="14840"/>
                  </a:cubicBezTo>
                  <a:cubicBezTo>
                    <a:pt x="9945" y="14534"/>
                    <a:pt x="9996" y="14279"/>
                    <a:pt x="10098" y="14024"/>
                  </a:cubicBezTo>
                  <a:cubicBezTo>
                    <a:pt x="10251" y="13514"/>
                    <a:pt x="10353" y="13004"/>
                    <a:pt x="10455" y="12596"/>
                  </a:cubicBezTo>
                  <a:cubicBezTo>
                    <a:pt x="10506" y="12392"/>
                    <a:pt x="10557" y="12188"/>
                    <a:pt x="10659" y="11984"/>
                  </a:cubicBezTo>
                  <a:cubicBezTo>
                    <a:pt x="10710" y="11780"/>
                    <a:pt x="10710" y="11678"/>
                    <a:pt x="10761" y="11577"/>
                  </a:cubicBezTo>
                  <a:cubicBezTo>
                    <a:pt x="10812" y="11424"/>
                    <a:pt x="10812" y="11322"/>
                    <a:pt x="10863" y="11220"/>
                  </a:cubicBezTo>
                  <a:lnTo>
                    <a:pt x="10863" y="11169"/>
                  </a:lnTo>
                  <a:cubicBezTo>
                    <a:pt x="10863" y="11016"/>
                    <a:pt x="10914" y="10812"/>
                    <a:pt x="10965" y="10659"/>
                  </a:cubicBezTo>
                  <a:cubicBezTo>
                    <a:pt x="11016" y="10608"/>
                    <a:pt x="11016" y="10506"/>
                    <a:pt x="11016" y="10455"/>
                  </a:cubicBezTo>
                  <a:cubicBezTo>
                    <a:pt x="11220" y="9792"/>
                    <a:pt x="11373" y="9231"/>
                    <a:pt x="11475" y="8823"/>
                  </a:cubicBezTo>
                  <a:cubicBezTo>
                    <a:pt x="11577" y="8364"/>
                    <a:pt x="11679" y="8007"/>
                    <a:pt x="11781" y="7548"/>
                  </a:cubicBezTo>
                  <a:cubicBezTo>
                    <a:pt x="11832" y="7395"/>
                    <a:pt x="11883" y="7293"/>
                    <a:pt x="11934" y="7140"/>
                  </a:cubicBezTo>
                  <a:cubicBezTo>
                    <a:pt x="11934" y="7038"/>
                    <a:pt x="11934" y="7038"/>
                    <a:pt x="11985" y="6936"/>
                  </a:cubicBezTo>
                  <a:cubicBezTo>
                    <a:pt x="11985" y="6885"/>
                    <a:pt x="11985" y="6834"/>
                    <a:pt x="12036" y="6732"/>
                  </a:cubicBezTo>
                  <a:cubicBezTo>
                    <a:pt x="12036" y="6681"/>
                    <a:pt x="12087" y="6579"/>
                    <a:pt x="12138" y="6477"/>
                  </a:cubicBezTo>
                  <a:cubicBezTo>
                    <a:pt x="12189" y="6273"/>
                    <a:pt x="12240" y="6120"/>
                    <a:pt x="12342" y="5967"/>
                  </a:cubicBezTo>
                  <a:cubicBezTo>
                    <a:pt x="12342" y="5865"/>
                    <a:pt x="12393" y="5763"/>
                    <a:pt x="12444" y="5712"/>
                  </a:cubicBezTo>
                  <a:cubicBezTo>
                    <a:pt x="12444" y="5661"/>
                    <a:pt x="12444" y="5610"/>
                    <a:pt x="12495" y="5559"/>
                  </a:cubicBezTo>
                  <a:cubicBezTo>
                    <a:pt x="12546" y="5457"/>
                    <a:pt x="12597" y="5355"/>
                    <a:pt x="12648" y="5253"/>
                  </a:cubicBezTo>
                  <a:cubicBezTo>
                    <a:pt x="12699" y="5253"/>
                    <a:pt x="12699" y="5202"/>
                    <a:pt x="12749" y="5151"/>
                  </a:cubicBezTo>
                  <a:cubicBezTo>
                    <a:pt x="12800" y="5100"/>
                    <a:pt x="12851" y="4998"/>
                    <a:pt x="12902" y="4896"/>
                  </a:cubicBezTo>
                  <a:cubicBezTo>
                    <a:pt x="12953" y="4896"/>
                    <a:pt x="13004" y="4845"/>
                    <a:pt x="13004" y="4794"/>
                  </a:cubicBezTo>
                  <a:lnTo>
                    <a:pt x="13157" y="4692"/>
                  </a:lnTo>
                  <a:lnTo>
                    <a:pt x="13310" y="4539"/>
                  </a:lnTo>
                  <a:cubicBezTo>
                    <a:pt x="13616" y="4233"/>
                    <a:pt x="14024" y="3927"/>
                    <a:pt x="14432" y="3723"/>
                  </a:cubicBezTo>
                  <a:cubicBezTo>
                    <a:pt x="14483" y="3723"/>
                    <a:pt x="14585" y="3672"/>
                    <a:pt x="14636" y="3672"/>
                  </a:cubicBezTo>
                  <a:close/>
                  <a:moveTo>
                    <a:pt x="16064" y="0"/>
                  </a:moveTo>
                  <a:cubicBezTo>
                    <a:pt x="15962" y="0"/>
                    <a:pt x="15911" y="51"/>
                    <a:pt x="15809" y="51"/>
                  </a:cubicBezTo>
                  <a:cubicBezTo>
                    <a:pt x="15707" y="51"/>
                    <a:pt x="15401" y="102"/>
                    <a:pt x="15248" y="153"/>
                  </a:cubicBezTo>
                  <a:lnTo>
                    <a:pt x="15044" y="204"/>
                  </a:lnTo>
                  <a:lnTo>
                    <a:pt x="14993" y="204"/>
                  </a:lnTo>
                  <a:cubicBezTo>
                    <a:pt x="14891" y="255"/>
                    <a:pt x="14840" y="255"/>
                    <a:pt x="14789" y="255"/>
                  </a:cubicBezTo>
                  <a:cubicBezTo>
                    <a:pt x="14687" y="306"/>
                    <a:pt x="14636" y="306"/>
                    <a:pt x="14534" y="357"/>
                  </a:cubicBezTo>
                  <a:lnTo>
                    <a:pt x="14330" y="408"/>
                  </a:lnTo>
                  <a:lnTo>
                    <a:pt x="13922" y="561"/>
                  </a:lnTo>
                  <a:cubicBezTo>
                    <a:pt x="13897" y="586"/>
                    <a:pt x="13884" y="599"/>
                    <a:pt x="13878" y="599"/>
                  </a:cubicBezTo>
                  <a:cubicBezTo>
                    <a:pt x="13871" y="599"/>
                    <a:pt x="13871" y="586"/>
                    <a:pt x="13871" y="561"/>
                  </a:cubicBezTo>
                  <a:cubicBezTo>
                    <a:pt x="13718" y="663"/>
                    <a:pt x="13565" y="714"/>
                    <a:pt x="13463" y="765"/>
                  </a:cubicBezTo>
                  <a:lnTo>
                    <a:pt x="13412" y="765"/>
                  </a:lnTo>
                  <a:cubicBezTo>
                    <a:pt x="13361" y="816"/>
                    <a:pt x="13259" y="816"/>
                    <a:pt x="13208" y="867"/>
                  </a:cubicBezTo>
                  <a:cubicBezTo>
                    <a:pt x="13004" y="969"/>
                    <a:pt x="12851" y="1071"/>
                    <a:pt x="12699" y="1122"/>
                  </a:cubicBezTo>
                  <a:cubicBezTo>
                    <a:pt x="12546" y="1224"/>
                    <a:pt x="12393" y="1326"/>
                    <a:pt x="12240" y="1479"/>
                  </a:cubicBezTo>
                  <a:lnTo>
                    <a:pt x="11985" y="1632"/>
                  </a:lnTo>
                  <a:lnTo>
                    <a:pt x="11832" y="1734"/>
                  </a:lnTo>
                  <a:cubicBezTo>
                    <a:pt x="11475" y="2040"/>
                    <a:pt x="11169" y="2346"/>
                    <a:pt x="10863" y="2652"/>
                  </a:cubicBezTo>
                  <a:lnTo>
                    <a:pt x="10404" y="3213"/>
                  </a:lnTo>
                  <a:cubicBezTo>
                    <a:pt x="10047" y="3621"/>
                    <a:pt x="9741" y="4029"/>
                    <a:pt x="9435" y="4488"/>
                  </a:cubicBezTo>
                  <a:cubicBezTo>
                    <a:pt x="9129" y="4947"/>
                    <a:pt x="8772" y="5406"/>
                    <a:pt x="8568" y="5916"/>
                  </a:cubicBezTo>
                  <a:cubicBezTo>
                    <a:pt x="7497" y="7854"/>
                    <a:pt x="6681" y="9945"/>
                    <a:pt x="6120" y="12035"/>
                  </a:cubicBezTo>
                  <a:cubicBezTo>
                    <a:pt x="6069" y="12290"/>
                    <a:pt x="5967" y="12647"/>
                    <a:pt x="5916" y="13055"/>
                  </a:cubicBezTo>
                  <a:cubicBezTo>
                    <a:pt x="5610" y="14330"/>
                    <a:pt x="5253" y="16472"/>
                    <a:pt x="4896" y="18614"/>
                  </a:cubicBezTo>
                  <a:cubicBezTo>
                    <a:pt x="4641" y="20195"/>
                    <a:pt x="4386" y="21776"/>
                    <a:pt x="4182" y="23102"/>
                  </a:cubicBezTo>
                  <a:cubicBezTo>
                    <a:pt x="3978" y="24224"/>
                    <a:pt x="3825" y="25142"/>
                    <a:pt x="3774" y="25754"/>
                  </a:cubicBezTo>
                  <a:cubicBezTo>
                    <a:pt x="3672" y="26621"/>
                    <a:pt x="3570" y="27437"/>
                    <a:pt x="3519" y="28100"/>
                  </a:cubicBezTo>
                  <a:lnTo>
                    <a:pt x="3519" y="28763"/>
                  </a:lnTo>
                  <a:cubicBezTo>
                    <a:pt x="3519" y="29375"/>
                    <a:pt x="3468" y="30038"/>
                    <a:pt x="3468" y="30599"/>
                  </a:cubicBezTo>
                  <a:lnTo>
                    <a:pt x="3468" y="31160"/>
                  </a:lnTo>
                  <a:lnTo>
                    <a:pt x="3111" y="31160"/>
                  </a:lnTo>
                  <a:cubicBezTo>
                    <a:pt x="1836" y="31160"/>
                    <a:pt x="663" y="31211"/>
                    <a:pt x="663" y="31211"/>
                  </a:cubicBezTo>
                  <a:cubicBezTo>
                    <a:pt x="663" y="31517"/>
                    <a:pt x="714" y="31670"/>
                    <a:pt x="714" y="31976"/>
                  </a:cubicBezTo>
                  <a:cubicBezTo>
                    <a:pt x="765" y="32231"/>
                    <a:pt x="765" y="32435"/>
                    <a:pt x="816" y="32741"/>
                  </a:cubicBezTo>
                  <a:lnTo>
                    <a:pt x="867" y="33302"/>
                  </a:lnTo>
                  <a:cubicBezTo>
                    <a:pt x="867" y="33302"/>
                    <a:pt x="867" y="33353"/>
                    <a:pt x="867" y="33353"/>
                  </a:cubicBezTo>
                  <a:lnTo>
                    <a:pt x="867" y="34169"/>
                  </a:lnTo>
                  <a:cubicBezTo>
                    <a:pt x="867" y="35392"/>
                    <a:pt x="918" y="37687"/>
                    <a:pt x="867" y="38197"/>
                  </a:cubicBezTo>
                  <a:lnTo>
                    <a:pt x="867" y="40033"/>
                  </a:lnTo>
                  <a:lnTo>
                    <a:pt x="867" y="40492"/>
                  </a:lnTo>
                  <a:cubicBezTo>
                    <a:pt x="867" y="41818"/>
                    <a:pt x="918" y="45133"/>
                    <a:pt x="1020" y="46612"/>
                  </a:cubicBezTo>
                  <a:lnTo>
                    <a:pt x="1020" y="47071"/>
                  </a:lnTo>
                  <a:cubicBezTo>
                    <a:pt x="1122" y="50692"/>
                    <a:pt x="1020" y="57373"/>
                    <a:pt x="1122" y="58087"/>
                  </a:cubicBezTo>
                  <a:cubicBezTo>
                    <a:pt x="1224" y="58596"/>
                    <a:pt x="1122" y="60891"/>
                    <a:pt x="1071" y="62676"/>
                  </a:cubicBezTo>
                  <a:cubicBezTo>
                    <a:pt x="1020" y="63594"/>
                    <a:pt x="1020" y="64308"/>
                    <a:pt x="969" y="64563"/>
                  </a:cubicBezTo>
                  <a:cubicBezTo>
                    <a:pt x="969" y="64818"/>
                    <a:pt x="969" y="65124"/>
                    <a:pt x="918" y="65532"/>
                  </a:cubicBezTo>
                  <a:cubicBezTo>
                    <a:pt x="816" y="66654"/>
                    <a:pt x="612" y="68286"/>
                    <a:pt x="612" y="68286"/>
                  </a:cubicBezTo>
                  <a:cubicBezTo>
                    <a:pt x="561" y="68541"/>
                    <a:pt x="510" y="68796"/>
                    <a:pt x="408" y="69000"/>
                  </a:cubicBezTo>
                  <a:cubicBezTo>
                    <a:pt x="408" y="69102"/>
                    <a:pt x="357" y="69153"/>
                    <a:pt x="306" y="69204"/>
                  </a:cubicBezTo>
                  <a:cubicBezTo>
                    <a:pt x="204" y="69306"/>
                    <a:pt x="102" y="69408"/>
                    <a:pt x="102" y="69510"/>
                  </a:cubicBezTo>
                  <a:cubicBezTo>
                    <a:pt x="0" y="69714"/>
                    <a:pt x="0" y="69969"/>
                    <a:pt x="51" y="70173"/>
                  </a:cubicBezTo>
                  <a:cubicBezTo>
                    <a:pt x="0" y="70377"/>
                    <a:pt x="102" y="70530"/>
                    <a:pt x="255" y="70632"/>
                  </a:cubicBezTo>
                  <a:cubicBezTo>
                    <a:pt x="255" y="70632"/>
                    <a:pt x="255" y="70683"/>
                    <a:pt x="306" y="70683"/>
                  </a:cubicBezTo>
                  <a:cubicBezTo>
                    <a:pt x="496" y="70725"/>
                    <a:pt x="695" y="70750"/>
                    <a:pt x="895" y="70750"/>
                  </a:cubicBezTo>
                  <a:cubicBezTo>
                    <a:pt x="1179" y="70750"/>
                    <a:pt x="1465" y="70700"/>
                    <a:pt x="1734" y="70581"/>
                  </a:cubicBezTo>
                  <a:lnTo>
                    <a:pt x="1887" y="70581"/>
                  </a:lnTo>
                  <a:cubicBezTo>
                    <a:pt x="2142" y="70581"/>
                    <a:pt x="2397" y="70530"/>
                    <a:pt x="2652" y="70479"/>
                  </a:cubicBezTo>
                  <a:cubicBezTo>
                    <a:pt x="3301" y="70443"/>
                    <a:pt x="3950" y="70407"/>
                    <a:pt x="4617" y="70407"/>
                  </a:cubicBezTo>
                  <a:cubicBezTo>
                    <a:pt x="4894" y="70407"/>
                    <a:pt x="5173" y="70413"/>
                    <a:pt x="5457" y="70428"/>
                  </a:cubicBezTo>
                  <a:cubicBezTo>
                    <a:pt x="5559" y="70428"/>
                    <a:pt x="6069" y="70428"/>
                    <a:pt x="6783" y="70479"/>
                  </a:cubicBezTo>
                  <a:cubicBezTo>
                    <a:pt x="8081" y="70515"/>
                    <a:pt x="9456" y="70551"/>
                    <a:pt x="11123" y="70551"/>
                  </a:cubicBezTo>
                  <a:cubicBezTo>
                    <a:pt x="11814" y="70551"/>
                    <a:pt x="12555" y="70545"/>
                    <a:pt x="13361" y="70530"/>
                  </a:cubicBezTo>
                  <a:cubicBezTo>
                    <a:pt x="15044" y="70479"/>
                    <a:pt x="20450" y="70377"/>
                    <a:pt x="21623" y="70275"/>
                  </a:cubicBezTo>
                  <a:cubicBezTo>
                    <a:pt x="23051" y="70122"/>
                    <a:pt x="26009" y="70020"/>
                    <a:pt x="27029" y="69969"/>
                  </a:cubicBezTo>
                  <a:cubicBezTo>
                    <a:pt x="28763" y="69969"/>
                    <a:pt x="30497" y="70071"/>
                    <a:pt x="32231" y="70275"/>
                  </a:cubicBezTo>
                  <a:lnTo>
                    <a:pt x="32333" y="70275"/>
                  </a:lnTo>
                  <a:cubicBezTo>
                    <a:pt x="32359" y="70280"/>
                    <a:pt x="32386" y="70283"/>
                    <a:pt x="32413" y="70283"/>
                  </a:cubicBezTo>
                  <a:cubicBezTo>
                    <a:pt x="32649" y="70283"/>
                    <a:pt x="32904" y="70090"/>
                    <a:pt x="32996" y="69816"/>
                  </a:cubicBezTo>
                  <a:cubicBezTo>
                    <a:pt x="32996" y="69663"/>
                    <a:pt x="32996" y="69561"/>
                    <a:pt x="32996" y="69408"/>
                  </a:cubicBezTo>
                  <a:cubicBezTo>
                    <a:pt x="32996" y="69357"/>
                    <a:pt x="32996" y="69357"/>
                    <a:pt x="32945" y="69306"/>
                  </a:cubicBezTo>
                  <a:cubicBezTo>
                    <a:pt x="32945" y="69204"/>
                    <a:pt x="32894" y="69153"/>
                    <a:pt x="32894" y="69102"/>
                  </a:cubicBezTo>
                  <a:cubicBezTo>
                    <a:pt x="32588" y="68694"/>
                    <a:pt x="32384" y="68184"/>
                    <a:pt x="32282" y="67725"/>
                  </a:cubicBezTo>
                  <a:cubicBezTo>
                    <a:pt x="32231" y="67164"/>
                    <a:pt x="32027" y="66603"/>
                    <a:pt x="31772" y="66144"/>
                  </a:cubicBezTo>
                  <a:cubicBezTo>
                    <a:pt x="31721" y="66042"/>
                    <a:pt x="31721" y="65991"/>
                    <a:pt x="31670" y="65889"/>
                  </a:cubicBezTo>
                  <a:cubicBezTo>
                    <a:pt x="31517" y="65481"/>
                    <a:pt x="31466" y="65022"/>
                    <a:pt x="31517" y="64614"/>
                  </a:cubicBezTo>
                  <a:cubicBezTo>
                    <a:pt x="31568" y="64359"/>
                    <a:pt x="31619" y="64104"/>
                    <a:pt x="31721" y="63849"/>
                  </a:cubicBezTo>
                  <a:cubicBezTo>
                    <a:pt x="31874" y="63135"/>
                    <a:pt x="31874" y="62370"/>
                    <a:pt x="31721" y="61707"/>
                  </a:cubicBezTo>
                  <a:cubicBezTo>
                    <a:pt x="31568" y="61044"/>
                    <a:pt x="31619" y="60381"/>
                    <a:pt x="31772" y="59718"/>
                  </a:cubicBezTo>
                  <a:cubicBezTo>
                    <a:pt x="31772" y="59565"/>
                    <a:pt x="31772" y="59361"/>
                    <a:pt x="31772" y="59208"/>
                  </a:cubicBezTo>
                  <a:cubicBezTo>
                    <a:pt x="31772" y="57424"/>
                    <a:pt x="31466" y="50080"/>
                    <a:pt x="31415" y="44164"/>
                  </a:cubicBezTo>
                  <a:lnTo>
                    <a:pt x="31415" y="40339"/>
                  </a:lnTo>
                  <a:cubicBezTo>
                    <a:pt x="31415" y="37534"/>
                    <a:pt x="31466" y="34118"/>
                    <a:pt x="31466" y="33404"/>
                  </a:cubicBezTo>
                  <a:lnTo>
                    <a:pt x="31466" y="33302"/>
                  </a:lnTo>
                  <a:cubicBezTo>
                    <a:pt x="31517" y="33047"/>
                    <a:pt x="31517" y="32843"/>
                    <a:pt x="31517" y="32588"/>
                  </a:cubicBezTo>
                  <a:cubicBezTo>
                    <a:pt x="31517" y="32486"/>
                    <a:pt x="31517" y="32384"/>
                    <a:pt x="31517" y="32231"/>
                  </a:cubicBezTo>
                  <a:lnTo>
                    <a:pt x="31517" y="32078"/>
                  </a:lnTo>
                  <a:cubicBezTo>
                    <a:pt x="31517" y="31721"/>
                    <a:pt x="31568" y="31262"/>
                    <a:pt x="31568" y="31262"/>
                  </a:cubicBezTo>
                  <a:cubicBezTo>
                    <a:pt x="31109" y="31109"/>
                    <a:pt x="30650" y="31109"/>
                    <a:pt x="30242" y="31109"/>
                  </a:cubicBezTo>
                  <a:lnTo>
                    <a:pt x="28406" y="31109"/>
                  </a:lnTo>
                  <a:cubicBezTo>
                    <a:pt x="28355" y="30752"/>
                    <a:pt x="28355" y="30344"/>
                    <a:pt x="28304" y="29885"/>
                  </a:cubicBezTo>
                  <a:cubicBezTo>
                    <a:pt x="28304" y="29783"/>
                    <a:pt x="28304" y="29630"/>
                    <a:pt x="28253" y="29426"/>
                  </a:cubicBezTo>
                  <a:cubicBezTo>
                    <a:pt x="28151" y="28355"/>
                    <a:pt x="28049" y="27131"/>
                    <a:pt x="27947" y="26111"/>
                  </a:cubicBezTo>
                  <a:cubicBezTo>
                    <a:pt x="27947" y="25856"/>
                    <a:pt x="27896" y="25601"/>
                    <a:pt x="27896" y="25397"/>
                  </a:cubicBezTo>
                  <a:cubicBezTo>
                    <a:pt x="27845" y="24938"/>
                    <a:pt x="27794" y="24479"/>
                    <a:pt x="27743" y="24122"/>
                  </a:cubicBezTo>
                  <a:cubicBezTo>
                    <a:pt x="27743" y="23867"/>
                    <a:pt x="27743" y="23663"/>
                    <a:pt x="27692" y="23510"/>
                  </a:cubicBezTo>
                  <a:cubicBezTo>
                    <a:pt x="27692" y="23357"/>
                    <a:pt x="27692" y="23357"/>
                    <a:pt x="27692" y="23255"/>
                  </a:cubicBezTo>
                  <a:lnTo>
                    <a:pt x="27692" y="22898"/>
                  </a:lnTo>
                  <a:cubicBezTo>
                    <a:pt x="27692" y="22541"/>
                    <a:pt x="27641" y="22184"/>
                    <a:pt x="27590" y="21725"/>
                  </a:cubicBezTo>
                  <a:cubicBezTo>
                    <a:pt x="27590" y="21419"/>
                    <a:pt x="27539" y="21062"/>
                    <a:pt x="27539" y="20705"/>
                  </a:cubicBezTo>
                  <a:cubicBezTo>
                    <a:pt x="27437" y="19889"/>
                    <a:pt x="27335" y="18920"/>
                    <a:pt x="27233" y="17900"/>
                  </a:cubicBezTo>
                  <a:cubicBezTo>
                    <a:pt x="27182" y="16931"/>
                    <a:pt x="27080" y="16013"/>
                    <a:pt x="26978" y="15095"/>
                  </a:cubicBezTo>
                  <a:cubicBezTo>
                    <a:pt x="26876" y="13514"/>
                    <a:pt x="26774" y="12086"/>
                    <a:pt x="26723" y="11169"/>
                  </a:cubicBezTo>
                  <a:lnTo>
                    <a:pt x="26723" y="10812"/>
                  </a:lnTo>
                  <a:cubicBezTo>
                    <a:pt x="26723" y="10455"/>
                    <a:pt x="26672" y="10149"/>
                    <a:pt x="26621" y="9792"/>
                  </a:cubicBezTo>
                  <a:cubicBezTo>
                    <a:pt x="26621" y="9282"/>
                    <a:pt x="26570" y="8823"/>
                    <a:pt x="26519" y="8313"/>
                  </a:cubicBezTo>
                  <a:cubicBezTo>
                    <a:pt x="26468" y="7854"/>
                    <a:pt x="26417" y="7548"/>
                    <a:pt x="26366" y="7140"/>
                  </a:cubicBezTo>
                  <a:cubicBezTo>
                    <a:pt x="26366" y="6936"/>
                    <a:pt x="26315" y="6732"/>
                    <a:pt x="26264" y="6579"/>
                  </a:cubicBezTo>
                  <a:cubicBezTo>
                    <a:pt x="26213" y="6069"/>
                    <a:pt x="26111" y="5559"/>
                    <a:pt x="25907" y="5049"/>
                  </a:cubicBezTo>
                  <a:cubicBezTo>
                    <a:pt x="25907" y="4947"/>
                    <a:pt x="25856" y="4845"/>
                    <a:pt x="25856" y="4743"/>
                  </a:cubicBezTo>
                  <a:lnTo>
                    <a:pt x="25805" y="4641"/>
                  </a:lnTo>
                  <a:lnTo>
                    <a:pt x="25805" y="4590"/>
                  </a:lnTo>
                  <a:cubicBezTo>
                    <a:pt x="25805" y="4590"/>
                    <a:pt x="25754" y="4539"/>
                    <a:pt x="25754" y="4539"/>
                  </a:cubicBezTo>
                  <a:cubicBezTo>
                    <a:pt x="25295" y="3876"/>
                    <a:pt x="24683" y="3315"/>
                    <a:pt x="24020" y="2958"/>
                  </a:cubicBezTo>
                  <a:cubicBezTo>
                    <a:pt x="23867" y="2856"/>
                    <a:pt x="23765" y="2754"/>
                    <a:pt x="23663" y="2652"/>
                  </a:cubicBezTo>
                  <a:cubicBezTo>
                    <a:pt x="23204" y="2295"/>
                    <a:pt x="22745" y="1938"/>
                    <a:pt x="22235" y="1632"/>
                  </a:cubicBezTo>
                  <a:cubicBezTo>
                    <a:pt x="21368" y="1020"/>
                    <a:pt x="20450" y="612"/>
                    <a:pt x="19430" y="357"/>
                  </a:cubicBezTo>
                  <a:cubicBezTo>
                    <a:pt x="18563" y="102"/>
                    <a:pt x="17594" y="0"/>
                    <a:pt x="16676" y="0"/>
                  </a:cubicBezTo>
                  <a:close/>
                </a:path>
              </a:pathLst>
            </a:custGeom>
            <a:noFill/>
            <a:ln cap="flat" cmpd="sng" w="114300">
              <a:solidFill>
                <a:srgbClr val="FFFFFF"/>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45" name="Google Shape;2145;p34"/>
            <p:cNvPicPr preferRelativeResize="0"/>
            <p:nvPr/>
          </p:nvPicPr>
          <p:blipFill rotWithShape="1">
            <a:blip r:embed="rId3">
              <a:alphaModFix/>
            </a:blip>
            <a:srcRect b="0" l="23377" r="23371" t="0"/>
            <a:stretch/>
          </p:blipFill>
          <p:spPr>
            <a:xfrm>
              <a:off x="5395150" y="1356167"/>
              <a:ext cx="1648165" cy="3095138"/>
            </a:xfrm>
            <a:prstGeom prst="rect">
              <a:avLst/>
            </a:prstGeom>
            <a:noFill/>
            <a:ln>
              <a:noFill/>
            </a:ln>
          </p:spPr>
        </p:pic>
      </p:grpSp>
      <p:grpSp>
        <p:nvGrpSpPr>
          <p:cNvPr id="2146" name="Google Shape;2146;p34"/>
          <p:cNvGrpSpPr/>
          <p:nvPr/>
        </p:nvGrpSpPr>
        <p:grpSpPr>
          <a:xfrm rot="-822723">
            <a:off x="474179" y="2182326"/>
            <a:ext cx="1658128" cy="1749259"/>
            <a:chOff x="647308" y="-65378"/>
            <a:chExt cx="2302558" cy="2429107"/>
          </a:xfrm>
        </p:grpSpPr>
        <p:sp>
          <p:nvSpPr>
            <p:cNvPr id="2147" name="Google Shape;2147;p34"/>
            <p:cNvSpPr/>
            <p:nvPr/>
          </p:nvSpPr>
          <p:spPr>
            <a:xfrm rot="1519423">
              <a:off x="985782" y="274343"/>
              <a:ext cx="1598294" cy="1790848"/>
            </a:xfrm>
            <a:custGeom>
              <a:rect b="b" l="l" r="r" t="t"/>
              <a:pathLst>
                <a:path extrusionOk="0" h="47600" w="42482">
                  <a:moveTo>
                    <a:pt x="21725" y="575"/>
                  </a:moveTo>
                  <a:cubicBezTo>
                    <a:pt x="21776" y="575"/>
                    <a:pt x="21878" y="575"/>
                    <a:pt x="21929" y="626"/>
                  </a:cubicBezTo>
                  <a:cubicBezTo>
                    <a:pt x="22286" y="728"/>
                    <a:pt x="22694" y="881"/>
                    <a:pt x="23000" y="1085"/>
                  </a:cubicBezTo>
                  <a:lnTo>
                    <a:pt x="23102" y="1187"/>
                  </a:lnTo>
                  <a:lnTo>
                    <a:pt x="23255" y="1289"/>
                  </a:lnTo>
                  <a:cubicBezTo>
                    <a:pt x="23306" y="1289"/>
                    <a:pt x="23306" y="1289"/>
                    <a:pt x="23357" y="1340"/>
                  </a:cubicBezTo>
                  <a:cubicBezTo>
                    <a:pt x="23408" y="1391"/>
                    <a:pt x="23510" y="1442"/>
                    <a:pt x="23561" y="1493"/>
                  </a:cubicBezTo>
                  <a:cubicBezTo>
                    <a:pt x="23561" y="1493"/>
                    <a:pt x="23612" y="1544"/>
                    <a:pt x="23612" y="1544"/>
                  </a:cubicBezTo>
                  <a:cubicBezTo>
                    <a:pt x="23663" y="1595"/>
                    <a:pt x="23714" y="1646"/>
                    <a:pt x="23765" y="1748"/>
                  </a:cubicBezTo>
                  <a:cubicBezTo>
                    <a:pt x="23765" y="1748"/>
                    <a:pt x="23816" y="1799"/>
                    <a:pt x="23816" y="1799"/>
                  </a:cubicBezTo>
                  <a:cubicBezTo>
                    <a:pt x="23867" y="1850"/>
                    <a:pt x="23918" y="1901"/>
                    <a:pt x="23918" y="1952"/>
                  </a:cubicBezTo>
                  <a:cubicBezTo>
                    <a:pt x="23969" y="2054"/>
                    <a:pt x="24020" y="2156"/>
                    <a:pt x="24071" y="2207"/>
                  </a:cubicBezTo>
                  <a:cubicBezTo>
                    <a:pt x="23969" y="2156"/>
                    <a:pt x="23867" y="2156"/>
                    <a:pt x="23765" y="2105"/>
                  </a:cubicBezTo>
                  <a:lnTo>
                    <a:pt x="23306" y="1952"/>
                  </a:lnTo>
                  <a:cubicBezTo>
                    <a:pt x="23255" y="1952"/>
                    <a:pt x="23153" y="1901"/>
                    <a:pt x="23102" y="1901"/>
                  </a:cubicBezTo>
                  <a:lnTo>
                    <a:pt x="23051" y="1901"/>
                  </a:lnTo>
                  <a:cubicBezTo>
                    <a:pt x="22949" y="1901"/>
                    <a:pt x="22796" y="1850"/>
                    <a:pt x="22694" y="1799"/>
                  </a:cubicBezTo>
                  <a:lnTo>
                    <a:pt x="22643" y="1799"/>
                  </a:lnTo>
                  <a:lnTo>
                    <a:pt x="22235" y="1748"/>
                  </a:lnTo>
                  <a:lnTo>
                    <a:pt x="22031" y="1697"/>
                  </a:lnTo>
                  <a:lnTo>
                    <a:pt x="21827" y="1697"/>
                  </a:lnTo>
                  <a:cubicBezTo>
                    <a:pt x="21776" y="1646"/>
                    <a:pt x="21674" y="1646"/>
                    <a:pt x="21623" y="1646"/>
                  </a:cubicBezTo>
                  <a:lnTo>
                    <a:pt x="21572" y="1646"/>
                  </a:lnTo>
                  <a:lnTo>
                    <a:pt x="21368" y="1595"/>
                  </a:lnTo>
                  <a:cubicBezTo>
                    <a:pt x="21215" y="1595"/>
                    <a:pt x="21062" y="1595"/>
                    <a:pt x="20858" y="1544"/>
                  </a:cubicBezTo>
                  <a:lnTo>
                    <a:pt x="19991" y="1544"/>
                  </a:lnTo>
                  <a:cubicBezTo>
                    <a:pt x="19124" y="1544"/>
                    <a:pt x="18257" y="1595"/>
                    <a:pt x="17390" y="1748"/>
                  </a:cubicBezTo>
                  <a:cubicBezTo>
                    <a:pt x="16523" y="1850"/>
                    <a:pt x="15656" y="2003"/>
                    <a:pt x="14789" y="2309"/>
                  </a:cubicBezTo>
                  <a:lnTo>
                    <a:pt x="14381" y="2462"/>
                  </a:lnTo>
                  <a:cubicBezTo>
                    <a:pt x="14330" y="2411"/>
                    <a:pt x="14330" y="2360"/>
                    <a:pt x="14381" y="2309"/>
                  </a:cubicBezTo>
                  <a:cubicBezTo>
                    <a:pt x="14432" y="2003"/>
                    <a:pt x="14534" y="1646"/>
                    <a:pt x="14738" y="1391"/>
                  </a:cubicBezTo>
                  <a:lnTo>
                    <a:pt x="14789" y="1391"/>
                  </a:lnTo>
                  <a:cubicBezTo>
                    <a:pt x="15044" y="1289"/>
                    <a:pt x="15299" y="1238"/>
                    <a:pt x="15554" y="1187"/>
                  </a:cubicBezTo>
                  <a:lnTo>
                    <a:pt x="15809" y="1136"/>
                  </a:lnTo>
                  <a:cubicBezTo>
                    <a:pt x="16574" y="983"/>
                    <a:pt x="19379" y="728"/>
                    <a:pt x="20807" y="626"/>
                  </a:cubicBezTo>
                  <a:cubicBezTo>
                    <a:pt x="21215" y="626"/>
                    <a:pt x="21521" y="575"/>
                    <a:pt x="21623" y="575"/>
                  </a:cubicBezTo>
                  <a:close/>
                  <a:moveTo>
                    <a:pt x="21827" y="2054"/>
                  </a:moveTo>
                  <a:lnTo>
                    <a:pt x="22031" y="2105"/>
                  </a:lnTo>
                  <a:cubicBezTo>
                    <a:pt x="22388" y="2207"/>
                    <a:pt x="22745" y="2360"/>
                    <a:pt x="23102" y="2564"/>
                  </a:cubicBezTo>
                  <a:lnTo>
                    <a:pt x="23204" y="2666"/>
                  </a:lnTo>
                  <a:lnTo>
                    <a:pt x="23357" y="2717"/>
                  </a:lnTo>
                  <a:cubicBezTo>
                    <a:pt x="23357" y="2768"/>
                    <a:pt x="23408" y="2768"/>
                    <a:pt x="23459" y="2768"/>
                  </a:cubicBezTo>
                  <a:cubicBezTo>
                    <a:pt x="23510" y="2819"/>
                    <a:pt x="23561" y="2870"/>
                    <a:pt x="23612" y="2921"/>
                  </a:cubicBezTo>
                  <a:lnTo>
                    <a:pt x="23663" y="3023"/>
                  </a:lnTo>
                  <a:lnTo>
                    <a:pt x="23816" y="3176"/>
                  </a:lnTo>
                  <a:cubicBezTo>
                    <a:pt x="23867" y="3227"/>
                    <a:pt x="23867" y="3227"/>
                    <a:pt x="23918" y="3278"/>
                  </a:cubicBezTo>
                  <a:cubicBezTo>
                    <a:pt x="23918" y="3329"/>
                    <a:pt x="23969" y="3380"/>
                    <a:pt x="24020" y="3431"/>
                  </a:cubicBezTo>
                  <a:cubicBezTo>
                    <a:pt x="24071" y="3533"/>
                    <a:pt x="24122" y="3635"/>
                    <a:pt x="24224" y="3737"/>
                  </a:cubicBezTo>
                  <a:cubicBezTo>
                    <a:pt x="24224" y="3788"/>
                    <a:pt x="24275" y="3839"/>
                    <a:pt x="24275" y="3890"/>
                  </a:cubicBezTo>
                  <a:cubicBezTo>
                    <a:pt x="24275" y="3941"/>
                    <a:pt x="24326" y="3941"/>
                    <a:pt x="24326" y="3992"/>
                  </a:cubicBezTo>
                  <a:cubicBezTo>
                    <a:pt x="24377" y="4043"/>
                    <a:pt x="24377" y="4094"/>
                    <a:pt x="24377" y="4094"/>
                  </a:cubicBezTo>
                  <a:cubicBezTo>
                    <a:pt x="24428" y="4196"/>
                    <a:pt x="24479" y="4247"/>
                    <a:pt x="24479" y="4349"/>
                  </a:cubicBezTo>
                  <a:cubicBezTo>
                    <a:pt x="24632" y="4604"/>
                    <a:pt x="24734" y="4910"/>
                    <a:pt x="24785" y="5063"/>
                  </a:cubicBezTo>
                  <a:cubicBezTo>
                    <a:pt x="24887" y="5267"/>
                    <a:pt x="25040" y="5675"/>
                    <a:pt x="25193" y="6032"/>
                  </a:cubicBezTo>
                  <a:cubicBezTo>
                    <a:pt x="25244" y="6083"/>
                    <a:pt x="25244" y="6134"/>
                    <a:pt x="25295" y="6185"/>
                  </a:cubicBezTo>
                  <a:cubicBezTo>
                    <a:pt x="25295" y="6287"/>
                    <a:pt x="25346" y="6389"/>
                    <a:pt x="25397" y="6491"/>
                  </a:cubicBezTo>
                  <a:cubicBezTo>
                    <a:pt x="25448" y="6542"/>
                    <a:pt x="25448" y="6593"/>
                    <a:pt x="25499" y="6695"/>
                  </a:cubicBezTo>
                  <a:cubicBezTo>
                    <a:pt x="25499" y="6746"/>
                    <a:pt x="25550" y="6848"/>
                    <a:pt x="25601" y="6950"/>
                  </a:cubicBezTo>
                  <a:cubicBezTo>
                    <a:pt x="25601" y="7001"/>
                    <a:pt x="25703" y="7154"/>
                    <a:pt x="25754" y="7307"/>
                  </a:cubicBezTo>
                  <a:cubicBezTo>
                    <a:pt x="25856" y="7562"/>
                    <a:pt x="25958" y="7817"/>
                    <a:pt x="26111" y="8123"/>
                  </a:cubicBezTo>
                  <a:cubicBezTo>
                    <a:pt x="26162" y="8276"/>
                    <a:pt x="26264" y="8429"/>
                    <a:pt x="26315" y="8633"/>
                  </a:cubicBezTo>
                  <a:cubicBezTo>
                    <a:pt x="26366" y="8786"/>
                    <a:pt x="26366" y="8786"/>
                    <a:pt x="26417" y="8888"/>
                  </a:cubicBezTo>
                  <a:cubicBezTo>
                    <a:pt x="26417" y="8939"/>
                    <a:pt x="26417" y="8990"/>
                    <a:pt x="26468" y="9041"/>
                  </a:cubicBezTo>
                  <a:cubicBezTo>
                    <a:pt x="26468" y="9092"/>
                    <a:pt x="26468" y="9143"/>
                    <a:pt x="26519" y="9245"/>
                  </a:cubicBezTo>
                  <a:cubicBezTo>
                    <a:pt x="26519" y="9245"/>
                    <a:pt x="26519" y="9296"/>
                    <a:pt x="26570" y="9347"/>
                  </a:cubicBezTo>
                  <a:lnTo>
                    <a:pt x="26672" y="9704"/>
                  </a:lnTo>
                  <a:cubicBezTo>
                    <a:pt x="26672" y="9806"/>
                    <a:pt x="26723" y="9908"/>
                    <a:pt x="26723" y="9959"/>
                  </a:cubicBezTo>
                  <a:cubicBezTo>
                    <a:pt x="26723" y="10010"/>
                    <a:pt x="26723" y="10061"/>
                    <a:pt x="26774" y="10112"/>
                  </a:cubicBezTo>
                  <a:cubicBezTo>
                    <a:pt x="26825" y="10163"/>
                    <a:pt x="26825" y="10265"/>
                    <a:pt x="26825" y="10367"/>
                  </a:cubicBezTo>
                  <a:cubicBezTo>
                    <a:pt x="26876" y="10418"/>
                    <a:pt x="26927" y="10622"/>
                    <a:pt x="26978" y="10775"/>
                  </a:cubicBezTo>
                  <a:cubicBezTo>
                    <a:pt x="26978" y="10877"/>
                    <a:pt x="27029" y="10979"/>
                    <a:pt x="27080" y="11132"/>
                  </a:cubicBezTo>
                  <a:cubicBezTo>
                    <a:pt x="27131" y="11285"/>
                    <a:pt x="27131" y="11387"/>
                    <a:pt x="27182" y="11591"/>
                  </a:cubicBezTo>
                  <a:cubicBezTo>
                    <a:pt x="27233" y="11744"/>
                    <a:pt x="27335" y="11999"/>
                    <a:pt x="27386" y="12152"/>
                  </a:cubicBezTo>
                  <a:cubicBezTo>
                    <a:pt x="27386" y="12254"/>
                    <a:pt x="27437" y="12305"/>
                    <a:pt x="27437" y="12356"/>
                  </a:cubicBezTo>
                  <a:lnTo>
                    <a:pt x="27488" y="12509"/>
                  </a:lnTo>
                  <a:cubicBezTo>
                    <a:pt x="27539" y="12611"/>
                    <a:pt x="27590" y="12712"/>
                    <a:pt x="27641" y="12814"/>
                  </a:cubicBezTo>
                  <a:cubicBezTo>
                    <a:pt x="27692" y="12967"/>
                    <a:pt x="27692" y="13069"/>
                    <a:pt x="27743" y="13222"/>
                  </a:cubicBezTo>
                  <a:cubicBezTo>
                    <a:pt x="27794" y="13273"/>
                    <a:pt x="27794" y="13324"/>
                    <a:pt x="27794" y="13375"/>
                  </a:cubicBezTo>
                  <a:cubicBezTo>
                    <a:pt x="27794" y="13375"/>
                    <a:pt x="27794" y="13426"/>
                    <a:pt x="27794" y="13426"/>
                  </a:cubicBezTo>
                  <a:cubicBezTo>
                    <a:pt x="27794" y="13477"/>
                    <a:pt x="27794" y="13528"/>
                    <a:pt x="27794" y="13579"/>
                  </a:cubicBezTo>
                  <a:cubicBezTo>
                    <a:pt x="27794" y="13579"/>
                    <a:pt x="27794" y="13630"/>
                    <a:pt x="27794" y="13630"/>
                  </a:cubicBezTo>
                  <a:cubicBezTo>
                    <a:pt x="27794" y="13732"/>
                    <a:pt x="27845" y="13783"/>
                    <a:pt x="27845" y="13885"/>
                  </a:cubicBezTo>
                  <a:cubicBezTo>
                    <a:pt x="27845" y="13936"/>
                    <a:pt x="27845" y="14089"/>
                    <a:pt x="27896" y="14191"/>
                  </a:cubicBezTo>
                  <a:cubicBezTo>
                    <a:pt x="27947" y="14395"/>
                    <a:pt x="27947" y="14701"/>
                    <a:pt x="27998" y="14956"/>
                  </a:cubicBezTo>
                  <a:cubicBezTo>
                    <a:pt x="28049" y="15211"/>
                    <a:pt x="28100" y="15415"/>
                    <a:pt x="28100" y="15670"/>
                  </a:cubicBezTo>
                  <a:cubicBezTo>
                    <a:pt x="28253" y="16639"/>
                    <a:pt x="28406" y="17557"/>
                    <a:pt x="28457" y="18220"/>
                  </a:cubicBezTo>
                  <a:cubicBezTo>
                    <a:pt x="27819" y="18271"/>
                    <a:pt x="27182" y="18297"/>
                    <a:pt x="26544" y="18297"/>
                  </a:cubicBezTo>
                  <a:cubicBezTo>
                    <a:pt x="25907" y="18297"/>
                    <a:pt x="25269" y="18271"/>
                    <a:pt x="24632" y="18220"/>
                  </a:cubicBezTo>
                  <a:lnTo>
                    <a:pt x="22847" y="18169"/>
                  </a:lnTo>
                  <a:cubicBezTo>
                    <a:pt x="20654" y="18067"/>
                    <a:pt x="19736" y="18067"/>
                    <a:pt x="18512" y="18067"/>
                  </a:cubicBezTo>
                  <a:cubicBezTo>
                    <a:pt x="17594" y="18118"/>
                    <a:pt x="16778" y="18169"/>
                    <a:pt x="16166" y="18220"/>
                  </a:cubicBezTo>
                  <a:lnTo>
                    <a:pt x="15554" y="18322"/>
                  </a:lnTo>
                  <a:lnTo>
                    <a:pt x="15452" y="18322"/>
                  </a:lnTo>
                  <a:cubicBezTo>
                    <a:pt x="15019" y="18348"/>
                    <a:pt x="14585" y="18361"/>
                    <a:pt x="14152" y="18361"/>
                  </a:cubicBezTo>
                  <a:cubicBezTo>
                    <a:pt x="13718" y="18361"/>
                    <a:pt x="13285" y="18348"/>
                    <a:pt x="12851" y="18322"/>
                  </a:cubicBezTo>
                  <a:cubicBezTo>
                    <a:pt x="12851" y="18067"/>
                    <a:pt x="12851" y="17812"/>
                    <a:pt x="12902" y="17506"/>
                  </a:cubicBezTo>
                  <a:cubicBezTo>
                    <a:pt x="12902" y="17353"/>
                    <a:pt x="12953" y="17149"/>
                    <a:pt x="12953" y="16945"/>
                  </a:cubicBezTo>
                  <a:cubicBezTo>
                    <a:pt x="13055" y="16333"/>
                    <a:pt x="13157" y="15517"/>
                    <a:pt x="13310" y="14803"/>
                  </a:cubicBezTo>
                  <a:cubicBezTo>
                    <a:pt x="13310" y="14701"/>
                    <a:pt x="13310" y="14650"/>
                    <a:pt x="13310" y="14548"/>
                  </a:cubicBezTo>
                  <a:cubicBezTo>
                    <a:pt x="13361" y="14344"/>
                    <a:pt x="13412" y="14089"/>
                    <a:pt x="13463" y="13783"/>
                  </a:cubicBezTo>
                  <a:cubicBezTo>
                    <a:pt x="13565" y="13222"/>
                    <a:pt x="13718" y="12509"/>
                    <a:pt x="13820" y="11846"/>
                  </a:cubicBezTo>
                  <a:cubicBezTo>
                    <a:pt x="13820" y="11795"/>
                    <a:pt x="13820" y="11744"/>
                    <a:pt x="13820" y="11744"/>
                  </a:cubicBezTo>
                  <a:cubicBezTo>
                    <a:pt x="13820" y="11591"/>
                    <a:pt x="13871" y="11438"/>
                    <a:pt x="13922" y="11336"/>
                  </a:cubicBezTo>
                  <a:cubicBezTo>
                    <a:pt x="14075" y="10163"/>
                    <a:pt x="14279" y="8990"/>
                    <a:pt x="14381" y="8276"/>
                  </a:cubicBezTo>
                  <a:cubicBezTo>
                    <a:pt x="14381" y="8174"/>
                    <a:pt x="14381" y="8021"/>
                    <a:pt x="14381" y="7970"/>
                  </a:cubicBezTo>
                  <a:cubicBezTo>
                    <a:pt x="14432" y="7868"/>
                    <a:pt x="14381" y="7817"/>
                    <a:pt x="14381" y="7715"/>
                  </a:cubicBezTo>
                  <a:cubicBezTo>
                    <a:pt x="14381" y="7613"/>
                    <a:pt x="14432" y="7460"/>
                    <a:pt x="14432" y="7307"/>
                  </a:cubicBezTo>
                  <a:cubicBezTo>
                    <a:pt x="14432" y="7154"/>
                    <a:pt x="14432" y="7154"/>
                    <a:pt x="14432" y="7052"/>
                  </a:cubicBezTo>
                  <a:lnTo>
                    <a:pt x="14432" y="6848"/>
                  </a:lnTo>
                  <a:cubicBezTo>
                    <a:pt x="14432" y="6695"/>
                    <a:pt x="14483" y="6542"/>
                    <a:pt x="14483" y="6440"/>
                  </a:cubicBezTo>
                  <a:cubicBezTo>
                    <a:pt x="14483" y="6287"/>
                    <a:pt x="14483" y="6185"/>
                    <a:pt x="14483" y="6083"/>
                  </a:cubicBezTo>
                  <a:lnTo>
                    <a:pt x="14483" y="5828"/>
                  </a:lnTo>
                  <a:lnTo>
                    <a:pt x="14483" y="5726"/>
                  </a:lnTo>
                  <a:lnTo>
                    <a:pt x="14483" y="5420"/>
                  </a:lnTo>
                  <a:lnTo>
                    <a:pt x="14483" y="5114"/>
                  </a:lnTo>
                  <a:lnTo>
                    <a:pt x="14483" y="4145"/>
                  </a:lnTo>
                  <a:cubicBezTo>
                    <a:pt x="14432" y="3992"/>
                    <a:pt x="14432" y="3839"/>
                    <a:pt x="14483" y="3737"/>
                  </a:cubicBezTo>
                  <a:cubicBezTo>
                    <a:pt x="14534" y="3380"/>
                    <a:pt x="14687" y="3125"/>
                    <a:pt x="14891" y="2819"/>
                  </a:cubicBezTo>
                  <a:cubicBezTo>
                    <a:pt x="14942" y="2819"/>
                    <a:pt x="15197" y="2717"/>
                    <a:pt x="15605" y="2666"/>
                  </a:cubicBezTo>
                  <a:lnTo>
                    <a:pt x="15911" y="2615"/>
                  </a:lnTo>
                  <a:cubicBezTo>
                    <a:pt x="16625" y="2462"/>
                    <a:pt x="19481" y="2207"/>
                    <a:pt x="20909" y="2105"/>
                  </a:cubicBezTo>
                  <a:cubicBezTo>
                    <a:pt x="21317" y="2105"/>
                    <a:pt x="21623" y="2054"/>
                    <a:pt x="21725" y="2054"/>
                  </a:cubicBezTo>
                  <a:close/>
                  <a:moveTo>
                    <a:pt x="19412" y="0"/>
                  </a:moveTo>
                  <a:cubicBezTo>
                    <a:pt x="18704" y="0"/>
                    <a:pt x="17996" y="84"/>
                    <a:pt x="17288" y="167"/>
                  </a:cubicBezTo>
                  <a:cubicBezTo>
                    <a:pt x="16370" y="320"/>
                    <a:pt x="15503" y="575"/>
                    <a:pt x="14636" y="881"/>
                  </a:cubicBezTo>
                  <a:cubicBezTo>
                    <a:pt x="14177" y="1085"/>
                    <a:pt x="13769" y="1289"/>
                    <a:pt x="13310" y="1493"/>
                  </a:cubicBezTo>
                  <a:cubicBezTo>
                    <a:pt x="13208" y="1544"/>
                    <a:pt x="13106" y="1595"/>
                    <a:pt x="12953" y="1646"/>
                  </a:cubicBezTo>
                  <a:cubicBezTo>
                    <a:pt x="12392" y="1850"/>
                    <a:pt x="11882" y="2156"/>
                    <a:pt x="11423" y="2564"/>
                  </a:cubicBezTo>
                  <a:cubicBezTo>
                    <a:pt x="11423" y="2564"/>
                    <a:pt x="11423" y="2615"/>
                    <a:pt x="11423" y="2615"/>
                  </a:cubicBezTo>
                  <a:lnTo>
                    <a:pt x="11372" y="2666"/>
                  </a:lnTo>
                  <a:cubicBezTo>
                    <a:pt x="11322" y="2717"/>
                    <a:pt x="11322" y="2768"/>
                    <a:pt x="11271" y="2819"/>
                  </a:cubicBezTo>
                  <a:cubicBezTo>
                    <a:pt x="11118" y="3125"/>
                    <a:pt x="11016" y="3380"/>
                    <a:pt x="10914" y="3686"/>
                  </a:cubicBezTo>
                  <a:cubicBezTo>
                    <a:pt x="10914" y="3788"/>
                    <a:pt x="10863" y="3941"/>
                    <a:pt x="10863" y="4043"/>
                  </a:cubicBezTo>
                  <a:cubicBezTo>
                    <a:pt x="10812" y="4247"/>
                    <a:pt x="10761" y="4451"/>
                    <a:pt x="10710" y="4655"/>
                  </a:cubicBezTo>
                  <a:cubicBezTo>
                    <a:pt x="10659" y="4859"/>
                    <a:pt x="10608" y="5216"/>
                    <a:pt x="10608" y="5471"/>
                  </a:cubicBezTo>
                  <a:lnTo>
                    <a:pt x="10557" y="6083"/>
                  </a:lnTo>
                  <a:lnTo>
                    <a:pt x="10557" y="6287"/>
                  </a:lnTo>
                  <a:cubicBezTo>
                    <a:pt x="10506" y="6797"/>
                    <a:pt x="10404" y="7613"/>
                    <a:pt x="10251" y="8480"/>
                  </a:cubicBezTo>
                  <a:cubicBezTo>
                    <a:pt x="10200" y="9041"/>
                    <a:pt x="10098" y="9551"/>
                    <a:pt x="10047" y="10112"/>
                  </a:cubicBezTo>
                  <a:cubicBezTo>
                    <a:pt x="9945" y="10622"/>
                    <a:pt x="9843" y="11183"/>
                    <a:pt x="9792" y="11642"/>
                  </a:cubicBezTo>
                  <a:cubicBezTo>
                    <a:pt x="9792" y="11846"/>
                    <a:pt x="9741" y="12050"/>
                    <a:pt x="9690" y="12254"/>
                  </a:cubicBezTo>
                  <a:cubicBezTo>
                    <a:pt x="9639" y="12509"/>
                    <a:pt x="9639" y="12712"/>
                    <a:pt x="9588" y="12865"/>
                  </a:cubicBezTo>
                  <a:cubicBezTo>
                    <a:pt x="9588" y="13018"/>
                    <a:pt x="9588" y="13069"/>
                    <a:pt x="9537" y="13222"/>
                  </a:cubicBezTo>
                  <a:cubicBezTo>
                    <a:pt x="9486" y="13375"/>
                    <a:pt x="9486" y="13732"/>
                    <a:pt x="9435" y="13987"/>
                  </a:cubicBezTo>
                  <a:cubicBezTo>
                    <a:pt x="9435" y="14140"/>
                    <a:pt x="9384" y="14293"/>
                    <a:pt x="9384" y="14446"/>
                  </a:cubicBezTo>
                  <a:cubicBezTo>
                    <a:pt x="9282" y="15109"/>
                    <a:pt x="9180" y="15823"/>
                    <a:pt x="9129" y="16486"/>
                  </a:cubicBezTo>
                  <a:cubicBezTo>
                    <a:pt x="9129" y="16588"/>
                    <a:pt x="9078" y="16690"/>
                    <a:pt x="9078" y="16792"/>
                  </a:cubicBezTo>
                  <a:cubicBezTo>
                    <a:pt x="8976" y="17251"/>
                    <a:pt x="8925" y="17659"/>
                    <a:pt x="8874" y="18016"/>
                  </a:cubicBezTo>
                  <a:lnTo>
                    <a:pt x="1020" y="18016"/>
                  </a:lnTo>
                  <a:cubicBezTo>
                    <a:pt x="1071" y="18271"/>
                    <a:pt x="1122" y="18373"/>
                    <a:pt x="1122" y="18679"/>
                  </a:cubicBezTo>
                  <a:lnTo>
                    <a:pt x="1275" y="19291"/>
                  </a:lnTo>
                  <a:cubicBezTo>
                    <a:pt x="1326" y="19495"/>
                    <a:pt x="1326" y="19546"/>
                    <a:pt x="1377" y="19750"/>
                  </a:cubicBezTo>
                  <a:cubicBezTo>
                    <a:pt x="1377" y="19801"/>
                    <a:pt x="1377" y="19801"/>
                    <a:pt x="1377" y="19801"/>
                  </a:cubicBezTo>
                  <a:lnTo>
                    <a:pt x="1377" y="20464"/>
                  </a:lnTo>
                  <a:cubicBezTo>
                    <a:pt x="1377" y="21280"/>
                    <a:pt x="1377" y="22708"/>
                    <a:pt x="1377" y="23422"/>
                  </a:cubicBezTo>
                  <a:cubicBezTo>
                    <a:pt x="1377" y="23575"/>
                    <a:pt x="1377" y="23677"/>
                    <a:pt x="1377" y="23830"/>
                  </a:cubicBezTo>
                  <a:cubicBezTo>
                    <a:pt x="1326" y="24442"/>
                    <a:pt x="1326" y="25105"/>
                    <a:pt x="1326" y="25717"/>
                  </a:cubicBezTo>
                  <a:lnTo>
                    <a:pt x="1326" y="26278"/>
                  </a:lnTo>
                  <a:cubicBezTo>
                    <a:pt x="1326" y="27706"/>
                    <a:pt x="1428" y="29389"/>
                    <a:pt x="1530" y="30103"/>
                  </a:cubicBezTo>
                  <a:cubicBezTo>
                    <a:pt x="1530" y="30205"/>
                    <a:pt x="1530" y="30256"/>
                    <a:pt x="1530" y="30358"/>
                  </a:cubicBezTo>
                  <a:cubicBezTo>
                    <a:pt x="1734" y="32194"/>
                    <a:pt x="1581" y="36783"/>
                    <a:pt x="1734" y="37344"/>
                  </a:cubicBezTo>
                  <a:cubicBezTo>
                    <a:pt x="1785" y="38670"/>
                    <a:pt x="1785" y="39945"/>
                    <a:pt x="1632" y="41169"/>
                  </a:cubicBezTo>
                  <a:cubicBezTo>
                    <a:pt x="1581" y="41934"/>
                    <a:pt x="1530" y="42546"/>
                    <a:pt x="1530" y="42801"/>
                  </a:cubicBezTo>
                  <a:cubicBezTo>
                    <a:pt x="1479" y="43005"/>
                    <a:pt x="1479" y="43209"/>
                    <a:pt x="1428" y="43566"/>
                  </a:cubicBezTo>
                  <a:cubicBezTo>
                    <a:pt x="1275" y="44484"/>
                    <a:pt x="969" y="45810"/>
                    <a:pt x="969" y="45810"/>
                  </a:cubicBezTo>
                  <a:cubicBezTo>
                    <a:pt x="918" y="46065"/>
                    <a:pt x="816" y="46269"/>
                    <a:pt x="714" y="46473"/>
                  </a:cubicBezTo>
                  <a:cubicBezTo>
                    <a:pt x="663" y="46524"/>
                    <a:pt x="561" y="46575"/>
                    <a:pt x="510" y="46626"/>
                  </a:cubicBezTo>
                  <a:cubicBezTo>
                    <a:pt x="408" y="46677"/>
                    <a:pt x="306" y="46779"/>
                    <a:pt x="204" y="46881"/>
                  </a:cubicBezTo>
                  <a:cubicBezTo>
                    <a:pt x="51" y="47136"/>
                    <a:pt x="0" y="47442"/>
                    <a:pt x="357" y="47493"/>
                  </a:cubicBezTo>
                  <a:cubicBezTo>
                    <a:pt x="357" y="47493"/>
                    <a:pt x="408" y="47493"/>
                    <a:pt x="408" y="47544"/>
                  </a:cubicBezTo>
                  <a:cubicBezTo>
                    <a:pt x="642" y="47583"/>
                    <a:pt x="876" y="47600"/>
                    <a:pt x="1109" y="47600"/>
                  </a:cubicBezTo>
                  <a:cubicBezTo>
                    <a:pt x="1487" y="47600"/>
                    <a:pt x="1866" y="47556"/>
                    <a:pt x="2244" y="47493"/>
                  </a:cubicBezTo>
                  <a:lnTo>
                    <a:pt x="2499" y="47493"/>
                  </a:lnTo>
                  <a:cubicBezTo>
                    <a:pt x="2754" y="47493"/>
                    <a:pt x="3111" y="47442"/>
                    <a:pt x="3417" y="47391"/>
                  </a:cubicBezTo>
                  <a:cubicBezTo>
                    <a:pt x="4131" y="47340"/>
                    <a:pt x="4921" y="47327"/>
                    <a:pt x="5591" y="47327"/>
                  </a:cubicBezTo>
                  <a:cubicBezTo>
                    <a:pt x="6260" y="47327"/>
                    <a:pt x="6808" y="47340"/>
                    <a:pt x="7038" y="47340"/>
                  </a:cubicBezTo>
                  <a:cubicBezTo>
                    <a:pt x="7191" y="47340"/>
                    <a:pt x="7803" y="47340"/>
                    <a:pt x="8772" y="47391"/>
                  </a:cubicBezTo>
                  <a:cubicBezTo>
                    <a:pt x="10430" y="47427"/>
                    <a:pt x="12217" y="47463"/>
                    <a:pt x="14329" y="47463"/>
                  </a:cubicBezTo>
                  <a:cubicBezTo>
                    <a:pt x="15204" y="47463"/>
                    <a:pt x="16134" y="47457"/>
                    <a:pt x="17135" y="47442"/>
                  </a:cubicBezTo>
                  <a:cubicBezTo>
                    <a:pt x="19328" y="47391"/>
                    <a:pt x="26264" y="47340"/>
                    <a:pt x="27743" y="47238"/>
                  </a:cubicBezTo>
                  <a:cubicBezTo>
                    <a:pt x="29630" y="47136"/>
                    <a:pt x="33352" y="47034"/>
                    <a:pt x="34678" y="47034"/>
                  </a:cubicBezTo>
                  <a:cubicBezTo>
                    <a:pt x="34924" y="47028"/>
                    <a:pt x="35188" y="47026"/>
                    <a:pt x="35462" y="47026"/>
                  </a:cubicBezTo>
                  <a:cubicBezTo>
                    <a:pt x="37692" y="47026"/>
                    <a:pt x="40678" y="47193"/>
                    <a:pt x="41359" y="47238"/>
                  </a:cubicBezTo>
                  <a:lnTo>
                    <a:pt x="41512" y="47238"/>
                  </a:lnTo>
                  <a:cubicBezTo>
                    <a:pt x="41552" y="47245"/>
                    <a:pt x="41592" y="47248"/>
                    <a:pt x="41633" y="47248"/>
                  </a:cubicBezTo>
                  <a:cubicBezTo>
                    <a:pt x="41908" y="47248"/>
                    <a:pt x="42201" y="47103"/>
                    <a:pt x="42379" y="46881"/>
                  </a:cubicBezTo>
                  <a:cubicBezTo>
                    <a:pt x="42430" y="46779"/>
                    <a:pt x="42481" y="46677"/>
                    <a:pt x="42430" y="46575"/>
                  </a:cubicBezTo>
                  <a:cubicBezTo>
                    <a:pt x="42430" y="46524"/>
                    <a:pt x="42379" y="46473"/>
                    <a:pt x="42328" y="46422"/>
                  </a:cubicBezTo>
                  <a:cubicBezTo>
                    <a:pt x="41971" y="46116"/>
                    <a:pt x="41665" y="45708"/>
                    <a:pt x="41512" y="45249"/>
                  </a:cubicBezTo>
                  <a:cubicBezTo>
                    <a:pt x="41359" y="44790"/>
                    <a:pt x="41104" y="44331"/>
                    <a:pt x="40747" y="43974"/>
                  </a:cubicBezTo>
                  <a:lnTo>
                    <a:pt x="40594" y="43719"/>
                  </a:lnTo>
                  <a:cubicBezTo>
                    <a:pt x="40390" y="43413"/>
                    <a:pt x="40288" y="43056"/>
                    <a:pt x="40390" y="42699"/>
                  </a:cubicBezTo>
                  <a:cubicBezTo>
                    <a:pt x="40441" y="42444"/>
                    <a:pt x="40543" y="42240"/>
                    <a:pt x="40645" y="42036"/>
                  </a:cubicBezTo>
                  <a:cubicBezTo>
                    <a:pt x="40747" y="41832"/>
                    <a:pt x="40849" y="41628"/>
                    <a:pt x="40798" y="41373"/>
                  </a:cubicBezTo>
                  <a:cubicBezTo>
                    <a:pt x="40798" y="41016"/>
                    <a:pt x="40747" y="40608"/>
                    <a:pt x="40645" y="40251"/>
                  </a:cubicBezTo>
                  <a:cubicBezTo>
                    <a:pt x="40441" y="39741"/>
                    <a:pt x="40492" y="39180"/>
                    <a:pt x="40747" y="38670"/>
                  </a:cubicBezTo>
                  <a:cubicBezTo>
                    <a:pt x="40747" y="38517"/>
                    <a:pt x="40798" y="38364"/>
                    <a:pt x="40747" y="38211"/>
                  </a:cubicBezTo>
                  <a:cubicBezTo>
                    <a:pt x="40747" y="36732"/>
                    <a:pt x="40339" y="32041"/>
                    <a:pt x="40237" y="28777"/>
                  </a:cubicBezTo>
                  <a:cubicBezTo>
                    <a:pt x="40237" y="27961"/>
                    <a:pt x="40237" y="26941"/>
                    <a:pt x="40237" y="25972"/>
                  </a:cubicBezTo>
                  <a:cubicBezTo>
                    <a:pt x="40237" y="22657"/>
                    <a:pt x="40288" y="20311"/>
                    <a:pt x="40288" y="19750"/>
                  </a:cubicBezTo>
                  <a:lnTo>
                    <a:pt x="40288" y="19648"/>
                  </a:lnTo>
                  <a:cubicBezTo>
                    <a:pt x="40390" y="19495"/>
                    <a:pt x="40390" y="19240"/>
                    <a:pt x="40339" y="19087"/>
                  </a:cubicBezTo>
                  <a:cubicBezTo>
                    <a:pt x="40339" y="18985"/>
                    <a:pt x="40288" y="18883"/>
                    <a:pt x="40339" y="18781"/>
                  </a:cubicBezTo>
                  <a:lnTo>
                    <a:pt x="40339" y="18628"/>
                  </a:lnTo>
                  <a:cubicBezTo>
                    <a:pt x="40339" y="18322"/>
                    <a:pt x="40390" y="17965"/>
                    <a:pt x="40390" y="17965"/>
                  </a:cubicBezTo>
                  <a:cubicBezTo>
                    <a:pt x="39942" y="17891"/>
                    <a:pt x="39467" y="17843"/>
                    <a:pt x="39004" y="17843"/>
                  </a:cubicBezTo>
                  <a:cubicBezTo>
                    <a:pt x="38835" y="17843"/>
                    <a:pt x="38667" y="17850"/>
                    <a:pt x="38503" y="17863"/>
                  </a:cubicBezTo>
                  <a:lnTo>
                    <a:pt x="34168" y="17914"/>
                  </a:lnTo>
                  <a:lnTo>
                    <a:pt x="32588" y="17914"/>
                  </a:lnTo>
                  <a:cubicBezTo>
                    <a:pt x="32588" y="17608"/>
                    <a:pt x="32588" y="17251"/>
                    <a:pt x="32537" y="16945"/>
                  </a:cubicBezTo>
                  <a:cubicBezTo>
                    <a:pt x="32537" y="16843"/>
                    <a:pt x="32537" y="16690"/>
                    <a:pt x="32486" y="16588"/>
                  </a:cubicBezTo>
                  <a:cubicBezTo>
                    <a:pt x="32486" y="16180"/>
                    <a:pt x="32384" y="15721"/>
                    <a:pt x="32282" y="15313"/>
                  </a:cubicBezTo>
                  <a:lnTo>
                    <a:pt x="32129" y="14701"/>
                  </a:lnTo>
                  <a:cubicBezTo>
                    <a:pt x="32129" y="14650"/>
                    <a:pt x="32129" y="14599"/>
                    <a:pt x="32129" y="14548"/>
                  </a:cubicBezTo>
                  <a:cubicBezTo>
                    <a:pt x="32027" y="14191"/>
                    <a:pt x="31925" y="13681"/>
                    <a:pt x="31772" y="13018"/>
                  </a:cubicBezTo>
                  <a:cubicBezTo>
                    <a:pt x="31568" y="12305"/>
                    <a:pt x="31313" y="11387"/>
                    <a:pt x="31058" y="10469"/>
                  </a:cubicBezTo>
                  <a:cubicBezTo>
                    <a:pt x="30701" y="9245"/>
                    <a:pt x="30344" y="8072"/>
                    <a:pt x="30140" y="7358"/>
                  </a:cubicBezTo>
                  <a:cubicBezTo>
                    <a:pt x="30038" y="7103"/>
                    <a:pt x="29936" y="6899"/>
                    <a:pt x="29936" y="6746"/>
                  </a:cubicBezTo>
                  <a:cubicBezTo>
                    <a:pt x="29324" y="5522"/>
                    <a:pt x="28559" y="4349"/>
                    <a:pt x="27590" y="3278"/>
                  </a:cubicBezTo>
                  <a:cubicBezTo>
                    <a:pt x="27335" y="3023"/>
                    <a:pt x="27080" y="2768"/>
                    <a:pt x="26774" y="2462"/>
                  </a:cubicBezTo>
                  <a:cubicBezTo>
                    <a:pt x="26468" y="2207"/>
                    <a:pt x="26162" y="2003"/>
                    <a:pt x="25856" y="1748"/>
                  </a:cubicBezTo>
                  <a:cubicBezTo>
                    <a:pt x="25703" y="1646"/>
                    <a:pt x="25550" y="1544"/>
                    <a:pt x="25397" y="1442"/>
                  </a:cubicBezTo>
                  <a:cubicBezTo>
                    <a:pt x="25142" y="1238"/>
                    <a:pt x="24785" y="1085"/>
                    <a:pt x="24479" y="932"/>
                  </a:cubicBezTo>
                  <a:lnTo>
                    <a:pt x="24326" y="881"/>
                  </a:lnTo>
                  <a:lnTo>
                    <a:pt x="24122" y="779"/>
                  </a:lnTo>
                  <a:cubicBezTo>
                    <a:pt x="23969" y="677"/>
                    <a:pt x="23816" y="626"/>
                    <a:pt x="23663" y="575"/>
                  </a:cubicBezTo>
                  <a:lnTo>
                    <a:pt x="23153" y="422"/>
                  </a:lnTo>
                  <a:lnTo>
                    <a:pt x="23000" y="371"/>
                  </a:lnTo>
                  <a:lnTo>
                    <a:pt x="22949" y="371"/>
                  </a:lnTo>
                  <a:lnTo>
                    <a:pt x="22541" y="269"/>
                  </a:lnTo>
                  <a:lnTo>
                    <a:pt x="22082" y="167"/>
                  </a:lnTo>
                  <a:lnTo>
                    <a:pt x="21929" y="116"/>
                  </a:lnTo>
                  <a:lnTo>
                    <a:pt x="21725" y="116"/>
                  </a:lnTo>
                  <a:cubicBezTo>
                    <a:pt x="21623" y="65"/>
                    <a:pt x="21572" y="65"/>
                    <a:pt x="21521" y="65"/>
                  </a:cubicBezTo>
                  <a:lnTo>
                    <a:pt x="21266" y="65"/>
                  </a:lnTo>
                  <a:lnTo>
                    <a:pt x="20756" y="14"/>
                  </a:lnTo>
                  <a:lnTo>
                    <a:pt x="19889" y="14"/>
                  </a:lnTo>
                  <a:cubicBezTo>
                    <a:pt x="19730" y="5"/>
                    <a:pt x="19571" y="0"/>
                    <a:pt x="19412" y="0"/>
                  </a:cubicBezTo>
                  <a:close/>
                </a:path>
              </a:pathLst>
            </a:custGeom>
            <a:solidFill>
              <a:srgbClr val="FFFFFF"/>
            </a:solidFill>
            <a:ln cap="flat" cmpd="sng" w="114300">
              <a:solidFill>
                <a:srgbClr val="FFFFFF"/>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48" name="Google Shape;2148;p34"/>
            <p:cNvPicPr preferRelativeResize="0"/>
            <p:nvPr/>
          </p:nvPicPr>
          <p:blipFill rotWithShape="1">
            <a:blip r:embed="rId4">
              <a:alphaModFix/>
            </a:blip>
            <a:srcRect b="8517" l="14624" r="18805" t="0"/>
            <a:stretch/>
          </p:blipFill>
          <p:spPr>
            <a:xfrm rot="1519324">
              <a:off x="976696" y="194414"/>
              <a:ext cx="1643782" cy="1909523"/>
            </a:xfrm>
            <a:prstGeom prst="rect">
              <a:avLst/>
            </a:prstGeom>
            <a:noFill/>
            <a:ln>
              <a:noFill/>
            </a:ln>
          </p:spPr>
        </p:pic>
      </p:grpSp>
      <p:sp>
        <p:nvSpPr>
          <p:cNvPr id="2149" name="Google Shape;2149;p34"/>
          <p:cNvSpPr txBox="1"/>
          <p:nvPr/>
        </p:nvSpPr>
        <p:spPr>
          <a:xfrm>
            <a:off x="2323370" y="2874478"/>
            <a:ext cx="5323200" cy="682965"/>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000000"/>
                </a:solidFill>
                <a:latin typeface="Nunito"/>
                <a:ea typeface="Nunito"/>
                <a:cs typeface="Nunito"/>
                <a:sym typeface="Nunito"/>
              </a:rPr>
              <a:t>Architecture Diagrams</a:t>
            </a:r>
            <a:endParaRPr b="0" i="0" sz="1800" u="none" cap="none" strike="noStrike">
              <a:solidFill>
                <a:schemeClr val="dk1"/>
              </a:solidFill>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3" name="Shape 2153"/>
        <p:cNvGrpSpPr/>
        <p:nvPr/>
      </p:nvGrpSpPr>
      <p:grpSpPr>
        <a:xfrm>
          <a:off x="0" y="0"/>
          <a:ext cx="0" cy="0"/>
          <a:chOff x="0" y="0"/>
          <a:chExt cx="0" cy="0"/>
        </a:xfrm>
      </p:grpSpPr>
      <p:sp>
        <p:nvSpPr>
          <p:cNvPr id="2154" name="Google Shape;2154;p35"/>
          <p:cNvSpPr txBox="1"/>
          <p:nvPr>
            <p:ph type="title"/>
          </p:nvPr>
        </p:nvSpPr>
        <p:spPr>
          <a:xfrm>
            <a:off x="1674165" y="1741276"/>
            <a:ext cx="3075902" cy="39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US">
                <a:solidFill>
                  <a:schemeClr val="dk1"/>
                </a:solidFill>
                <a:latin typeface="Nunito"/>
                <a:ea typeface="Nunito"/>
                <a:cs typeface="Nunito"/>
                <a:sym typeface="Nunito"/>
              </a:rPr>
              <a:t>Conceptual Diagram</a:t>
            </a:r>
            <a:endParaRPr/>
          </a:p>
        </p:txBody>
      </p:sp>
      <p:sp>
        <p:nvSpPr>
          <p:cNvPr id="2155" name="Google Shape;2155;p35"/>
          <p:cNvSpPr txBox="1"/>
          <p:nvPr>
            <p:ph idx="2" type="title"/>
          </p:nvPr>
        </p:nvSpPr>
        <p:spPr>
          <a:xfrm>
            <a:off x="901365" y="1741276"/>
            <a:ext cx="772800" cy="39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u="sng">
                <a:solidFill>
                  <a:schemeClr val="dk1"/>
                </a:solidFill>
                <a:hlinkClick action="ppaction://hlinksldjump" r:id="rId3">
                  <a:extLst>
                    <a:ext uri="{A12FA001-AC4F-418D-AE19-62706E023703}">
                      <ahyp:hlinkClr val="tx"/>
                    </a:ext>
                  </a:extLst>
                </a:hlinkClick>
              </a:rPr>
              <a:t>01</a:t>
            </a:r>
            <a:endParaRPr u="sng">
              <a:solidFill>
                <a:schemeClr val="dk1"/>
              </a:solidFill>
              <a:hlinkClick action="ppaction://hlinksldjump" r:id="rId4">
                <a:extLst>
                  <a:ext uri="{A12FA001-AC4F-418D-AE19-62706E023703}">
                    <ahyp:hlinkClr val="tx"/>
                  </a:ext>
                </a:extLst>
              </a:hlinkClick>
            </a:endParaRPr>
          </a:p>
        </p:txBody>
      </p:sp>
      <p:sp>
        <p:nvSpPr>
          <p:cNvPr id="2156" name="Google Shape;2156;p35"/>
          <p:cNvSpPr txBox="1"/>
          <p:nvPr>
            <p:ph idx="3" type="title"/>
          </p:nvPr>
        </p:nvSpPr>
        <p:spPr>
          <a:xfrm>
            <a:off x="1674165" y="3247926"/>
            <a:ext cx="2861399" cy="39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US">
                <a:latin typeface="Nunito"/>
                <a:ea typeface="Nunito"/>
                <a:cs typeface="Nunito"/>
                <a:sym typeface="Nunito"/>
              </a:rPr>
              <a:t>Sequence Diagram</a:t>
            </a:r>
            <a:endParaRPr>
              <a:latin typeface="Nunito"/>
              <a:ea typeface="Nunito"/>
              <a:cs typeface="Nunito"/>
              <a:sym typeface="Nunito"/>
            </a:endParaRPr>
          </a:p>
        </p:txBody>
      </p:sp>
      <p:sp>
        <p:nvSpPr>
          <p:cNvPr id="2157" name="Google Shape;2157;p35"/>
          <p:cNvSpPr txBox="1"/>
          <p:nvPr>
            <p:ph idx="4" type="title"/>
          </p:nvPr>
        </p:nvSpPr>
        <p:spPr>
          <a:xfrm>
            <a:off x="901365" y="3250926"/>
            <a:ext cx="772800" cy="39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u="sng">
                <a:solidFill>
                  <a:schemeClr val="hlink"/>
                </a:solidFill>
                <a:hlinkClick action="ppaction://hlinksldjump" r:id="rId5"/>
              </a:rPr>
              <a:t>02</a:t>
            </a:r>
            <a:endParaRPr/>
          </a:p>
        </p:txBody>
      </p:sp>
      <p:sp>
        <p:nvSpPr>
          <p:cNvPr id="2158" name="Google Shape;2158;p35"/>
          <p:cNvSpPr txBox="1"/>
          <p:nvPr>
            <p:ph idx="6" type="title"/>
          </p:nvPr>
        </p:nvSpPr>
        <p:spPr>
          <a:xfrm>
            <a:off x="5761492" y="1708004"/>
            <a:ext cx="2861400" cy="39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US">
                <a:latin typeface="Nunito"/>
                <a:ea typeface="Nunito"/>
                <a:cs typeface="Nunito"/>
                <a:sym typeface="Nunito"/>
              </a:rPr>
              <a:t>Class Diagram</a:t>
            </a:r>
            <a:endParaRPr>
              <a:latin typeface="Nunito"/>
              <a:ea typeface="Nunito"/>
              <a:cs typeface="Nunito"/>
              <a:sym typeface="Nunito"/>
            </a:endParaRPr>
          </a:p>
        </p:txBody>
      </p:sp>
      <p:sp>
        <p:nvSpPr>
          <p:cNvPr id="2159" name="Google Shape;2159;p35"/>
          <p:cNvSpPr txBox="1"/>
          <p:nvPr>
            <p:ph idx="7" type="title"/>
          </p:nvPr>
        </p:nvSpPr>
        <p:spPr>
          <a:xfrm>
            <a:off x="5004299" y="1746039"/>
            <a:ext cx="772800" cy="39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u="sng">
                <a:solidFill>
                  <a:schemeClr val="hlink"/>
                </a:solidFill>
                <a:hlinkClick action="ppaction://hlinksldjump" r:id="rId6"/>
              </a:rPr>
              <a:t>03</a:t>
            </a:r>
            <a:endParaRPr/>
          </a:p>
        </p:txBody>
      </p:sp>
      <p:sp>
        <p:nvSpPr>
          <p:cNvPr id="2160" name="Google Shape;2160;p35"/>
          <p:cNvSpPr txBox="1"/>
          <p:nvPr>
            <p:ph idx="9" type="title"/>
          </p:nvPr>
        </p:nvSpPr>
        <p:spPr>
          <a:xfrm>
            <a:off x="5777099" y="3227718"/>
            <a:ext cx="2830187" cy="39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US">
                <a:latin typeface="Nunito"/>
                <a:ea typeface="Nunito"/>
                <a:cs typeface="Nunito"/>
                <a:sym typeface="Nunito"/>
              </a:rPr>
              <a:t>Use Case Diagram</a:t>
            </a:r>
            <a:endParaRPr>
              <a:latin typeface="Nunito"/>
              <a:ea typeface="Nunito"/>
              <a:cs typeface="Nunito"/>
              <a:sym typeface="Nunito"/>
            </a:endParaRPr>
          </a:p>
        </p:txBody>
      </p:sp>
      <p:sp>
        <p:nvSpPr>
          <p:cNvPr id="2161" name="Google Shape;2161;p35"/>
          <p:cNvSpPr txBox="1"/>
          <p:nvPr>
            <p:ph idx="13" type="title"/>
          </p:nvPr>
        </p:nvSpPr>
        <p:spPr>
          <a:xfrm>
            <a:off x="5004299" y="3245441"/>
            <a:ext cx="772800" cy="39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u="sng">
                <a:solidFill>
                  <a:schemeClr val="hlink"/>
                </a:solidFill>
                <a:hlinkClick action="ppaction://hlinksldjump" r:id="rId7"/>
              </a:rPr>
              <a:t>04</a:t>
            </a:r>
            <a:endParaRPr/>
          </a:p>
        </p:txBody>
      </p:sp>
      <p:sp>
        <p:nvSpPr>
          <p:cNvPr id="2162" name="Google Shape;2162;p35"/>
          <p:cNvSpPr txBox="1"/>
          <p:nvPr>
            <p:ph idx="21" type="title"/>
          </p:nvPr>
        </p:nvSpPr>
        <p:spPr>
          <a:xfrm>
            <a:off x="1121267" y="821159"/>
            <a:ext cx="7257600" cy="48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a:t>Architecture Diagrams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6" name="Shape 2166"/>
        <p:cNvGrpSpPr/>
        <p:nvPr/>
      </p:nvGrpSpPr>
      <p:grpSpPr>
        <a:xfrm>
          <a:off x="0" y="0"/>
          <a:ext cx="0" cy="0"/>
          <a:chOff x="0" y="0"/>
          <a:chExt cx="0" cy="0"/>
        </a:xfrm>
      </p:grpSpPr>
      <p:sp>
        <p:nvSpPr>
          <p:cNvPr id="2167" name="Google Shape;2167;p36"/>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a:solidFill>
                  <a:schemeClr val="dk1"/>
                </a:solidFill>
                <a:latin typeface="Nunito"/>
                <a:ea typeface="Nunito"/>
                <a:cs typeface="Nunito"/>
                <a:sym typeface="Nunito"/>
              </a:rPr>
              <a:t>Conceptual Diagram</a:t>
            </a:r>
            <a:endParaRPr/>
          </a:p>
        </p:txBody>
      </p:sp>
      <p:pic>
        <p:nvPicPr>
          <p:cNvPr descr="图标&#10;&#10;描述已自动生成" id="2168" name="Google Shape;2168;p36">
            <a:hlinkClick action="ppaction://hlinksldjump" r:id="rId3"/>
          </p:cNvPr>
          <p:cNvPicPr preferRelativeResize="0"/>
          <p:nvPr/>
        </p:nvPicPr>
        <p:blipFill rotWithShape="1">
          <a:blip r:embed="rId4">
            <a:alphaModFix/>
          </a:blip>
          <a:srcRect b="0" l="0" r="0" t="0"/>
          <a:stretch/>
        </p:blipFill>
        <p:spPr>
          <a:xfrm>
            <a:off x="7613736" y="4424614"/>
            <a:ext cx="656380" cy="597600"/>
          </a:xfrm>
          <a:prstGeom prst="rect">
            <a:avLst/>
          </a:prstGeom>
          <a:noFill/>
          <a:ln>
            <a:noFill/>
          </a:ln>
        </p:spPr>
      </p:pic>
      <p:pic>
        <p:nvPicPr>
          <p:cNvPr descr="图示&#10;&#10;描述已自动生成" id="2169" name="Google Shape;2169;p36"/>
          <p:cNvPicPr preferRelativeResize="0"/>
          <p:nvPr/>
        </p:nvPicPr>
        <p:blipFill rotWithShape="1">
          <a:blip r:embed="rId5">
            <a:alphaModFix/>
          </a:blip>
          <a:srcRect b="0" l="0" r="0" t="0"/>
          <a:stretch/>
        </p:blipFill>
        <p:spPr>
          <a:xfrm>
            <a:off x="420480" y="1803400"/>
            <a:ext cx="7607300" cy="1536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3" name="Shape 2173"/>
        <p:cNvGrpSpPr/>
        <p:nvPr/>
      </p:nvGrpSpPr>
      <p:grpSpPr>
        <a:xfrm>
          <a:off x="0" y="0"/>
          <a:ext cx="0" cy="0"/>
          <a:chOff x="0" y="0"/>
          <a:chExt cx="0" cy="0"/>
        </a:xfrm>
      </p:grpSpPr>
      <p:sp>
        <p:nvSpPr>
          <p:cNvPr id="2174" name="Google Shape;2174;p37"/>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a:latin typeface="Nunito"/>
                <a:ea typeface="Nunito"/>
                <a:cs typeface="Nunito"/>
                <a:sym typeface="Nunito"/>
              </a:rPr>
              <a:t>Sequence Diagram</a:t>
            </a:r>
            <a:endParaRPr/>
          </a:p>
        </p:txBody>
      </p:sp>
      <p:pic>
        <p:nvPicPr>
          <p:cNvPr descr="图标&#10;&#10;描述已自动生成" id="2175" name="Google Shape;2175;p37">
            <a:hlinkClick action="ppaction://hlinksldjump" r:id="rId3"/>
          </p:cNvPr>
          <p:cNvPicPr preferRelativeResize="0"/>
          <p:nvPr/>
        </p:nvPicPr>
        <p:blipFill rotWithShape="1">
          <a:blip r:embed="rId4">
            <a:alphaModFix/>
          </a:blip>
          <a:srcRect b="0" l="0" r="0" t="0"/>
          <a:stretch/>
        </p:blipFill>
        <p:spPr>
          <a:xfrm>
            <a:off x="7613736" y="4424614"/>
            <a:ext cx="656380" cy="597600"/>
          </a:xfrm>
          <a:prstGeom prst="rect">
            <a:avLst/>
          </a:prstGeom>
          <a:noFill/>
          <a:ln>
            <a:noFill/>
          </a:ln>
        </p:spPr>
      </p:pic>
      <p:pic>
        <p:nvPicPr>
          <p:cNvPr id="2176" name="Google Shape;2176;p37"/>
          <p:cNvPicPr preferRelativeResize="0"/>
          <p:nvPr/>
        </p:nvPicPr>
        <p:blipFill rotWithShape="1">
          <a:blip r:embed="rId5">
            <a:alphaModFix/>
          </a:blip>
          <a:srcRect b="0" l="0" r="0" t="0"/>
          <a:stretch/>
        </p:blipFill>
        <p:spPr>
          <a:xfrm>
            <a:off x="1038575" y="1211591"/>
            <a:ext cx="5829364" cy="381062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0" name="Shape 2180"/>
        <p:cNvGrpSpPr/>
        <p:nvPr/>
      </p:nvGrpSpPr>
      <p:grpSpPr>
        <a:xfrm>
          <a:off x="0" y="0"/>
          <a:ext cx="0" cy="0"/>
          <a:chOff x="0" y="0"/>
          <a:chExt cx="0" cy="0"/>
        </a:xfrm>
      </p:grpSpPr>
      <p:sp>
        <p:nvSpPr>
          <p:cNvPr id="2181" name="Google Shape;2181;p38"/>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a:latin typeface="Nunito"/>
                <a:ea typeface="Nunito"/>
                <a:cs typeface="Nunito"/>
                <a:sym typeface="Nunito"/>
              </a:rPr>
              <a:t>Class Diagram</a:t>
            </a:r>
            <a:endParaRPr/>
          </a:p>
        </p:txBody>
      </p:sp>
      <p:pic>
        <p:nvPicPr>
          <p:cNvPr descr="图标&#10;&#10;描述已自动生成" id="2182" name="Google Shape;2182;p38">
            <a:hlinkClick action="ppaction://hlinksldjump" r:id="rId3"/>
          </p:cNvPr>
          <p:cNvPicPr preferRelativeResize="0"/>
          <p:nvPr/>
        </p:nvPicPr>
        <p:blipFill rotWithShape="1">
          <a:blip r:embed="rId4">
            <a:alphaModFix/>
          </a:blip>
          <a:srcRect b="0" l="0" r="0" t="0"/>
          <a:stretch/>
        </p:blipFill>
        <p:spPr>
          <a:xfrm>
            <a:off x="7613736" y="4424614"/>
            <a:ext cx="656380" cy="597600"/>
          </a:xfrm>
          <a:prstGeom prst="rect">
            <a:avLst/>
          </a:prstGeom>
          <a:noFill/>
          <a:ln>
            <a:noFill/>
          </a:ln>
        </p:spPr>
      </p:pic>
      <p:pic>
        <p:nvPicPr>
          <p:cNvPr descr="图示&#10;&#10;描述已自动生成" id="2183" name="Google Shape;2183;p38"/>
          <p:cNvPicPr preferRelativeResize="0"/>
          <p:nvPr/>
        </p:nvPicPr>
        <p:blipFill rotWithShape="1">
          <a:blip r:embed="rId5">
            <a:alphaModFix/>
          </a:blip>
          <a:srcRect b="19227" l="0" r="0" t="0"/>
          <a:stretch/>
        </p:blipFill>
        <p:spPr>
          <a:xfrm>
            <a:off x="2093488" y="1017700"/>
            <a:ext cx="3982989" cy="415455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1" name="Shape 2001"/>
        <p:cNvGrpSpPr/>
        <p:nvPr/>
      </p:nvGrpSpPr>
      <p:grpSpPr>
        <a:xfrm>
          <a:off x="0" y="0"/>
          <a:ext cx="0" cy="0"/>
          <a:chOff x="0" y="0"/>
          <a:chExt cx="0" cy="0"/>
        </a:xfrm>
      </p:grpSpPr>
      <p:cxnSp>
        <p:nvCxnSpPr>
          <p:cNvPr id="2002" name="Google Shape;2002;p21"/>
          <p:cNvCxnSpPr>
            <a:stCxn id="2003" idx="3"/>
          </p:cNvCxnSpPr>
          <p:nvPr/>
        </p:nvCxnSpPr>
        <p:spPr>
          <a:xfrm>
            <a:off x="2104850" y="2091850"/>
            <a:ext cx="7081500" cy="11400"/>
          </a:xfrm>
          <a:prstGeom prst="straightConnector1">
            <a:avLst/>
          </a:prstGeom>
          <a:noFill/>
          <a:ln cap="flat" cmpd="sng" w="19050">
            <a:solidFill>
              <a:schemeClr val="dk1"/>
            </a:solidFill>
            <a:prstDash val="solid"/>
            <a:round/>
            <a:headEnd len="sm" w="sm" type="none"/>
            <a:tailEnd len="sm" w="sm" type="none"/>
          </a:ln>
        </p:spPr>
      </p:cxnSp>
      <p:sp>
        <p:nvSpPr>
          <p:cNvPr id="2004" name="Google Shape;2004;p21"/>
          <p:cNvSpPr/>
          <p:nvPr/>
        </p:nvSpPr>
        <p:spPr>
          <a:xfrm>
            <a:off x="3229725" y="1707100"/>
            <a:ext cx="764400" cy="764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5" name="Google Shape;2005;p21"/>
          <p:cNvSpPr/>
          <p:nvPr/>
        </p:nvSpPr>
        <p:spPr>
          <a:xfrm>
            <a:off x="5082700" y="1709650"/>
            <a:ext cx="764400" cy="764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6" name="Google Shape;2006;p21"/>
          <p:cNvSpPr/>
          <p:nvPr/>
        </p:nvSpPr>
        <p:spPr>
          <a:xfrm>
            <a:off x="6935675" y="1707100"/>
            <a:ext cx="764400" cy="764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p21"/>
          <p:cNvSpPr/>
          <p:nvPr/>
        </p:nvSpPr>
        <p:spPr>
          <a:xfrm>
            <a:off x="1358600" y="1709650"/>
            <a:ext cx="764400" cy="764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p21"/>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a:t>AGENDA</a:t>
            </a:r>
            <a:endParaRPr/>
          </a:p>
        </p:txBody>
      </p:sp>
      <p:sp>
        <p:nvSpPr>
          <p:cNvPr id="2009" name="Google Shape;2009;p21"/>
          <p:cNvSpPr txBox="1"/>
          <p:nvPr/>
        </p:nvSpPr>
        <p:spPr>
          <a:xfrm>
            <a:off x="887267" y="3070452"/>
            <a:ext cx="1707000" cy="66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Nunito"/>
                <a:ea typeface="Nunito"/>
                <a:cs typeface="Nunito"/>
                <a:sym typeface="Nunito"/>
              </a:rPr>
              <a:t>Project Description</a:t>
            </a:r>
            <a:endParaRPr b="0" i="0" sz="1400" u="none" cap="none" strike="noStrike">
              <a:solidFill>
                <a:srgbClr val="000000"/>
              </a:solidFill>
              <a:latin typeface="Arial"/>
              <a:ea typeface="Arial"/>
              <a:cs typeface="Arial"/>
              <a:sym typeface="Arial"/>
            </a:endParaRPr>
          </a:p>
        </p:txBody>
      </p:sp>
      <p:sp>
        <p:nvSpPr>
          <p:cNvPr id="2010" name="Google Shape;2010;p21"/>
          <p:cNvSpPr txBox="1"/>
          <p:nvPr/>
        </p:nvSpPr>
        <p:spPr>
          <a:xfrm>
            <a:off x="4611376" y="3070452"/>
            <a:ext cx="1707000" cy="66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Nunito"/>
                <a:ea typeface="Nunito"/>
                <a:cs typeface="Nunito"/>
                <a:sym typeface="Nunito"/>
              </a:rPr>
              <a:t>Technologies</a:t>
            </a:r>
            <a:endParaRPr b="0" i="0" sz="1400" u="none" cap="none" strike="noStrike">
              <a:solidFill>
                <a:srgbClr val="000000"/>
              </a:solidFill>
              <a:latin typeface="Arial"/>
              <a:ea typeface="Arial"/>
              <a:cs typeface="Arial"/>
              <a:sym typeface="Arial"/>
            </a:endParaRPr>
          </a:p>
        </p:txBody>
      </p:sp>
      <p:sp>
        <p:nvSpPr>
          <p:cNvPr id="2011" name="Google Shape;2011;p21"/>
          <p:cNvSpPr txBox="1"/>
          <p:nvPr/>
        </p:nvSpPr>
        <p:spPr>
          <a:xfrm>
            <a:off x="2749338" y="3070452"/>
            <a:ext cx="1707000" cy="665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Nunito"/>
                <a:ea typeface="Nunito"/>
                <a:cs typeface="Nunito"/>
                <a:sym typeface="Nunito"/>
              </a:rPr>
              <a:t>MVP</a:t>
            </a:r>
            <a:endParaRPr b="0" i="0" sz="1400" u="none" cap="none" strike="noStrike">
              <a:solidFill>
                <a:srgbClr val="000000"/>
              </a:solidFill>
              <a:latin typeface="Arial"/>
              <a:ea typeface="Arial"/>
              <a:cs typeface="Arial"/>
              <a:sym typeface="Arial"/>
            </a:endParaRPr>
          </a:p>
        </p:txBody>
      </p:sp>
      <p:sp>
        <p:nvSpPr>
          <p:cNvPr id="2012" name="Google Shape;2012;p21"/>
          <p:cNvSpPr txBox="1"/>
          <p:nvPr/>
        </p:nvSpPr>
        <p:spPr>
          <a:xfrm>
            <a:off x="6473447" y="3070452"/>
            <a:ext cx="1707000" cy="665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Nunito"/>
                <a:ea typeface="Nunito"/>
                <a:cs typeface="Nunito"/>
                <a:sym typeface="Nunito"/>
              </a:rPr>
              <a:t>Personas</a:t>
            </a:r>
            <a:endParaRPr b="0" i="0" sz="1600" u="none" cap="none" strike="noStrike">
              <a:solidFill>
                <a:schemeClr val="dk1"/>
              </a:solidFill>
              <a:latin typeface="Nunito"/>
              <a:ea typeface="Nunito"/>
              <a:cs typeface="Nunito"/>
              <a:sym typeface="Nunito"/>
            </a:endParaRPr>
          </a:p>
        </p:txBody>
      </p:sp>
      <p:sp>
        <p:nvSpPr>
          <p:cNvPr id="2013" name="Google Shape;2013;p21"/>
          <p:cNvSpPr txBox="1"/>
          <p:nvPr/>
        </p:nvSpPr>
        <p:spPr>
          <a:xfrm>
            <a:off x="3238808" y="1849602"/>
            <a:ext cx="728100" cy="479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Black Han Sans"/>
                <a:ea typeface="Black Han Sans"/>
                <a:cs typeface="Black Han Sans"/>
                <a:sym typeface="Black Han Sans"/>
              </a:rPr>
              <a:t>02</a:t>
            </a:r>
            <a:endParaRPr b="0" i="0" sz="3000" u="none" cap="none" strike="noStrike">
              <a:solidFill>
                <a:schemeClr val="dk1"/>
              </a:solidFill>
              <a:latin typeface="Black Han Sans"/>
              <a:ea typeface="Black Han Sans"/>
              <a:cs typeface="Black Han Sans"/>
              <a:sym typeface="Black Han Sans"/>
            </a:endParaRPr>
          </a:p>
        </p:txBody>
      </p:sp>
      <p:sp>
        <p:nvSpPr>
          <p:cNvPr id="2014" name="Google Shape;2014;p21"/>
          <p:cNvSpPr txBox="1"/>
          <p:nvPr/>
        </p:nvSpPr>
        <p:spPr>
          <a:xfrm>
            <a:off x="5100839" y="1852152"/>
            <a:ext cx="728100" cy="479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Black Han Sans"/>
                <a:ea typeface="Black Han Sans"/>
                <a:cs typeface="Black Han Sans"/>
                <a:sym typeface="Black Han Sans"/>
              </a:rPr>
              <a:t>03</a:t>
            </a:r>
            <a:endParaRPr b="0" i="0" sz="3000" u="none" cap="none" strike="noStrike">
              <a:solidFill>
                <a:schemeClr val="dk1"/>
              </a:solidFill>
              <a:latin typeface="Black Han Sans"/>
              <a:ea typeface="Black Han Sans"/>
              <a:cs typeface="Black Han Sans"/>
              <a:sym typeface="Black Han Sans"/>
            </a:endParaRPr>
          </a:p>
        </p:txBody>
      </p:sp>
      <p:sp>
        <p:nvSpPr>
          <p:cNvPr id="2015" name="Google Shape;2015;p21"/>
          <p:cNvSpPr txBox="1"/>
          <p:nvPr/>
        </p:nvSpPr>
        <p:spPr>
          <a:xfrm>
            <a:off x="6962897" y="1849602"/>
            <a:ext cx="728100" cy="479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Black Han Sans"/>
                <a:ea typeface="Black Han Sans"/>
                <a:cs typeface="Black Han Sans"/>
                <a:sym typeface="Black Han Sans"/>
              </a:rPr>
              <a:t>04</a:t>
            </a:r>
            <a:endParaRPr b="0" i="0" sz="3000" u="none" cap="none" strike="noStrike">
              <a:solidFill>
                <a:schemeClr val="dk1"/>
              </a:solidFill>
              <a:latin typeface="Black Han Sans"/>
              <a:ea typeface="Black Han Sans"/>
              <a:cs typeface="Black Han Sans"/>
              <a:sym typeface="Black Han Sans"/>
            </a:endParaRPr>
          </a:p>
        </p:txBody>
      </p:sp>
      <p:sp>
        <p:nvSpPr>
          <p:cNvPr id="2003" name="Google Shape;2003;p21"/>
          <p:cNvSpPr txBox="1"/>
          <p:nvPr/>
        </p:nvSpPr>
        <p:spPr>
          <a:xfrm>
            <a:off x="1376750" y="1852150"/>
            <a:ext cx="728100" cy="479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Black Han Sans"/>
                <a:ea typeface="Black Han Sans"/>
                <a:cs typeface="Black Han Sans"/>
                <a:sym typeface="Black Han Sans"/>
              </a:rPr>
              <a:t>01</a:t>
            </a:r>
            <a:endParaRPr b="0" i="0" sz="3000" u="none" cap="none" strike="noStrike">
              <a:solidFill>
                <a:schemeClr val="dk1"/>
              </a:solidFill>
              <a:latin typeface="Black Han Sans"/>
              <a:ea typeface="Black Han Sans"/>
              <a:cs typeface="Black Han Sans"/>
              <a:sym typeface="Black Ha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7" name="Shape 2187"/>
        <p:cNvGrpSpPr/>
        <p:nvPr/>
      </p:nvGrpSpPr>
      <p:grpSpPr>
        <a:xfrm>
          <a:off x="0" y="0"/>
          <a:ext cx="0" cy="0"/>
          <a:chOff x="0" y="0"/>
          <a:chExt cx="0" cy="0"/>
        </a:xfrm>
      </p:grpSpPr>
      <p:sp>
        <p:nvSpPr>
          <p:cNvPr id="2188" name="Google Shape;2188;p39"/>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a:latin typeface="Nunito"/>
                <a:ea typeface="Nunito"/>
                <a:cs typeface="Nunito"/>
                <a:sym typeface="Nunito"/>
              </a:rPr>
              <a:t>Use Case Diagram</a:t>
            </a:r>
            <a:endParaRPr/>
          </a:p>
        </p:txBody>
      </p:sp>
      <p:pic>
        <p:nvPicPr>
          <p:cNvPr descr="图标&#10;&#10;描述已自动生成" id="2189" name="Google Shape;2189;p39">
            <a:hlinkClick action="ppaction://hlinkshowjump?jump=nextslide"/>
          </p:cNvPr>
          <p:cNvPicPr preferRelativeResize="0"/>
          <p:nvPr/>
        </p:nvPicPr>
        <p:blipFill rotWithShape="1">
          <a:blip r:embed="rId3">
            <a:alphaModFix/>
          </a:blip>
          <a:srcRect b="0" l="0" r="0" t="0"/>
          <a:stretch/>
        </p:blipFill>
        <p:spPr>
          <a:xfrm>
            <a:off x="7613736" y="4424614"/>
            <a:ext cx="656380" cy="597600"/>
          </a:xfrm>
          <a:prstGeom prst="rect">
            <a:avLst/>
          </a:prstGeom>
          <a:noFill/>
          <a:ln>
            <a:noFill/>
          </a:ln>
        </p:spPr>
      </p:pic>
      <p:pic>
        <p:nvPicPr>
          <p:cNvPr id="2190" name="Google Shape;2190;p39"/>
          <p:cNvPicPr preferRelativeResize="0"/>
          <p:nvPr/>
        </p:nvPicPr>
        <p:blipFill rotWithShape="1">
          <a:blip r:embed="rId4">
            <a:alphaModFix/>
          </a:blip>
          <a:srcRect b="13977" l="7741" r="12997" t="0"/>
          <a:stretch/>
        </p:blipFill>
        <p:spPr>
          <a:xfrm>
            <a:off x="1928192" y="1033070"/>
            <a:ext cx="3245315" cy="3832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4" name="Shape 2194"/>
        <p:cNvGrpSpPr/>
        <p:nvPr/>
      </p:nvGrpSpPr>
      <p:grpSpPr>
        <a:xfrm>
          <a:off x="0" y="0"/>
          <a:ext cx="0" cy="0"/>
          <a:chOff x="0" y="0"/>
          <a:chExt cx="0" cy="0"/>
        </a:xfrm>
      </p:grpSpPr>
      <p:pic>
        <p:nvPicPr>
          <p:cNvPr id="2195" name="Google Shape;2195;p40"/>
          <p:cNvPicPr preferRelativeResize="0"/>
          <p:nvPr/>
        </p:nvPicPr>
        <p:blipFill rotWithShape="1">
          <a:blip r:embed="rId3">
            <a:alphaModFix/>
          </a:blip>
          <a:srcRect b="0" l="6486" r="0" t="0"/>
          <a:stretch/>
        </p:blipFill>
        <p:spPr>
          <a:xfrm>
            <a:off x="0" y="2918902"/>
            <a:ext cx="4311120" cy="1930400"/>
          </a:xfrm>
          <a:prstGeom prst="rect">
            <a:avLst/>
          </a:prstGeom>
          <a:noFill/>
          <a:ln>
            <a:noFill/>
          </a:ln>
        </p:spPr>
      </p:pic>
      <p:sp>
        <p:nvSpPr>
          <p:cNvPr id="2196" name="Google Shape;2196;p40"/>
          <p:cNvSpPr txBox="1"/>
          <p:nvPr>
            <p:ph type="ctrTitle"/>
          </p:nvPr>
        </p:nvSpPr>
        <p:spPr>
          <a:xfrm>
            <a:off x="538982" y="1316211"/>
            <a:ext cx="4548300" cy="1039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200"/>
              <a:buNone/>
            </a:pPr>
            <a:r>
              <a:rPr lang="en-US" sz="6000">
                <a:solidFill>
                  <a:schemeClr val="dk1"/>
                </a:solidFill>
                <a:latin typeface="Black Han Sans"/>
                <a:ea typeface="Black Han Sans"/>
                <a:cs typeface="Black Han Sans"/>
                <a:sym typeface="Black Han Sans"/>
              </a:rPr>
              <a:t>06</a:t>
            </a:r>
            <a:endParaRPr/>
          </a:p>
        </p:txBody>
      </p:sp>
      <p:grpSp>
        <p:nvGrpSpPr>
          <p:cNvPr id="2197" name="Google Shape;2197;p40"/>
          <p:cNvGrpSpPr/>
          <p:nvPr/>
        </p:nvGrpSpPr>
        <p:grpSpPr>
          <a:xfrm rot="-2446966">
            <a:off x="4228896" y="1833814"/>
            <a:ext cx="2302583" cy="2429134"/>
            <a:chOff x="647308" y="-65378"/>
            <a:chExt cx="2302558" cy="2429107"/>
          </a:xfrm>
        </p:grpSpPr>
        <p:sp>
          <p:nvSpPr>
            <p:cNvPr id="2198" name="Google Shape;2198;p40"/>
            <p:cNvSpPr/>
            <p:nvPr/>
          </p:nvSpPr>
          <p:spPr>
            <a:xfrm rot="1519423">
              <a:off x="985782" y="274343"/>
              <a:ext cx="1598294" cy="1790848"/>
            </a:xfrm>
            <a:custGeom>
              <a:rect b="b" l="l" r="r" t="t"/>
              <a:pathLst>
                <a:path extrusionOk="0" h="47600" w="42482">
                  <a:moveTo>
                    <a:pt x="21725" y="575"/>
                  </a:moveTo>
                  <a:cubicBezTo>
                    <a:pt x="21776" y="575"/>
                    <a:pt x="21878" y="575"/>
                    <a:pt x="21929" y="626"/>
                  </a:cubicBezTo>
                  <a:cubicBezTo>
                    <a:pt x="22286" y="728"/>
                    <a:pt x="22694" y="881"/>
                    <a:pt x="23000" y="1085"/>
                  </a:cubicBezTo>
                  <a:lnTo>
                    <a:pt x="23102" y="1187"/>
                  </a:lnTo>
                  <a:lnTo>
                    <a:pt x="23255" y="1289"/>
                  </a:lnTo>
                  <a:cubicBezTo>
                    <a:pt x="23306" y="1289"/>
                    <a:pt x="23306" y="1289"/>
                    <a:pt x="23357" y="1340"/>
                  </a:cubicBezTo>
                  <a:cubicBezTo>
                    <a:pt x="23408" y="1391"/>
                    <a:pt x="23510" y="1442"/>
                    <a:pt x="23561" y="1493"/>
                  </a:cubicBezTo>
                  <a:cubicBezTo>
                    <a:pt x="23561" y="1493"/>
                    <a:pt x="23612" y="1544"/>
                    <a:pt x="23612" y="1544"/>
                  </a:cubicBezTo>
                  <a:cubicBezTo>
                    <a:pt x="23663" y="1595"/>
                    <a:pt x="23714" y="1646"/>
                    <a:pt x="23765" y="1748"/>
                  </a:cubicBezTo>
                  <a:cubicBezTo>
                    <a:pt x="23765" y="1748"/>
                    <a:pt x="23816" y="1799"/>
                    <a:pt x="23816" y="1799"/>
                  </a:cubicBezTo>
                  <a:cubicBezTo>
                    <a:pt x="23867" y="1850"/>
                    <a:pt x="23918" y="1901"/>
                    <a:pt x="23918" y="1952"/>
                  </a:cubicBezTo>
                  <a:cubicBezTo>
                    <a:pt x="23969" y="2054"/>
                    <a:pt x="24020" y="2156"/>
                    <a:pt x="24071" y="2207"/>
                  </a:cubicBezTo>
                  <a:cubicBezTo>
                    <a:pt x="23969" y="2156"/>
                    <a:pt x="23867" y="2156"/>
                    <a:pt x="23765" y="2105"/>
                  </a:cubicBezTo>
                  <a:lnTo>
                    <a:pt x="23306" y="1952"/>
                  </a:lnTo>
                  <a:cubicBezTo>
                    <a:pt x="23255" y="1952"/>
                    <a:pt x="23153" y="1901"/>
                    <a:pt x="23102" y="1901"/>
                  </a:cubicBezTo>
                  <a:lnTo>
                    <a:pt x="23051" y="1901"/>
                  </a:lnTo>
                  <a:cubicBezTo>
                    <a:pt x="22949" y="1901"/>
                    <a:pt x="22796" y="1850"/>
                    <a:pt x="22694" y="1799"/>
                  </a:cubicBezTo>
                  <a:lnTo>
                    <a:pt x="22643" y="1799"/>
                  </a:lnTo>
                  <a:lnTo>
                    <a:pt x="22235" y="1748"/>
                  </a:lnTo>
                  <a:lnTo>
                    <a:pt x="22031" y="1697"/>
                  </a:lnTo>
                  <a:lnTo>
                    <a:pt x="21827" y="1697"/>
                  </a:lnTo>
                  <a:cubicBezTo>
                    <a:pt x="21776" y="1646"/>
                    <a:pt x="21674" y="1646"/>
                    <a:pt x="21623" y="1646"/>
                  </a:cubicBezTo>
                  <a:lnTo>
                    <a:pt x="21572" y="1646"/>
                  </a:lnTo>
                  <a:lnTo>
                    <a:pt x="21368" y="1595"/>
                  </a:lnTo>
                  <a:cubicBezTo>
                    <a:pt x="21215" y="1595"/>
                    <a:pt x="21062" y="1595"/>
                    <a:pt x="20858" y="1544"/>
                  </a:cubicBezTo>
                  <a:lnTo>
                    <a:pt x="19991" y="1544"/>
                  </a:lnTo>
                  <a:cubicBezTo>
                    <a:pt x="19124" y="1544"/>
                    <a:pt x="18257" y="1595"/>
                    <a:pt x="17390" y="1748"/>
                  </a:cubicBezTo>
                  <a:cubicBezTo>
                    <a:pt x="16523" y="1850"/>
                    <a:pt x="15656" y="2003"/>
                    <a:pt x="14789" y="2309"/>
                  </a:cubicBezTo>
                  <a:lnTo>
                    <a:pt x="14381" y="2462"/>
                  </a:lnTo>
                  <a:cubicBezTo>
                    <a:pt x="14330" y="2411"/>
                    <a:pt x="14330" y="2360"/>
                    <a:pt x="14381" y="2309"/>
                  </a:cubicBezTo>
                  <a:cubicBezTo>
                    <a:pt x="14432" y="2003"/>
                    <a:pt x="14534" y="1646"/>
                    <a:pt x="14738" y="1391"/>
                  </a:cubicBezTo>
                  <a:lnTo>
                    <a:pt x="14789" y="1391"/>
                  </a:lnTo>
                  <a:cubicBezTo>
                    <a:pt x="15044" y="1289"/>
                    <a:pt x="15299" y="1238"/>
                    <a:pt x="15554" y="1187"/>
                  </a:cubicBezTo>
                  <a:lnTo>
                    <a:pt x="15809" y="1136"/>
                  </a:lnTo>
                  <a:cubicBezTo>
                    <a:pt x="16574" y="983"/>
                    <a:pt x="19379" y="728"/>
                    <a:pt x="20807" y="626"/>
                  </a:cubicBezTo>
                  <a:cubicBezTo>
                    <a:pt x="21215" y="626"/>
                    <a:pt x="21521" y="575"/>
                    <a:pt x="21623" y="575"/>
                  </a:cubicBezTo>
                  <a:close/>
                  <a:moveTo>
                    <a:pt x="21827" y="2054"/>
                  </a:moveTo>
                  <a:lnTo>
                    <a:pt x="22031" y="2105"/>
                  </a:lnTo>
                  <a:cubicBezTo>
                    <a:pt x="22388" y="2207"/>
                    <a:pt x="22745" y="2360"/>
                    <a:pt x="23102" y="2564"/>
                  </a:cubicBezTo>
                  <a:lnTo>
                    <a:pt x="23204" y="2666"/>
                  </a:lnTo>
                  <a:lnTo>
                    <a:pt x="23357" y="2717"/>
                  </a:lnTo>
                  <a:cubicBezTo>
                    <a:pt x="23357" y="2768"/>
                    <a:pt x="23408" y="2768"/>
                    <a:pt x="23459" y="2768"/>
                  </a:cubicBezTo>
                  <a:cubicBezTo>
                    <a:pt x="23510" y="2819"/>
                    <a:pt x="23561" y="2870"/>
                    <a:pt x="23612" y="2921"/>
                  </a:cubicBezTo>
                  <a:lnTo>
                    <a:pt x="23663" y="3023"/>
                  </a:lnTo>
                  <a:lnTo>
                    <a:pt x="23816" y="3176"/>
                  </a:lnTo>
                  <a:cubicBezTo>
                    <a:pt x="23867" y="3227"/>
                    <a:pt x="23867" y="3227"/>
                    <a:pt x="23918" y="3278"/>
                  </a:cubicBezTo>
                  <a:cubicBezTo>
                    <a:pt x="23918" y="3329"/>
                    <a:pt x="23969" y="3380"/>
                    <a:pt x="24020" y="3431"/>
                  </a:cubicBezTo>
                  <a:cubicBezTo>
                    <a:pt x="24071" y="3533"/>
                    <a:pt x="24122" y="3635"/>
                    <a:pt x="24224" y="3737"/>
                  </a:cubicBezTo>
                  <a:cubicBezTo>
                    <a:pt x="24224" y="3788"/>
                    <a:pt x="24275" y="3839"/>
                    <a:pt x="24275" y="3890"/>
                  </a:cubicBezTo>
                  <a:cubicBezTo>
                    <a:pt x="24275" y="3941"/>
                    <a:pt x="24326" y="3941"/>
                    <a:pt x="24326" y="3992"/>
                  </a:cubicBezTo>
                  <a:cubicBezTo>
                    <a:pt x="24377" y="4043"/>
                    <a:pt x="24377" y="4094"/>
                    <a:pt x="24377" y="4094"/>
                  </a:cubicBezTo>
                  <a:cubicBezTo>
                    <a:pt x="24428" y="4196"/>
                    <a:pt x="24479" y="4247"/>
                    <a:pt x="24479" y="4349"/>
                  </a:cubicBezTo>
                  <a:cubicBezTo>
                    <a:pt x="24632" y="4604"/>
                    <a:pt x="24734" y="4910"/>
                    <a:pt x="24785" y="5063"/>
                  </a:cubicBezTo>
                  <a:cubicBezTo>
                    <a:pt x="24887" y="5267"/>
                    <a:pt x="25040" y="5675"/>
                    <a:pt x="25193" y="6032"/>
                  </a:cubicBezTo>
                  <a:cubicBezTo>
                    <a:pt x="25244" y="6083"/>
                    <a:pt x="25244" y="6134"/>
                    <a:pt x="25295" y="6185"/>
                  </a:cubicBezTo>
                  <a:cubicBezTo>
                    <a:pt x="25295" y="6287"/>
                    <a:pt x="25346" y="6389"/>
                    <a:pt x="25397" y="6491"/>
                  </a:cubicBezTo>
                  <a:cubicBezTo>
                    <a:pt x="25448" y="6542"/>
                    <a:pt x="25448" y="6593"/>
                    <a:pt x="25499" y="6695"/>
                  </a:cubicBezTo>
                  <a:cubicBezTo>
                    <a:pt x="25499" y="6746"/>
                    <a:pt x="25550" y="6848"/>
                    <a:pt x="25601" y="6950"/>
                  </a:cubicBezTo>
                  <a:cubicBezTo>
                    <a:pt x="25601" y="7001"/>
                    <a:pt x="25703" y="7154"/>
                    <a:pt x="25754" y="7307"/>
                  </a:cubicBezTo>
                  <a:cubicBezTo>
                    <a:pt x="25856" y="7562"/>
                    <a:pt x="25958" y="7817"/>
                    <a:pt x="26111" y="8123"/>
                  </a:cubicBezTo>
                  <a:cubicBezTo>
                    <a:pt x="26162" y="8276"/>
                    <a:pt x="26264" y="8429"/>
                    <a:pt x="26315" y="8633"/>
                  </a:cubicBezTo>
                  <a:cubicBezTo>
                    <a:pt x="26366" y="8786"/>
                    <a:pt x="26366" y="8786"/>
                    <a:pt x="26417" y="8888"/>
                  </a:cubicBezTo>
                  <a:cubicBezTo>
                    <a:pt x="26417" y="8939"/>
                    <a:pt x="26417" y="8990"/>
                    <a:pt x="26468" y="9041"/>
                  </a:cubicBezTo>
                  <a:cubicBezTo>
                    <a:pt x="26468" y="9092"/>
                    <a:pt x="26468" y="9143"/>
                    <a:pt x="26519" y="9245"/>
                  </a:cubicBezTo>
                  <a:cubicBezTo>
                    <a:pt x="26519" y="9245"/>
                    <a:pt x="26519" y="9296"/>
                    <a:pt x="26570" y="9347"/>
                  </a:cubicBezTo>
                  <a:lnTo>
                    <a:pt x="26672" y="9704"/>
                  </a:lnTo>
                  <a:cubicBezTo>
                    <a:pt x="26672" y="9806"/>
                    <a:pt x="26723" y="9908"/>
                    <a:pt x="26723" y="9959"/>
                  </a:cubicBezTo>
                  <a:cubicBezTo>
                    <a:pt x="26723" y="10010"/>
                    <a:pt x="26723" y="10061"/>
                    <a:pt x="26774" y="10112"/>
                  </a:cubicBezTo>
                  <a:cubicBezTo>
                    <a:pt x="26825" y="10163"/>
                    <a:pt x="26825" y="10265"/>
                    <a:pt x="26825" y="10367"/>
                  </a:cubicBezTo>
                  <a:cubicBezTo>
                    <a:pt x="26876" y="10418"/>
                    <a:pt x="26927" y="10622"/>
                    <a:pt x="26978" y="10775"/>
                  </a:cubicBezTo>
                  <a:cubicBezTo>
                    <a:pt x="26978" y="10877"/>
                    <a:pt x="27029" y="10979"/>
                    <a:pt x="27080" y="11132"/>
                  </a:cubicBezTo>
                  <a:cubicBezTo>
                    <a:pt x="27131" y="11285"/>
                    <a:pt x="27131" y="11387"/>
                    <a:pt x="27182" y="11591"/>
                  </a:cubicBezTo>
                  <a:cubicBezTo>
                    <a:pt x="27233" y="11744"/>
                    <a:pt x="27335" y="11999"/>
                    <a:pt x="27386" y="12152"/>
                  </a:cubicBezTo>
                  <a:cubicBezTo>
                    <a:pt x="27386" y="12254"/>
                    <a:pt x="27437" y="12305"/>
                    <a:pt x="27437" y="12356"/>
                  </a:cubicBezTo>
                  <a:lnTo>
                    <a:pt x="27488" y="12509"/>
                  </a:lnTo>
                  <a:cubicBezTo>
                    <a:pt x="27539" y="12611"/>
                    <a:pt x="27590" y="12712"/>
                    <a:pt x="27641" y="12814"/>
                  </a:cubicBezTo>
                  <a:cubicBezTo>
                    <a:pt x="27692" y="12967"/>
                    <a:pt x="27692" y="13069"/>
                    <a:pt x="27743" y="13222"/>
                  </a:cubicBezTo>
                  <a:cubicBezTo>
                    <a:pt x="27794" y="13273"/>
                    <a:pt x="27794" y="13324"/>
                    <a:pt x="27794" y="13375"/>
                  </a:cubicBezTo>
                  <a:cubicBezTo>
                    <a:pt x="27794" y="13375"/>
                    <a:pt x="27794" y="13426"/>
                    <a:pt x="27794" y="13426"/>
                  </a:cubicBezTo>
                  <a:cubicBezTo>
                    <a:pt x="27794" y="13477"/>
                    <a:pt x="27794" y="13528"/>
                    <a:pt x="27794" y="13579"/>
                  </a:cubicBezTo>
                  <a:cubicBezTo>
                    <a:pt x="27794" y="13579"/>
                    <a:pt x="27794" y="13630"/>
                    <a:pt x="27794" y="13630"/>
                  </a:cubicBezTo>
                  <a:cubicBezTo>
                    <a:pt x="27794" y="13732"/>
                    <a:pt x="27845" y="13783"/>
                    <a:pt x="27845" y="13885"/>
                  </a:cubicBezTo>
                  <a:cubicBezTo>
                    <a:pt x="27845" y="13936"/>
                    <a:pt x="27845" y="14089"/>
                    <a:pt x="27896" y="14191"/>
                  </a:cubicBezTo>
                  <a:cubicBezTo>
                    <a:pt x="27947" y="14395"/>
                    <a:pt x="27947" y="14701"/>
                    <a:pt x="27998" y="14956"/>
                  </a:cubicBezTo>
                  <a:cubicBezTo>
                    <a:pt x="28049" y="15211"/>
                    <a:pt x="28100" y="15415"/>
                    <a:pt x="28100" y="15670"/>
                  </a:cubicBezTo>
                  <a:cubicBezTo>
                    <a:pt x="28253" y="16639"/>
                    <a:pt x="28406" y="17557"/>
                    <a:pt x="28457" y="18220"/>
                  </a:cubicBezTo>
                  <a:cubicBezTo>
                    <a:pt x="27819" y="18271"/>
                    <a:pt x="27182" y="18297"/>
                    <a:pt x="26544" y="18297"/>
                  </a:cubicBezTo>
                  <a:cubicBezTo>
                    <a:pt x="25907" y="18297"/>
                    <a:pt x="25269" y="18271"/>
                    <a:pt x="24632" y="18220"/>
                  </a:cubicBezTo>
                  <a:lnTo>
                    <a:pt x="22847" y="18169"/>
                  </a:lnTo>
                  <a:cubicBezTo>
                    <a:pt x="20654" y="18067"/>
                    <a:pt x="19736" y="18067"/>
                    <a:pt x="18512" y="18067"/>
                  </a:cubicBezTo>
                  <a:cubicBezTo>
                    <a:pt x="17594" y="18118"/>
                    <a:pt x="16778" y="18169"/>
                    <a:pt x="16166" y="18220"/>
                  </a:cubicBezTo>
                  <a:lnTo>
                    <a:pt x="15554" y="18322"/>
                  </a:lnTo>
                  <a:lnTo>
                    <a:pt x="15452" y="18322"/>
                  </a:lnTo>
                  <a:cubicBezTo>
                    <a:pt x="15019" y="18348"/>
                    <a:pt x="14585" y="18361"/>
                    <a:pt x="14152" y="18361"/>
                  </a:cubicBezTo>
                  <a:cubicBezTo>
                    <a:pt x="13718" y="18361"/>
                    <a:pt x="13285" y="18348"/>
                    <a:pt x="12851" y="18322"/>
                  </a:cubicBezTo>
                  <a:cubicBezTo>
                    <a:pt x="12851" y="18067"/>
                    <a:pt x="12851" y="17812"/>
                    <a:pt x="12902" y="17506"/>
                  </a:cubicBezTo>
                  <a:cubicBezTo>
                    <a:pt x="12902" y="17353"/>
                    <a:pt x="12953" y="17149"/>
                    <a:pt x="12953" y="16945"/>
                  </a:cubicBezTo>
                  <a:cubicBezTo>
                    <a:pt x="13055" y="16333"/>
                    <a:pt x="13157" y="15517"/>
                    <a:pt x="13310" y="14803"/>
                  </a:cubicBezTo>
                  <a:cubicBezTo>
                    <a:pt x="13310" y="14701"/>
                    <a:pt x="13310" y="14650"/>
                    <a:pt x="13310" y="14548"/>
                  </a:cubicBezTo>
                  <a:cubicBezTo>
                    <a:pt x="13361" y="14344"/>
                    <a:pt x="13412" y="14089"/>
                    <a:pt x="13463" y="13783"/>
                  </a:cubicBezTo>
                  <a:cubicBezTo>
                    <a:pt x="13565" y="13222"/>
                    <a:pt x="13718" y="12509"/>
                    <a:pt x="13820" y="11846"/>
                  </a:cubicBezTo>
                  <a:cubicBezTo>
                    <a:pt x="13820" y="11795"/>
                    <a:pt x="13820" y="11744"/>
                    <a:pt x="13820" y="11744"/>
                  </a:cubicBezTo>
                  <a:cubicBezTo>
                    <a:pt x="13820" y="11591"/>
                    <a:pt x="13871" y="11438"/>
                    <a:pt x="13922" y="11336"/>
                  </a:cubicBezTo>
                  <a:cubicBezTo>
                    <a:pt x="14075" y="10163"/>
                    <a:pt x="14279" y="8990"/>
                    <a:pt x="14381" y="8276"/>
                  </a:cubicBezTo>
                  <a:cubicBezTo>
                    <a:pt x="14381" y="8174"/>
                    <a:pt x="14381" y="8021"/>
                    <a:pt x="14381" y="7970"/>
                  </a:cubicBezTo>
                  <a:cubicBezTo>
                    <a:pt x="14432" y="7868"/>
                    <a:pt x="14381" y="7817"/>
                    <a:pt x="14381" y="7715"/>
                  </a:cubicBezTo>
                  <a:cubicBezTo>
                    <a:pt x="14381" y="7613"/>
                    <a:pt x="14432" y="7460"/>
                    <a:pt x="14432" y="7307"/>
                  </a:cubicBezTo>
                  <a:cubicBezTo>
                    <a:pt x="14432" y="7154"/>
                    <a:pt x="14432" y="7154"/>
                    <a:pt x="14432" y="7052"/>
                  </a:cubicBezTo>
                  <a:lnTo>
                    <a:pt x="14432" y="6848"/>
                  </a:lnTo>
                  <a:cubicBezTo>
                    <a:pt x="14432" y="6695"/>
                    <a:pt x="14483" y="6542"/>
                    <a:pt x="14483" y="6440"/>
                  </a:cubicBezTo>
                  <a:cubicBezTo>
                    <a:pt x="14483" y="6287"/>
                    <a:pt x="14483" y="6185"/>
                    <a:pt x="14483" y="6083"/>
                  </a:cubicBezTo>
                  <a:lnTo>
                    <a:pt x="14483" y="5828"/>
                  </a:lnTo>
                  <a:lnTo>
                    <a:pt x="14483" y="5726"/>
                  </a:lnTo>
                  <a:lnTo>
                    <a:pt x="14483" y="5420"/>
                  </a:lnTo>
                  <a:lnTo>
                    <a:pt x="14483" y="5114"/>
                  </a:lnTo>
                  <a:lnTo>
                    <a:pt x="14483" y="4145"/>
                  </a:lnTo>
                  <a:cubicBezTo>
                    <a:pt x="14432" y="3992"/>
                    <a:pt x="14432" y="3839"/>
                    <a:pt x="14483" y="3737"/>
                  </a:cubicBezTo>
                  <a:cubicBezTo>
                    <a:pt x="14534" y="3380"/>
                    <a:pt x="14687" y="3125"/>
                    <a:pt x="14891" y="2819"/>
                  </a:cubicBezTo>
                  <a:cubicBezTo>
                    <a:pt x="14942" y="2819"/>
                    <a:pt x="15197" y="2717"/>
                    <a:pt x="15605" y="2666"/>
                  </a:cubicBezTo>
                  <a:lnTo>
                    <a:pt x="15911" y="2615"/>
                  </a:lnTo>
                  <a:cubicBezTo>
                    <a:pt x="16625" y="2462"/>
                    <a:pt x="19481" y="2207"/>
                    <a:pt x="20909" y="2105"/>
                  </a:cubicBezTo>
                  <a:cubicBezTo>
                    <a:pt x="21317" y="2105"/>
                    <a:pt x="21623" y="2054"/>
                    <a:pt x="21725" y="2054"/>
                  </a:cubicBezTo>
                  <a:close/>
                  <a:moveTo>
                    <a:pt x="19412" y="0"/>
                  </a:moveTo>
                  <a:cubicBezTo>
                    <a:pt x="18704" y="0"/>
                    <a:pt x="17996" y="84"/>
                    <a:pt x="17288" y="167"/>
                  </a:cubicBezTo>
                  <a:cubicBezTo>
                    <a:pt x="16370" y="320"/>
                    <a:pt x="15503" y="575"/>
                    <a:pt x="14636" y="881"/>
                  </a:cubicBezTo>
                  <a:cubicBezTo>
                    <a:pt x="14177" y="1085"/>
                    <a:pt x="13769" y="1289"/>
                    <a:pt x="13310" y="1493"/>
                  </a:cubicBezTo>
                  <a:cubicBezTo>
                    <a:pt x="13208" y="1544"/>
                    <a:pt x="13106" y="1595"/>
                    <a:pt x="12953" y="1646"/>
                  </a:cubicBezTo>
                  <a:cubicBezTo>
                    <a:pt x="12392" y="1850"/>
                    <a:pt x="11882" y="2156"/>
                    <a:pt x="11423" y="2564"/>
                  </a:cubicBezTo>
                  <a:cubicBezTo>
                    <a:pt x="11423" y="2564"/>
                    <a:pt x="11423" y="2615"/>
                    <a:pt x="11423" y="2615"/>
                  </a:cubicBezTo>
                  <a:lnTo>
                    <a:pt x="11372" y="2666"/>
                  </a:lnTo>
                  <a:cubicBezTo>
                    <a:pt x="11322" y="2717"/>
                    <a:pt x="11322" y="2768"/>
                    <a:pt x="11271" y="2819"/>
                  </a:cubicBezTo>
                  <a:cubicBezTo>
                    <a:pt x="11118" y="3125"/>
                    <a:pt x="11016" y="3380"/>
                    <a:pt x="10914" y="3686"/>
                  </a:cubicBezTo>
                  <a:cubicBezTo>
                    <a:pt x="10914" y="3788"/>
                    <a:pt x="10863" y="3941"/>
                    <a:pt x="10863" y="4043"/>
                  </a:cubicBezTo>
                  <a:cubicBezTo>
                    <a:pt x="10812" y="4247"/>
                    <a:pt x="10761" y="4451"/>
                    <a:pt x="10710" y="4655"/>
                  </a:cubicBezTo>
                  <a:cubicBezTo>
                    <a:pt x="10659" y="4859"/>
                    <a:pt x="10608" y="5216"/>
                    <a:pt x="10608" y="5471"/>
                  </a:cubicBezTo>
                  <a:lnTo>
                    <a:pt x="10557" y="6083"/>
                  </a:lnTo>
                  <a:lnTo>
                    <a:pt x="10557" y="6287"/>
                  </a:lnTo>
                  <a:cubicBezTo>
                    <a:pt x="10506" y="6797"/>
                    <a:pt x="10404" y="7613"/>
                    <a:pt x="10251" y="8480"/>
                  </a:cubicBezTo>
                  <a:cubicBezTo>
                    <a:pt x="10200" y="9041"/>
                    <a:pt x="10098" y="9551"/>
                    <a:pt x="10047" y="10112"/>
                  </a:cubicBezTo>
                  <a:cubicBezTo>
                    <a:pt x="9945" y="10622"/>
                    <a:pt x="9843" y="11183"/>
                    <a:pt x="9792" y="11642"/>
                  </a:cubicBezTo>
                  <a:cubicBezTo>
                    <a:pt x="9792" y="11846"/>
                    <a:pt x="9741" y="12050"/>
                    <a:pt x="9690" y="12254"/>
                  </a:cubicBezTo>
                  <a:cubicBezTo>
                    <a:pt x="9639" y="12509"/>
                    <a:pt x="9639" y="12712"/>
                    <a:pt x="9588" y="12865"/>
                  </a:cubicBezTo>
                  <a:cubicBezTo>
                    <a:pt x="9588" y="13018"/>
                    <a:pt x="9588" y="13069"/>
                    <a:pt x="9537" y="13222"/>
                  </a:cubicBezTo>
                  <a:cubicBezTo>
                    <a:pt x="9486" y="13375"/>
                    <a:pt x="9486" y="13732"/>
                    <a:pt x="9435" y="13987"/>
                  </a:cubicBezTo>
                  <a:cubicBezTo>
                    <a:pt x="9435" y="14140"/>
                    <a:pt x="9384" y="14293"/>
                    <a:pt x="9384" y="14446"/>
                  </a:cubicBezTo>
                  <a:cubicBezTo>
                    <a:pt x="9282" y="15109"/>
                    <a:pt x="9180" y="15823"/>
                    <a:pt x="9129" y="16486"/>
                  </a:cubicBezTo>
                  <a:cubicBezTo>
                    <a:pt x="9129" y="16588"/>
                    <a:pt x="9078" y="16690"/>
                    <a:pt x="9078" y="16792"/>
                  </a:cubicBezTo>
                  <a:cubicBezTo>
                    <a:pt x="8976" y="17251"/>
                    <a:pt x="8925" y="17659"/>
                    <a:pt x="8874" y="18016"/>
                  </a:cubicBezTo>
                  <a:lnTo>
                    <a:pt x="1020" y="18016"/>
                  </a:lnTo>
                  <a:cubicBezTo>
                    <a:pt x="1071" y="18271"/>
                    <a:pt x="1122" y="18373"/>
                    <a:pt x="1122" y="18679"/>
                  </a:cubicBezTo>
                  <a:lnTo>
                    <a:pt x="1275" y="19291"/>
                  </a:lnTo>
                  <a:cubicBezTo>
                    <a:pt x="1326" y="19495"/>
                    <a:pt x="1326" y="19546"/>
                    <a:pt x="1377" y="19750"/>
                  </a:cubicBezTo>
                  <a:cubicBezTo>
                    <a:pt x="1377" y="19801"/>
                    <a:pt x="1377" y="19801"/>
                    <a:pt x="1377" y="19801"/>
                  </a:cubicBezTo>
                  <a:lnTo>
                    <a:pt x="1377" y="20464"/>
                  </a:lnTo>
                  <a:cubicBezTo>
                    <a:pt x="1377" y="21280"/>
                    <a:pt x="1377" y="22708"/>
                    <a:pt x="1377" y="23422"/>
                  </a:cubicBezTo>
                  <a:cubicBezTo>
                    <a:pt x="1377" y="23575"/>
                    <a:pt x="1377" y="23677"/>
                    <a:pt x="1377" y="23830"/>
                  </a:cubicBezTo>
                  <a:cubicBezTo>
                    <a:pt x="1326" y="24442"/>
                    <a:pt x="1326" y="25105"/>
                    <a:pt x="1326" y="25717"/>
                  </a:cubicBezTo>
                  <a:lnTo>
                    <a:pt x="1326" y="26278"/>
                  </a:lnTo>
                  <a:cubicBezTo>
                    <a:pt x="1326" y="27706"/>
                    <a:pt x="1428" y="29389"/>
                    <a:pt x="1530" y="30103"/>
                  </a:cubicBezTo>
                  <a:cubicBezTo>
                    <a:pt x="1530" y="30205"/>
                    <a:pt x="1530" y="30256"/>
                    <a:pt x="1530" y="30358"/>
                  </a:cubicBezTo>
                  <a:cubicBezTo>
                    <a:pt x="1734" y="32194"/>
                    <a:pt x="1581" y="36783"/>
                    <a:pt x="1734" y="37344"/>
                  </a:cubicBezTo>
                  <a:cubicBezTo>
                    <a:pt x="1785" y="38670"/>
                    <a:pt x="1785" y="39945"/>
                    <a:pt x="1632" y="41169"/>
                  </a:cubicBezTo>
                  <a:cubicBezTo>
                    <a:pt x="1581" y="41934"/>
                    <a:pt x="1530" y="42546"/>
                    <a:pt x="1530" y="42801"/>
                  </a:cubicBezTo>
                  <a:cubicBezTo>
                    <a:pt x="1479" y="43005"/>
                    <a:pt x="1479" y="43209"/>
                    <a:pt x="1428" y="43566"/>
                  </a:cubicBezTo>
                  <a:cubicBezTo>
                    <a:pt x="1275" y="44484"/>
                    <a:pt x="969" y="45810"/>
                    <a:pt x="969" y="45810"/>
                  </a:cubicBezTo>
                  <a:cubicBezTo>
                    <a:pt x="918" y="46065"/>
                    <a:pt x="816" y="46269"/>
                    <a:pt x="714" y="46473"/>
                  </a:cubicBezTo>
                  <a:cubicBezTo>
                    <a:pt x="663" y="46524"/>
                    <a:pt x="561" y="46575"/>
                    <a:pt x="510" y="46626"/>
                  </a:cubicBezTo>
                  <a:cubicBezTo>
                    <a:pt x="408" y="46677"/>
                    <a:pt x="306" y="46779"/>
                    <a:pt x="204" y="46881"/>
                  </a:cubicBezTo>
                  <a:cubicBezTo>
                    <a:pt x="51" y="47136"/>
                    <a:pt x="0" y="47442"/>
                    <a:pt x="357" y="47493"/>
                  </a:cubicBezTo>
                  <a:cubicBezTo>
                    <a:pt x="357" y="47493"/>
                    <a:pt x="408" y="47493"/>
                    <a:pt x="408" y="47544"/>
                  </a:cubicBezTo>
                  <a:cubicBezTo>
                    <a:pt x="642" y="47583"/>
                    <a:pt x="876" y="47600"/>
                    <a:pt x="1109" y="47600"/>
                  </a:cubicBezTo>
                  <a:cubicBezTo>
                    <a:pt x="1487" y="47600"/>
                    <a:pt x="1866" y="47556"/>
                    <a:pt x="2244" y="47493"/>
                  </a:cubicBezTo>
                  <a:lnTo>
                    <a:pt x="2499" y="47493"/>
                  </a:lnTo>
                  <a:cubicBezTo>
                    <a:pt x="2754" y="47493"/>
                    <a:pt x="3111" y="47442"/>
                    <a:pt x="3417" y="47391"/>
                  </a:cubicBezTo>
                  <a:cubicBezTo>
                    <a:pt x="4131" y="47340"/>
                    <a:pt x="4921" y="47327"/>
                    <a:pt x="5591" y="47327"/>
                  </a:cubicBezTo>
                  <a:cubicBezTo>
                    <a:pt x="6260" y="47327"/>
                    <a:pt x="6808" y="47340"/>
                    <a:pt x="7038" y="47340"/>
                  </a:cubicBezTo>
                  <a:cubicBezTo>
                    <a:pt x="7191" y="47340"/>
                    <a:pt x="7803" y="47340"/>
                    <a:pt x="8772" y="47391"/>
                  </a:cubicBezTo>
                  <a:cubicBezTo>
                    <a:pt x="10430" y="47427"/>
                    <a:pt x="12217" y="47463"/>
                    <a:pt x="14329" y="47463"/>
                  </a:cubicBezTo>
                  <a:cubicBezTo>
                    <a:pt x="15204" y="47463"/>
                    <a:pt x="16134" y="47457"/>
                    <a:pt x="17135" y="47442"/>
                  </a:cubicBezTo>
                  <a:cubicBezTo>
                    <a:pt x="19328" y="47391"/>
                    <a:pt x="26264" y="47340"/>
                    <a:pt x="27743" y="47238"/>
                  </a:cubicBezTo>
                  <a:cubicBezTo>
                    <a:pt x="29630" y="47136"/>
                    <a:pt x="33352" y="47034"/>
                    <a:pt x="34678" y="47034"/>
                  </a:cubicBezTo>
                  <a:cubicBezTo>
                    <a:pt x="34924" y="47028"/>
                    <a:pt x="35188" y="47026"/>
                    <a:pt x="35462" y="47026"/>
                  </a:cubicBezTo>
                  <a:cubicBezTo>
                    <a:pt x="37692" y="47026"/>
                    <a:pt x="40678" y="47193"/>
                    <a:pt x="41359" y="47238"/>
                  </a:cubicBezTo>
                  <a:lnTo>
                    <a:pt x="41512" y="47238"/>
                  </a:lnTo>
                  <a:cubicBezTo>
                    <a:pt x="41552" y="47245"/>
                    <a:pt x="41592" y="47248"/>
                    <a:pt x="41633" y="47248"/>
                  </a:cubicBezTo>
                  <a:cubicBezTo>
                    <a:pt x="41908" y="47248"/>
                    <a:pt x="42201" y="47103"/>
                    <a:pt x="42379" y="46881"/>
                  </a:cubicBezTo>
                  <a:cubicBezTo>
                    <a:pt x="42430" y="46779"/>
                    <a:pt x="42481" y="46677"/>
                    <a:pt x="42430" y="46575"/>
                  </a:cubicBezTo>
                  <a:cubicBezTo>
                    <a:pt x="42430" y="46524"/>
                    <a:pt x="42379" y="46473"/>
                    <a:pt x="42328" y="46422"/>
                  </a:cubicBezTo>
                  <a:cubicBezTo>
                    <a:pt x="41971" y="46116"/>
                    <a:pt x="41665" y="45708"/>
                    <a:pt x="41512" y="45249"/>
                  </a:cubicBezTo>
                  <a:cubicBezTo>
                    <a:pt x="41359" y="44790"/>
                    <a:pt x="41104" y="44331"/>
                    <a:pt x="40747" y="43974"/>
                  </a:cubicBezTo>
                  <a:lnTo>
                    <a:pt x="40594" y="43719"/>
                  </a:lnTo>
                  <a:cubicBezTo>
                    <a:pt x="40390" y="43413"/>
                    <a:pt x="40288" y="43056"/>
                    <a:pt x="40390" y="42699"/>
                  </a:cubicBezTo>
                  <a:cubicBezTo>
                    <a:pt x="40441" y="42444"/>
                    <a:pt x="40543" y="42240"/>
                    <a:pt x="40645" y="42036"/>
                  </a:cubicBezTo>
                  <a:cubicBezTo>
                    <a:pt x="40747" y="41832"/>
                    <a:pt x="40849" y="41628"/>
                    <a:pt x="40798" y="41373"/>
                  </a:cubicBezTo>
                  <a:cubicBezTo>
                    <a:pt x="40798" y="41016"/>
                    <a:pt x="40747" y="40608"/>
                    <a:pt x="40645" y="40251"/>
                  </a:cubicBezTo>
                  <a:cubicBezTo>
                    <a:pt x="40441" y="39741"/>
                    <a:pt x="40492" y="39180"/>
                    <a:pt x="40747" y="38670"/>
                  </a:cubicBezTo>
                  <a:cubicBezTo>
                    <a:pt x="40747" y="38517"/>
                    <a:pt x="40798" y="38364"/>
                    <a:pt x="40747" y="38211"/>
                  </a:cubicBezTo>
                  <a:cubicBezTo>
                    <a:pt x="40747" y="36732"/>
                    <a:pt x="40339" y="32041"/>
                    <a:pt x="40237" y="28777"/>
                  </a:cubicBezTo>
                  <a:cubicBezTo>
                    <a:pt x="40237" y="27961"/>
                    <a:pt x="40237" y="26941"/>
                    <a:pt x="40237" y="25972"/>
                  </a:cubicBezTo>
                  <a:cubicBezTo>
                    <a:pt x="40237" y="22657"/>
                    <a:pt x="40288" y="20311"/>
                    <a:pt x="40288" y="19750"/>
                  </a:cubicBezTo>
                  <a:lnTo>
                    <a:pt x="40288" y="19648"/>
                  </a:lnTo>
                  <a:cubicBezTo>
                    <a:pt x="40390" y="19495"/>
                    <a:pt x="40390" y="19240"/>
                    <a:pt x="40339" y="19087"/>
                  </a:cubicBezTo>
                  <a:cubicBezTo>
                    <a:pt x="40339" y="18985"/>
                    <a:pt x="40288" y="18883"/>
                    <a:pt x="40339" y="18781"/>
                  </a:cubicBezTo>
                  <a:lnTo>
                    <a:pt x="40339" y="18628"/>
                  </a:lnTo>
                  <a:cubicBezTo>
                    <a:pt x="40339" y="18322"/>
                    <a:pt x="40390" y="17965"/>
                    <a:pt x="40390" y="17965"/>
                  </a:cubicBezTo>
                  <a:cubicBezTo>
                    <a:pt x="39942" y="17891"/>
                    <a:pt x="39467" y="17843"/>
                    <a:pt x="39004" y="17843"/>
                  </a:cubicBezTo>
                  <a:cubicBezTo>
                    <a:pt x="38835" y="17843"/>
                    <a:pt x="38667" y="17850"/>
                    <a:pt x="38503" y="17863"/>
                  </a:cubicBezTo>
                  <a:lnTo>
                    <a:pt x="34168" y="17914"/>
                  </a:lnTo>
                  <a:lnTo>
                    <a:pt x="32588" y="17914"/>
                  </a:lnTo>
                  <a:cubicBezTo>
                    <a:pt x="32588" y="17608"/>
                    <a:pt x="32588" y="17251"/>
                    <a:pt x="32537" y="16945"/>
                  </a:cubicBezTo>
                  <a:cubicBezTo>
                    <a:pt x="32537" y="16843"/>
                    <a:pt x="32537" y="16690"/>
                    <a:pt x="32486" y="16588"/>
                  </a:cubicBezTo>
                  <a:cubicBezTo>
                    <a:pt x="32486" y="16180"/>
                    <a:pt x="32384" y="15721"/>
                    <a:pt x="32282" y="15313"/>
                  </a:cubicBezTo>
                  <a:lnTo>
                    <a:pt x="32129" y="14701"/>
                  </a:lnTo>
                  <a:cubicBezTo>
                    <a:pt x="32129" y="14650"/>
                    <a:pt x="32129" y="14599"/>
                    <a:pt x="32129" y="14548"/>
                  </a:cubicBezTo>
                  <a:cubicBezTo>
                    <a:pt x="32027" y="14191"/>
                    <a:pt x="31925" y="13681"/>
                    <a:pt x="31772" y="13018"/>
                  </a:cubicBezTo>
                  <a:cubicBezTo>
                    <a:pt x="31568" y="12305"/>
                    <a:pt x="31313" y="11387"/>
                    <a:pt x="31058" y="10469"/>
                  </a:cubicBezTo>
                  <a:cubicBezTo>
                    <a:pt x="30701" y="9245"/>
                    <a:pt x="30344" y="8072"/>
                    <a:pt x="30140" y="7358"/>
                  </a:cubicBezTo>
                  <a:cubicBezTo>
                    <a:pt x="30038" y="7103"/>
                    <a:pt x="29936" y="6899"/>
                    <a:pt x="29936" y="6746"/>
                  </a:cubicBezTo>
                  <a:cubicBezTo>
                    <a:pt x="29324" y="5522"/>
                    <a:pt x="28559" y="4349"/>
                    <a:pt x="27590" y="3278"/>
                  </a:cubicBezTo>
                  <a:cubicBezTo>
                    <a:pt x="27335" y="3023"/>
                    <a:pt x="27080" y="2768"/>
                    <a:pt x="26774" y="2462"/>
                  </a:cubicBezTo>
                  <a:cubicBezTo>
                    <a:pt x="26468" y="2207"/>
                    <a:pt x="26162" y="2003"/>
                    <a:pt x="25856" y="1748"/>
                  </a:cubicBezTo>
                  <a:cubicBezTo>
                    <a:pt x="25703" y="1646"/>
                    <a:pt x="25550" y="1544"/>
                    <a:pt x="25397" y="1442"/>
                  </a:cubicBezTo>
                  <a:cubicBezTo>
                    <a:pt x="25142" y="1238"/>
                    <a:pt x="24785" y="1085"/>
                    <a:pt x="24479" y="932"/>
                  </a:cubicBezTo>
                  <a:lnTo>
                    <a:pt x="24326" y="881"/>
                  </a:lnTo>
                  <a:lnTo>
                    <a:pt x="24122" y="779"/>
                  </a:lnTo>
                  <a:cubicBezTo>
                    <a:pt x="23969" y="677"/>
                    <a:pt x="23816" y="626"/>
                    <a:pt x="23663" y="575"/>
                  </a:cubicBezTo>
                  <a:lnTo>
                    <a:pt x="23153" y="422"/>
                  </a:lnTo>
                  <a:lnTo>
                    <a:pt x="23000" y="371"/>
                  </a:lnTo>
                  <a:lnTo>
                    <a:pt x="22949" y="371"/>
                  </a:lnTo>
                  <a:lnTo>
                    <a:pt x="22541" y="269"/>
                  </a:lnTo>
                  <a:lnTo>
                    <a:pt x="22082" y="167"/>
                  </a:lnTo>
                  <a:lnTo>
                    <a:pt x="21929" y="116"/>
                  </a:lnTo>
                  <a:lnTo>
                    <a:pt x="21725" y="116"/>
                  </a:lnTo>
                  <a:cubicBezTo>
                    <a:pt x="21623" y="65"/>
                    <a:pt x="21572" y="65"/>
                    <a:pt x="21521" y="65"/>
                  </a:cubicBezTo>
                  <a:lnTo>
                    <a:pt x="21266" y="65"/>
                  </a:lnTo>
                  <a:lnTo>
                    <a:pt x="20756" y="14"/>
                  </a:lnTo>
                  <a:lnTo>
                    <a:pt x="19889" y="14"/>
                  </a:lnTo>
                  <a:cubicBezTo>
                    <a:pt x="19730" y="5"/>
                    <a:pt x="19571" y="0"/>
                    <a:pt x="19412" y="0"/>
                  </a:cubicBezTo>
                  <a:close/>
                </a:path>
              </a:pathLst>
            </a:custGeom>
            <a:solidFill>
              <a:srgbClr val="FFFFFF"/>
            </a:solidFill>
            <a:ln cap="flat" cmpd="sng" w="114300">
              <a:solidFill>
                <a:srgbClr val="FFFFFF"/>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99" name="Google Shape;2199;p40"/>
            <p:cNvPicPr preferRelativeResize="0"/>
            <p:nvPr/>
          </p:nvPicPr>
          <p:blipFill rotWithShape="1">
            <a:blip r:embed="rId4">
              <a:alphaModFix/>
            </a:blip>
            <a:srcRect b="8517" l="14624" r="18805" t="0"/>
            <a:stretch/>
          </p:blipFill>
          <p:spPr>
            <a:xfrm rot="1519324">
              <a:off x="976696" y="194414"/>
              <a:ext cx="1643782" cy="1909523"/>
            </a:xfrm>
            <a:prstGeom prst="rect">
              <a:avLst/>
            </a:prstGeom>
            <a:noFill/>
            <a:ln>
              <a:noFill/>
            </a:ln>
          </p:spPr>
        </p:pic>
      </p:grpSp>
      <p:sp>
        <p:nvSpPr>
          <p:cNvPr id="2200" name="Google Shape;2200;p40"/>
          <p:cNvSpPr txBox="1"/>
          <p:nvPr>
            <p:ph idx="1" type="subTitle"/>
          </p:nvPr>
        </p:nvSpPr>
        <p:spPr>
          <a:xfrm>
            <a:off x="538982" y="2159849"/>
            <a:ext cx="4293900" cy="12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600"/>
              <a:buNone/>
            </a:pPr>
            <a:r>
              <a:rPr lang="en-US" sz="2800">
                <a:solidFill>
                  <a:schemeClr val="dk1"/>
                </a:solidFill>
                <a:latin typeface="Nunito"/>
                <a:ea typeface="Nunito"/>
                <a:cs typeface="Nunito"/>
                <a:sym typeface="Nunito"/>
              </a:rPr>
              <a:t>Product Backlog</a:t>
            </a:r>
            <a:endParaRPr/>
          </a:p>
        </p:txBody>
      </p:sp>
      <p:grpSp>
        <p:nvGrpSpPr>
          <p:cNvPr id="2201" name="Google Shape;2201;p40"/>
          <p:cNvGrpSpPr/>
          <p:nvPr/>
        </p:nvGrpSpPr>
        <p:grpSpPr>
          <a:xfrm rot="2054966">
            <a:off x="6497738" y="943766"/>
            <a:ext cx="1812349" cy="2598605"/>
            <a:chOff x="6858469" y="1475098"/>
            <a:chExt cx="1812339" cy="2598591"/>
          </a:xfrm>
        </p:grpSpPr>
        <p:sp>
          <p:nvSpPr>
            <p:cNvPr id="2202" name="Google Shape;2202;p40"/>
            <p:cNvSpPr/>
            <p:nvPr/>
          </p:nvSpPr>
          <p:spPr>
            <a:xfrm rot="-1126475">
              <a:off x="7263191" y="1637044"/>
              <a:ext cx="943046" cy="2245083"/>
            </a:xfrm>
            <a:custGeom>
              <a:rect b="b" l="l" r="r" t="t"/>
              <a:pathLst>
                <a:path extrusionOk="0" h="66535" w="27948">
                  <a:moveTo>
                    <a:pt x="12699" y="880"/>
                  </a:moveTo>
                  <a:cubicBezTo>
                    <a:pt x="12801" y="880"/>
                    <a:pt x="13056" y="880"/>
                    <a:pt x="13464" y="931"/>
                  </a:cubicBezTo>
                  <a:cubicBezTo>
                    <a:pt x="15096" y="1135"/>
                    <a:pt x="16677" y="1390"/>
                    <a:pt x="18309" y="1747"/>
                  </a:cubicBezTo>
                  <a:lnTo>
                    <a:pt x="18309" y="1900"/>
                  </a:lnTo>
                  <a:lnTo>
                    <a:pt x="18564" y="2002"/>
                  </a:lnTo>
                  <a:cubicBezTo>
                    <a:pt x="18768" y="2104"/>
                    <a:pt x="19023" y="2206"/>
                    <a:pt x="19278" y="2308"/>
                  </a:cubicBezTo>
                  <a:cubicBezTo>
                    <a:pt x="19482" y="2767"/>
                    <a:pt x="19584" y="3277"/>
                    <a:pt x="19635" y="3787"/>
                  </a:cubicBezTo>
                  <a:cubicBezTo>
                    <a:pt x="19686" y="4042"/>
                    <a:pt x="19686" y="4297"/>
                    <a:pt x="19635" y="4501"/>
                  </a:cubicBezTo>
                  <a:lnTo>
                    <a:pt x="19635" y="5776"/>
                  </a:lnTo>
                  <a:lnTo>
                    <a:pt x="19380" y="5674"/>
                  </a:lnTo>
                  <a:cubicBezTo>
                    <a:pt x="18615" y="5215"/>
                    <a:pt x="17748" y="4858"/>
                    <a:pt x="16830" y="4654"/>
                  </a:cubicBezTo>
                  <a:cubicBezTo>
                    <a:pt x="16154" y="4485"/>
                    <a:pt x="15443" y="4386"/>
                    <a:pt x="14726" y="4386"/>
                  </a:cubicBezTo>
                  <a:cubicBezTo>
                    <a:pt x="14577" y="4386"/>
                    <a:pt x="14429" y="4390"/>
                    <a:pt x="14280" y="4399"/>
                  </a:cubicBezTo>
                  <a:lnTo>
                    <a:pt x="13872" y="4399"/>
                  </a:lnTo>
                  <a:lnTo>
                    <a:pt x="13566" y="4450"/>
                  </a:lnTo>
                  <a:cubicBezTo>
                    <a:pt x="13413" y="4450"/>
                    <a:pt x="13260" y="4501"/>
                    <a:pt x="13107" y="4501"/>
                  </a:cubicBezTo>
                  <a:lnTo>
                    <a:pt x="12903" y="4552"/>
                  </a:lnTo>
                  <a:lnTo>
                    <a:pt x="12852" y="4552"/>
                  </a:lnTo>
                  <a:cubicBezTo>
                    <a:pt x="12801" y="4552"/>
                    <a:pt x="12699" y="4603"/>
                    <a:pt x="12648" y="4603"/>
                  </a:cubicBezTo>
                  <a:lnTo>
                    <a:pt x="12444" y="4654"/>
                  </a:lnTo>
                  <a:cubicBezTo>
                    <a:pt x="12393" y="4654"/>
                    <a:pt x="12342" y="4705"/>
                    <a:pt x="12291" y="4705"/>
                  </a:cubicBezTo>
                  <a:lnTo>
                    <a:pt x="11883" y="4858"/>
                  </a:lnTo>
                  <a:lnTo>
                    <a:pt x="11832" y="4858"/>
                  </a:lnTo>
                  <a:cubicBezTo>
                    <a:pt x="11679" y="4909"/>
                    <a:pt x="11577" y="4960"/>
                    <a:pt x="11475" y="5011"/>
                  </a:cubicBezTo>
                  <a:lnTo>
                    <a:pt x="11424" y="5011"/>
                  </a:lnTo>
                  <a:cubicBezTo>
                    <a:pt x="11373" y="5011"/>
                    <a:pt x="11271" y="5062"/>
                    <a:pt x="11220" y="5062"/>
                  </a:cubicBezTo>
                  <a:lnTo>
                    <a:pt x="10812" y="5266"/>
                  </a:lnTo>
                  <a:cubicBezTo>
                    <a:pt x="10608" y="5368"/>
                    <a:pt x="10455" y="5419"/>
                    <a:pt x="10353" y="5521"/>
                  </a:cubicBezTo>
                  <a:lnTo>
                    <a:pt x="10098" y="5674"/>
                  </a:lnTo>
                  <a:lnTo>
                    <a:pt x="9996" y="5776"/>
                  </a:lnTo>
                  <a:cubicBezTo>
                    <a:pt x="9894" y="5827"/>
                    <a:pt x="9792" y="5929"/>
                    <a:pt x="9690" y="5980"/>
                  </a:cubicBezTo>
                  <a:cubicBezTo>
                    <a:pt x="9792" y="5623"/>
                    <a:pt x="9894" y="5215"/>
                    <a:pt x="9996" y="4705"/>
                  </a:cubicBezTo>
                  <a:cubicBezTo>
                    <a:pt x="10047" y="4603"/>
                    <a:pt x="10047" y="4450"/>
                    <a:pt x="10098" y="4348"/>
                  </a:cubicBezTo>
                  <a:cubicBezTo>
                    <a:pt x="10098" y="4246"/>
                    <a:pt x="10098" y="4195"/>
                    <a:pt x="10149" y="4144"/>
                  </a:cubicBezTo>
                  <a:cubicBezTo>
                    <a:pt x="10149" y="4042"/>
                    <a:pt x="10149" y="3991"/>
                    <a:pt x="10200" y="3940"/>
                  </a:cubicBezTo>
                  <a:lnTo>
                    <a:pt x="10251" y="3685"/>
                  </a:lnTo>
                  <a:cubicBezTo>
                    <a:pt x="10353" y="3481"/>
                    <a:pt x="10404" y="3328"/>
                    <a:pt x="10455" y="3124"/>
                  </a:cubicBezTo>
                  <a:cubicBezTo>
                    <a:pt x="10506" y="3073"/>
                    <a:pt x="10506" y="2971"/>
                    <a:pt x="10557" y="2869"/>
                  </a:cubicBezTo>
                  <a:cubicBezTo>
                    <a:pt x="10557" y="2818"/>
                    <a:pt x="10608" y="2767"/>
                    <a:pt x="10608" y="2767"/>
                  </a:cubicBezTo>
                  <a:cubicBezTo>
                    <a:pt x="10659" y="2614"/>
                    <a:pt x="10710" y="2563"/>
                    <a:pt x="10761" y="2461"/>
                  </a:cubicBezTo>
                  <a:cubicBezTo>
                    <a:pt x="10812" y="2410"/>
                    <a:pt x="10812" y="2410"/>
                    <a:pt x="10812" y="2359"/>
                  </a:cubicBezTo>
                  <a:cubicBezTo>
                    <a:pt x="10863" y="2257"/>
                    <a:pt x="10965" y="2155"/>
                    <a:pt x="11016" y="2104"/>
                  </a:cubicBezTo>
                  <a:cubicBezTo>
                    <a:pt x="11067" y="2053"/>
                    <a:pt x="11067" y="2053"/>
                    <a:pt x="11067" y="2002"/>
                  </a:cubicBezTo>
                  <a:lnTo>
                    <a:pt x="11220" y="1849"/>
                  </a:lnTo>
                  <a:lnTo>
                    <a:pt x="11373" y="1747"/>
                  </a:lnTo>
                  <a:cubicBezTo>
                    <a:pt x="11628" y="1441"/>
                    <a:pt x="11985" y="1135"/>
                    <a:pt x="12393" y="931"/>
                  </a:cubicBezTo>
                  <a:cubicBezTo>
                    <a:pt x="12444" y="931"/>
                    <a:pt x="12495" y="880"/>
                    <a:pt x="12597" y="880"/>
                  </a:cubicBezTo>
                  <a:close/>
                  <a:moveTo>
                    <a:pt x="12546" y="5419"/>
                  </a:moveTo>
                  <a:cubicBezTo>
                    <a:pt x="12648" y="5419"/>
                    <a:pt x="12954" y="5419"/>
                    <a:pt x="13362" y="5470"/>
                  </a:cubicBezTo>
                  <a:cubicBezTo>
                    <a:pt x="14739" y="5623"/>
                    <a:pt x="17442" y="5980"/>
                    <a:pt x="18156" y="6184"/>
                  </a:cubicBezTo>
                  <a:lnTo>
                    <a:pt x="18411" y="6286"/>
                  </a:lnTo>
                  <a:cubicBezTo>
                    <a:pt x="18666" y="6337"/>
                    <a:pt x="18921" y="6439"/>
                    <a:pt x="19176" y="6541"/>
                  </a:cubicBezTo>
                  <a:cubicBezTo>
                    <a:pt x="19380" y="6949"/>
                    <a:pt x="19482" y="7357"/>
                    <a:pt x="19533" y="7815"/>
                  </a:cubicBezTo>
                  <a:cubicBezTo>
                    <a:pt x="19584" y="8019"/>
                    <a:pt x="19584" y="8223"/>
                    <a:pt x="19533" y="8478"/>
                  </a:cubicBezTo>
                  <a:lnTo>
                    <a:pt x="19533" y="9855"/>
                  </a:lnTo>
                  <a:lnTo>
                    <a:pt x="19533" y="10365"/>
                  </a:lnTo>
                  <a:lnTo>
                    <a:pt x="19533" y="10824"/>
                  </a:lnTo>
                  <a:lnTo>
                    <a:pt x="19533" y="10977"/>
                  </a:lnTo>
                  <a:lnTo>
                    <a:pt x="19533" y="11283"/>
                  </a:lnTo>
                  <a:lnTo>
                    <a:pt x="19533" y="11793"/>
                  </a:lnTo>
                  <a:cubicBezTo>
                    <a:pt x="19533" y="11997"/>
                    <a:pt x="19533" y="12252"/>
                    <a:pt x="19584" y="12456"/>
                  </a:cubicBezTo>
                  <a:lnTo>
                    <a:pt x="19584" y="12711"/>
                  </a:lnTo>
                  <a:lnTo>
                    <a:pt x="19584" y="13119"/>
                  </a:lnTo>
                  <a:cubicBezTo>
                    <a:pt x="19584" y="13272"/>
                    <a:pt x="19584" y="13527"/>
                    <a:pt x="19635" y="13680"/>
                  </a:cubicBezTo>
                  <a:cubicBezTo>
                    <a:pt x="19635" y="13884"/>
                    <a:pt x="19635" y="13935"/>
                    <a:pt x="19635" y="14037"/>
                  </a:cubicBezTo>
                  <a:cubicBezTo>
                    <a:pt x="19635" y="14190"/>
                    <a:pt x="19635" y="14343"/>
                    <a:pt x="19635" y="14547"/>
                  </a:cubicBezTo>
                  <a:cubicBezTo>
                    <a:pt x="19737" y="15567"/>
                    <a:pt x="19890" y="17301"/>
                    <a:pt x="20093" y="19035"/>
                  </a:cubicBezTo>
                  <a:cubicBezTo>
                    <a:pt x="20093" y="19239"/>
                    <a:pt x="20144" y="19392"/>
                    <a:pt x="20144" y="19596"/>
                  </a:cubicBezTo>
                  <a:cubicBezTo>
                    <a:pt x="20144" y="19647"/>
                    <a:pt x="20144" y="19698"/>
                    <a:pt x="20144" y="19749"/>
                  </a:cubicBezTo>
                  <a:cubicBezTo>
                    <a:pt x="20246" y="20820"/>
                    <a:pt x="20399" y="21840"/>
                    <a:pt x="20501" y="22656"/>
                  </a:cubicBezTo>
                  <a:cubicBezTo>
                    <a:pt x="20552" y="23064"/>
                    <a:pt x="20603" y="23472"/>
                    <a:pt x="20603" y="23778"/>
                  </a:cubicBezTo>
                  <a:lnTo>
                    <a:pt x="20603" y="24084"/>
                  </a:lnTo>
                  <a:cubicBezTo>
                    <a:pt x="20756" y="25206"/>
                    <a:pt x="20858" y="26328"/>
                    <a:pt x="20960" y="27348"/>
                  </a:cubicBezTo>
                  <a:cubicBezTo>
                    <a:pt x="20960" y="27603"/>
                    <a:pt x="21011" y="27858"/>
                    <a:pt x="21011" y="28113"/>
                  </a:cubicBezTo>
                  <a:cubicBezTo>
                    <a:pt x="21062" y="28572"/>
                    <a:pt x="21062" y="28980"/>
                    <a:pt x="21062" y="29337"/>
                  </a:cubicBezTo>
                  <a:cubicBezTo>
                    <a:pt x="20246" y="29337"/>
                    <a:pt x="19431" y="29388"/>
                    <a:pt x="18972" y="29439"/>
                  </a:cubicBezTo>
                  <a:lnTo>
                    <a:pt x="19176" y="29490"/>
                  </a:lnTo>
                  <a:cubicBezTo>
                    <a:pt x="18322" y="29703"/>
                    <a:pt x="17444" y="29792"/>
                    <a:pt x="16558" y="29792"/>
                  </a:cubicBezTo>
                  <a:cubicBezTo>
                    <a:pt x="16174" y="29792"/>
                    <a:pt x="15788" y="29775"/>
                    <a:pt x="15402" y="29745"/>
                  </a:cubicBezTo>
                  <a:cubicBezTo>
                    <a:pt x="14994" y="29745"/>
                    <a:pt x="14535" y="29694"/>
                    <a:pt x="14127" y="29694"/>
                  </a:cubicBezTo>
                  <a:cubicBezTo>
                    <a:pt x="13158" y="29592"/>
                    <a:pt x="12240" y="29541"/>
                    <a:pt x="11271" y="29541"/>
                  </a:cubicBezTo>
                  <a:cubicBezTo>
                    <a:pt x="10863" y="29541"/>
                    <a:pt x="10506" y="29541"/>
                    <a:pt x="10098" y="29592"/>
                  </a:cubicBezTo>
                  <a:lnTo>
                    <a:pt x="9792" y="29643"/>
                  </a:lnTo>
                  <a:cubicBezTo>
                    <a:pt x="9717" y="29652"/>
                    <a:pt x="9642" y="29656"/>
                    <a:pt x="9567" y="29656"/>
                  </a:cubicBezTo>
                  <a:cubicBezTo>
                    <a:pt x="9234" y="29656"/>
                    <a:pt x="8901" y="29573"/>
                    <a:pt x="8568" y="29490"/>
                  </a:cubicBezTo>
                  <a:cubicBezTo>
                    <a:pt x="7905" y="29286"/>
                    <a:pt x="7191" y="29133"/>
                    <a:pt x="6477" y="29082"/>
                  </a:cubicBezTo>
                  <a:lnTo>
                    <a:pt x="5967" y="29082"/>
                  </a:lnTo>
                  <a:cubicBezTo>
                    <a:pt x="6069" y="28317"/>
                    <a:pt x="6120" y="27450"/>
                    <a:pt x="6222" y="26532"/>
                  </a:cubicBezTo>
                  <a:cubicBezTo>
                    <a:pt x="6273" y="26226"/>
                    <a:pt x="6273" y="25920"/>
                    <a:pt x="6324" y="25512"/>
                  </a:cubicBezTo>
                  <a:cubicBezTo>
                    <a:pt x="6375" y="25155"/>
                    <a:pt x="6375" y="24798"/>
                    <a:pt x="6426" y="24492"/>
                  </a:cubicBezTo>
                  <a:cubicBezTo>
                    <a:pt x="6426" y="24339"/>
                    <a:pt x="6477" y="24186"/>
                    <a:pt x="6477" y="24033"/>
                  </a:cubicBezTo>
                  <a:cubicBezTo>
                    <a:pt x="6528" y="23931"/>
                    <a:pt x="6528" y="23829"/>
                    <a:pt x="6528" y="23727"/>
                  </a:cubicBezTo>
                  <a:cubicBezTo>
                    <a:pt x="6528" y="23625"/>
                    <a:pt x="6528" y="23676"/>
                    <a:pt x="6528" y="23625"/>
                  </a:cubicBezTo>
                  <a:cubicBezTo>
                    <a:pt x="6528" y="23574"/>
                    <a:pt x="6528" y="23523"/>
                    <a:pt x="6528" y="23472"/>
                  </a:cubicBezTo>
                  <a:cubicBezTo>
                    <a:pt x="6528" y="23319"/>
                    <a:pt x="6528" y="23217"/>
                    <a:pt x="6579" y="23064"/>
                  </a:cubicBezTo>
                  <a:cubicBezTo>
                    <a:pt x="6579" y="22962"/>
                    <a:pt x="6579" y="22860"/>
                    <a:pt x="6630" y="22758"/>
                  </a:cubicBezTo>
                  <a:cubicBezTo>
                    <a:pt x="6630" y="22656"/>
                    <a:pt x="6630" y="22503"/>
                    <a:pt x="6681" y="22401"/>
                  </a:cubicBezTo>
                  <a:lnTo>
                    <a:pt x="6681" y="22248"/>
                  </a:lnTo>
                  <a:cubicBezTo>
                    <a:pt x="6681" y="22197"/>
                    <a:pt x="6681" y="22146"/>
                    <a:pt x="6732" y="22095"/>
                  </a:cubicBezTo>
                  <a:cubicBezTo>
                    <a:pt x="6732" y="21993"/>
                    <a:pt x="6732" y="21942"/>
                    <a:pt x="6783" y="21840"/>
                  </a:cubicBezTo>
                  <a:cubicBezTo>
                    <a:pt x="6783" y="21636"/>
                    <a:pt x="6834" y="21432"/>
                    <a:pt x="6885" y="21279"/>
                  </a:cubicBezTo>
                  <a:cubicBezTo>
                    <a:pt x="6885" y="21126"/>
                    <a:pt x="6936" y="20973"/>
                    <a:pt x="6987" y="20820"/>
                  </a:cubicBezTo>
                  <a:lnTo>
                    <a:pt x="7038" y="20565"/>
                  </a:lnTo>
                  <a:cubicBezTo>
                    <a:pt x="7089" y="20463"/>
                    <a:pt x="7089" y="20412"/>
                    <a:pt x="7089" y="20310"/>
                  </a:cubicBezTo>
                  <a:cubicBezTo>
                    <a:pt x="7191" y="20004"/>
                    <a:pt x="7242" y="19698"/>
                    <a:pt x="7293" y="19392"/>
                  </a:cubicBezTo>
                  <a:cubicBezTo>
                    <a:pt x="7344" y="19086"/>
                    <a:pt x="7395" y="18984"/>
                    <a:pt x="7395" y="18780"/>
                  </a:cubicBezTo>
                  <a:cubicBezTo>
                    <a:pt x="7446" y="18576"/>
                    <a:pt x="7497" y="18423"/>
                    <a:pt x="7497" y="18270"/>
                  </a:cubicBezTo>
                  <a:cubicBezTo>
                    <a:pt x="7548" y="18117"/>
                    <a:pt x="7599" y="17862"/>
                    <a:pt x="7650" y="17658"/>
                  </a:cubicBezTo>
                  <a:cubicBezTo>
                    <a:pt x="7650" y="17505"/>
                    <a:pt x="7701" y="17403"/>
                    <a:pt x="7701" y="17301"/>
                  </a:cubicBezTo>
                  <a:cubicBezTo>
                    <a:pt x="7701" y="17250"/>
                    <a:pt x="7701" y="17148"/>
                    <a:pt x="7752" y="17097"/>
                  </a:cubicBezTo>
                  <a:cubicBezTo>
                    <a:pt x="7803" y="16944"/>
                    <a:pt x="7803" y="16842"/>
                    <a:pt x="7803" y="16689"/>
                  </a:cubicBezTo>
                  <a:lnTo>
                    <a:pt x="7905" y="16179"/>
                  </a:lnTo>
                  <a:cubicBezTo>
                    <a:pt x="7905" y="16077"/>
                    <a:pt x="7905" y="16026"/>
                    <a:pt x="7905" y="15975"/>
                  </a:cubicBezTo>
                  <a:cubicBezTo>
                    <a:pt x="7905" y="15924"/>
                    <a:pt x="7956" y="15822"/>
                    <a:pt x="7956" y="15720"/>
                  </a:cubicBezTo>
                  <a:cubicBezTo>
                    <a:pt x="8007" y="15669"/>
                    <a:pt x="8007" y="15567"/>
                    <a:pt x="8007" y="15516"/>
                  </a:cubicBezTo>
                  <a:lnTo>
                    <a:pt x="8109" y="15108"/>
                  </a:lnTo>
                  <a:cubicBezTo>
                    <a:pt x="8211" y="14853"/>
                    <a:pt x="8262" y="14598"/>
                    <a:pt x="8313" y="14343"/>
                  </a:cubicBezTo>
                  <a:cubicBezTo>
                    <a:pt x="8466" y="13935"/>
                    <a:pt x="8568" y="13527"/>
                    <a:pt x="8670" y="13119"/>
                  </a:cubicBezTo>
                  <a:cubicBezTo>
                    <a:pt x="8721" y="12966"/>
                    <a:pt x="8772" y="12762"/>
                    <a:pt x="8823" y="12609"/>
                  </a:cubicBezTo>
                  <a:lnTo>
                    <a:pt x="8925" y="12252"/>
                  </a:lnTo>
                  <a:cubicBezTo>
                    <a:pt x="8925" y="12150"/>
                    <a:pt x="8976" y="12048"/>
                    <a:pt x="8976" y="11946"/>
                  </a:cubicBezTo>
                  <a:cubicBezTo>
                    <a:pt x="8995" y="11909"/>
                    <a:pt x="9000" y="11899"/>
                    <a:pt x="8998" y="11899"/>
                  </a:cubicBezTo>
                  <a:lnTo>
                    <a:pt x="8998" y="11899"/>
                  </a:lnTo>
                  <a:cubicBezTo>
                    <a:pt x="8997" y="11899"/>
                    <a:pt x="8988" y="11911"/>
                    <a:pt x="8982" y="11911"/>
                  </a:cubicBezTo>
                  <a:cubicBezTo>
                    <a:pt x="8979" y="11911"/>
                    <a:pt x="8976" y="11907"/>
                    <a:pt x="8976" y="11895"/>
                  </a:cubicBezTo>
                  <a:lnTo>
                    <a:pt x="9129" y="11487"/>
                  </a:lnTo>
                  <a:cubicBezTo>
                    <a:pt x="9129" y="11385"/>
                    <a:pt x="9180" y="11334"/>
                    <a:pt x="9180" y="11283"/>
                  </a:cubicBezTo>
                  <a:cubicBezTo>
                    <a:pt x="9333" y="10671"/>
                    <a:pt x="9486" y="10212"/>
                    <a:pt x="9588" y="9855"/>
                  </a:cubicBezTo>
                  <a:cubicBezTo>
                    <a:pt x="9690" y="9498"/>
                    <a:pt x="9741" y="9141"/>
                    <a:pt x="9894" y="8733"/>
                  </a:cubicBezTo>
                  <a:cubicBezTo>
                    <a:pt x="9894" y="8631"/>
                    <a:pt x="9945" y="8529"/>
                    <a:pt x="9996" y="8427"/>
                  </a:cubicBezTo>
                  <a:cubicBezTo>
                    <a:pt x="9996" y="8376"/>
                    <a:pt x="9996" y="8274"/>
                    <a:pt x="10047" y="8223"/>
                  </a:cubicBezTo>
                  <a:cubicBezTo>
                    <a:pt x="10047" y="8172"/>
                    <a:pt x="10047" y="8121"/>
                    <a:pt x="10098" y="8070"/>
                  </a:cubicBezTo>
                  <a:lnTo>
                    <a:pt x="10149" y="7815"/>
                  </a:lnTo>
                  <a:cubicBezTo>
                    <a:pt x="10251" y="7662"/>
                    <a:pt x="10302" y="7510"/>
                    <a:pt x="10353" y="7357"/>
                  </a:cubicBezTo>
                  <a:cubicBezTo>
                    <a:pt x="10404" y="7306"/>
                    <a:pt x="10404" y="7204"/>
                    <a:pt x="10455" y="7153"/>
                  </a:cubicBezTo>
                  <a:cubicBezTo>
                    <a:pt x="10455" y="7102"/>
                    <a:pt x="10506" y="7051"/>
                    <a:pt x="10506" y="7051"/>
                  </a:cubicBezTo>
                  <a:cubicBezTo>
                    <a:pt x="10557" y="6949"/>
                    <a:pt x="10608" y="6847"/>
                    <a:pt x="10659" y="6796"/>
                  </a:cubicBezTo>
                  <a:cubicBezTo>
                    <a:pt x="10659" y="6745"/>
                    <a:pt x="10710" y="6694"/>
                    <a:pt x="10710" y="6694"/>
                  </a:cubicBezTo>
                  <a:cubicBezTo>
                    <a:pt x="10761" y="6592"/>
                    <a:pt x="10812" y="6541"/>
                    <a:pt x="10914" y="6490"/>
                  </a:cubicBezTo>
                  <a:cubicBezTo>
                    <a:pt x="10914" y="6439"/>
                    <a:pt x="10965" y="6439"/>
                    <a:pt x="10965" y="6388"/>
                  </a:cubicBezTo>
                  <a:lnTo>
                    <a:pt x="11118" y="6286"/>
                  </a:lnTo>
                  <a:lnTo>
                    <a:pt x="11220" y="6184"/>
                  </a:lnTo>
                  <a:cubicBezTo>
                    <a:pt x="11526" y="5878"/>
                    <a:pt x="11883" y="5623"/>
                    <a:pt x="12291" y="5470"/>
                  </a:cubicBezTo>
                  <a:cubicBezTo>
                    <a:pt x="12342" y="5470"/>
                    <a:pt x="12393" y="5419"/>
                    <a:pt x="12495" y="5419"/>
                  </a:cubicBezTo>
                  <a:close/>
                  <a:moveTo>
                    <a:pt x="14815" y="0"/>
                  </a:moveTo>
                  <a:cubicBezTo>
                    <a:pt x="14671" y="0"/>
                    <a:pt x="14526" y="4"/>
                    <a:pt x="14382" y="13"/>
                  </a:cubicBezTo>
                  <a:lnTo>
                    <a:pt x="13821" y="13"/>
                  </a:lnTo>
                  <a:cubicBezTo>
                    <a:pt x="13719" y="13"/>
                    <a:pt x="13668" y="13"/>
                    <a:pt x="13566" y="64"/>
                  </a:cubicBezTo>
                  <a:cubicBezTo>
                    <a:pt x="13464" y="115"/>
                    <a:pt x="13260" y="115"/>
                    <a:pt x="13107" y="166"/>
                  </a:cubicBezTo>
                  <a:lnTo>
                    <a:pt x="12903" y="217"/>
                  </a:lnTo>
                  <a:lnTo>
                    <a:pt x="12852" y="217"/>
                  </a:lnTo>
                  <a:cubicBezTo>
                    <a:pt x="12750" y="217"/>
                    <a:pt x="12699" y="268"/>
                    <a:pt x="12648" y="268"/>
                  </a:cubicBezTo>
                  <a:cubicBezTo>
                    <a:pt x="12597" y="268"/>
                    <a:pt x="12495" y="319"/>
                    <a:pt x="12444" y="319"/>
                  </a:cubicBezTo>
                  <a:cubicBezTo>
                    <a:pt x="12393" y="370"/>
                    <a:pt x="12342" y="370"/>
                    <a:pt x="12240" y="370"/>
                  </a:cubicBezTo>
                  <a:lnTo>
                    <a:pt x="11832" y="574"/>
                  </a:lnTo>
                  <a:cubicBezTo>
                    <a:pt x="11679" y="574"/>
                    <a:pt x="11577" y="625"/>
                    <a:pt x="11475" y="727"/>
                  </a:cubicBezTo>
                  <a:lnTo>
                    <a:pt x="11424" y="727"/>
                  </a:lnTo>
                  <a:cubicBezTo>
                    <a:pt x="11322" y="727"/>
                    <a:pt x="11271" y="778"/>
                    <a:pt x="11220" y="778"/>
                  </a:cubicBezTo>
                  <a:lnTo>
                    <a:pt x="10761" y="1033"/>
                  </a:lnTo>
                  <a:cubicBezTo>
                    <a:pt x="10608" y="1135"/>
                    <a:pt x="10455" y="1237"/>
                    <a:pt x="10302" y="1339"/>
                  </a:cubicBezTo>
                  <a:lnTo>
                    <a:pt x="10098" y="1492"/>
                  </a:lnTo>
                  <a:lnTo>
                    <a:pt x="9996" y="1594"/>
                  </a:lnTo>
                  <a:cubicBezTo>
                    <a:pt x="9639" y="1849"/>
                    <a:pt x="9333" y="2155"/>
                    <a:pt x="9027" y="2512"/>
                  </a:cubicBezTo>
                  <a:cubicBezTo>
                    <a:pt x="8925" y="2665"/>
                    <a:pt x="8772" y="2818"/>
                    <a:pt x="8619" y="3022"/>
                  </a:cubicBezTo>
                  <a:cubicBezTo>
                    <a:pt x="8313" y="3379"/>
                    <a:pt x="8007" y="3787"/>
                    <a:pt x="7752" y="4195"/>
                  </a:cubicBezTo>
                  <a:cubicBezTo>
                    <a:pt x="7497" y="4603"/>
                    <a:pt x="7242" y="5062"/>
                    <a:pt x="6987" y="5470"/>
                  </a:cubicBezTo>
                  <a:cubicBezTo>
                    <a:pt x="6018" y="7255"/>
                    <a:pt x="5253" y="9141"/>
                    <a:pt x="4743" y="11079"/>
                  </a:cubicBezTo>
                  <a:cubicBezTo>
                    <a:pt x="4692" y="11283"/>
                    <a:pt x="4641" y="11589"/>
                    <a:pt x="4539" y="11997"/>
                  </a:cubicBezTo>
                  <a:cubicBezTo>
                    <a:pt x="4284" y="13170"/>
                    <a:pt x="3978" y="15108"/>
                    <a:pt x="3621" y="17097"/>
                  </a:cubicBezTo>
                  <a:cubicBezTo>
                    <a:pt x="3417" y="18525"/>
                    <a:pt x="3162" y="19953"/>
                    <a:pt x="3009" y="21177"/>
                  </a:cubicBezTo>
                  <a:cubicBezTo>
                    <a:pt x="2805" y="22197"/>
                    <a:pt x="2703" y="23064"/>
                    <a:pt x="2652" y="23574"/>
                  </a:cubicBezTo>
                  <a:cubicBezTo>
                    <a:pt x="2499" y="24390"/>
                    <a:pt x="2448" y="25104"/>
                    <a:pt x="2448" y="25767"/>
                  </a:cubicBezTo>
                  <a:lnTo>
                    <a:pt x="2448" y="26328"/>
                  </a:lnTo>
                  <a:cubicBezTo>
                    <a:pt x="2397" y="26889"/>
                    <a:pt x="2397" y="27450"/>
                    <a:pt x="2346" y="27960"/>
                  </a:cubicBezTo>
                  <a:cubicBezTo>
                    <a:pt x="2346" y="28521"/>
                    <a:pt x="2346" y="29031"/>
                    <a:pt x="2295" y="29490"/>
                  </a:cubicBezTo>
                  <a:cubicBezTo>
                    <a:pt x="1479" y="29643"/>
                    <a:pt x="816" y="29694"/>
                    <a:pt x="816" y="29694"/>
                  </a:cubicBezTo>
                  <a:cubicBezTo>
                    <a:pt x="867" y="30000"/>
                    <a:pt x="867" y="30102"/>
                    <a:pt x="918" y="30408"/>
                  </a:cubicBezTo>
                  <a:lnTo>
                    <a:pt x="969" y="31070"/>
                  </a:lnTo>
                  <a:cubicBezTo>
                    <a:pt x="969" y="31274"/>
                    <a:pt x="969" y="31376"/>
                    <a:pt x="1020" y="31580"/>
                  </a:cubicBezTo>
                  <a:cubicBezTo>
                    <a:pt x="1020" y="31580"/>
                    <a:pt x="1020" y="31631"/>
                    <a:pt x="1020" y="31631"/>
                  </a:cubicBezTo>
                  <a:lnTo>
                    <a:pt x="1020" y="32345"/>
                  </a:lnTo>
                  <a:cubicBezTo>
                    <a:pt x="1020" y="33212"/>
                    <a:pt x="969" y="34742"/>
                    <a:pt x="918" y="35609"/>
                  </a:cubicBezTo>
                  <a:lnTo>
                    <a:pt x="918" y="36119"/>
                  </a:lnTo>
                  <a:lnTo>
                    <a:pt x="918" y="38414"/>
                  </a:lnTo>
                  <a:lnTo>
                    <a:pt x="918" y="39026"/>
                  </a:lnTo>
                  <a:cubicBezTo>
                    <a:pt x="918" y="40709"/>
                    <a:pt x="1020" y="42749"/>
                    <a:pt x="1071" y="43616"/>
                  </a:cubicBezTo>
                  <a:lnTo>
                    <a:pt x="1071" y="43922"/>
                  </a:lnTo>
                  <a:cubicBezTo>
                    <a:pt x="1173" y="46064"/>
                    <a:pt x="1071" y="52031"/>
                    <a:pt x="1173" y="52949"/>
                  </a:cubicBezTo>
                  <a:cubicBezTo>
                    <a:pt x="1224" y="53561"/>
                    <a:pt x="1173" y="56620"/>
                    <a:pt x="1071" y="58660"/>
                  </a:cubicBezTo>
                  <a:cubicBezTo>
                    <a:pt x="1071" y="59731"/>
                    <a:pt x="1020" y="60496"/>
                    <a:pt x="1020" y="60751"/>
                  </a:cubicBezTo>
                  <a:cubicBezTo>
                    <a:pt x="969" y="61006"/>
                    <a:pt x="969" y="61312"/>
                    <a:pt x="918" y="61669"/>
                  </a:cubicBezTo>
                  <a:cubicBezTo>
                    <a:pt x="816" y="62791"/>
                    <a:pt x="663" y="64372"/>
                    <a:pt x="663" y="64372"/>
                  </a:cubicBezTo>
                  <a:cubicBezTo>
                    <a:pt x="612" y="64627"/>
                    <a:pt x="561" y="64882"/>
                    <a:pt x="459" y="65137"/>
                  </a:cubicBezTo>
                  <a:cubicBezTo>
                    <a:pt x="408" y="65188"/>
                    <a:pt x="357" y="65290"/>
                    <a:pt x="306" y="65341"/>
                  </a:cubicBezTo>
                  <a:cubicBezTo>
                    <a:pt x="204" y="65392"/>
                    <a:pt x="153" y="65494"/>
                    <a:pt x="102" y="65647"/>
                  </a:cubicBezTo>
                  <a:cubicBezTo>
                    <a:pt x="0" y="65902"/>
                    <a:pt x="0" y="66259"/>
                    <a:pt x="204" y="66412"/>
                  </a:cubicBezTo>
                  <a:cubicBezTo>
                    <a:pt x="204" y="66463"/>
                    <a:pt x="204" y="66463"/>
                    <a:pt x="255" y="66463"/>
                  </a:cubicBezTo>
                  <a:cubicBezTo>
                    <a:pt x="439" y="66509"/>
                    <a:pt x="632" y="66534"/>
                    <a:pt x="827" y="66534"/>
                  </a:cubicBezTo>
                  <a:cubicBezTo>
                    <a:pt x="1066" y="66534"/>
                    <a:pt x="1306" y="66496"/>
                    <a:pt x="1530" y="66412"/>
                  </a:cubicBezTo>
                  <a:lnTo>
                    <a:pt x="1683" y="66412"/>
                  </a:lnTo>
                  <a:lnTo>
                    <a:pt x="2346" y="66310"/>
                  </a:lnTo>
                  <a:cubicBezTo>
                    <a:pt x="2824" y="66250"/>
                    <a:pt x="3320" y="66225"/>
                    <a:pt x="3812" y="66225"/>
                  </a:cubicBezTo>
                  <a:cubicBezTo>
                    <a:pt x="4160" y="66225"/>
                    <a:pt x="4507" y="66238"/>
                    <a:pt x="4845" y="66259"/>
                  </a:cubicBezTo>
                  <a:cubicBezTo>
                    <a:pt x="4947" y="66259"/>
                    <a:pt x="5406" y="66259"/>
                    <a:pt x="6069" y="66310"/>
                  </a:cubicBezTo>
                  <a:cubicBezTo>
                    <a:pt x="7223" y="66346"/>
                    <a:pt x="8173" y="66382"/>
                    <a:pt x="9244" y="66382"/>
                  </a:cubicBezTo>
                  <a:cubicBezTo>
                    <a:pt x="9687" y="66382"/>
                    <a:pt x="10151" y="66376"/>
                    <a:pt x="10659" y="66361"/>
                  </a:cubicBezTo>
                  <a:cubicBezTo>
                    <a:pt x="11730" y="66310"/>
                    <a:pt x="16626" y="66208"/>
                    <a:pt x="17697" y="66106"/>
                  </a:cubicBezTo>
                  <a:cubicBezTo>
                    <a:pt x="18972" y="66004"/>
                    <a:pt x="21572" y="65902"/>
                    <a:pt x="22541" y="65851"/>
                  </a:cubicBezTo>
                  <a:cubicBezTo>
                    <a:pt x="24071" y="65851"/>
                    <a:pt x="25652" y="65902"/>
                    <a:pt x="27233" y="66106"/>
                  </a:cubicBezTo>
                  <a:lnTo>
                    <a:pt x="27335" y="66106"/>
                  </a:lnTo>
                  <a:cubicBezTo>
                    <a:pt x="27356" y="66111"/>
                    <a:pt x="27378" y="66114"/>
                    <a:pt x="27400" y="66114"/>
                  </a:cubicBezTo>
                  <a:cubicBezTo>
                    <a:pt x="27591" y="66114"/>
                    <a:pt x="27805" y="65926"/>
                    <a:pt x="27896" y="65698"/>
                  </a:cubicBezTo>
                  <a:cubicBezTo>
                    <a:pt x="27947" y="65545"/>
                    <a:pt x="27947" y="65392"/>
                    <a:pt x="27896" y="65290"/>
                  </a:cubicBezTo>
                  <a:cubicBezTo>
                    <a:pt x="27896" y="65188"/>
                    <a:pt x="27845" y="65137"/>
                    <a:pt x="27794" y="65086"/>
                  </a:cubicBezTo>
                  <a:cubicBezTo>
                    <a:pt x="27539" y="64678"/>
                    <a:pt x="27335" y="64168"/>
                    <a:pt x="27233" y="63658"/>
                  </a:cubicBezTo>
                  <a:cubicBezTo>
                    <a:pt x="27131" y="63148"/>
                    <a:pt x="26927" y="62587"/>
                    <a:pt x="26672" y="62128"/>
                  </a:cubicBezTo>
                  <a:lnTo>
                    <a:pt x="26570" y="61873"/>
                  </a:lnTo>
                  <a:cubicBezTo>
                    <a:pt x="26366" y="61465"/>
                    <a:pt x="26315" y="61006"/>
                    <a:pt x="26417" y="60598"/>
                  </a:cubicBezTo>
                  <a:cubicBezTo>
                    <a:pt x="26468" y="60343"/>
                    <a:pt x="26519" y="60037"/>
                    <a:pt x="26570" y="59782"/>
                  </a:cubicBezTo>
                  <a:cubicBezTo>
                    <a:pt x="26774" y="58966"/>
                    <a:pt x="26774" y="58099"/>
                    <a:pt x="26570" y="57232"/>
                  </a:cubicBezTo>
                  <a:cubicBezTo>
                    <a:pt x="26468" y="56416"/>
                    <a:pt x="26519" y="55600"/>
                    <a:pt x="26672" y="54835"/>
                  </a:cubicBezTo>
                  <a:cubicBezTo>
                    <a:pt x="26672" y="54580"/>
                    <a:pt x="26672" y="54376"/>
                    <a:pt x="26672" y="54173"/>
                  </a:cubicBezTo>
                  <a:cubicBezTo>
                    <a:pt x="26672" y="51929"/>
                    <a:pt x="26366" y="45962"/>
                    <a:pt x="26315" y="41984"/>
                  </a:cubicBezTo>
                  <a:lnTo>
                    <a:pt x="26315" y="38618"/>
                  </a:lnTo>
                  <a:cubicBezTo>
                    <a:pt x="26315" y="34691"/>
                    <a:pt x="26162" y="32039"/>
                    <a:pt x="26111" y="31427"/>
                  </a:cubicBezTo>
                  <a:lnTo>
                    <a:pt x="26111" y="31325"/>
                  </a:lnTo>
                  <a:cubicBezTo>
                    <a:pt x="26162" y="31121"/>
                    <a:pt x="26162" y="30918"/>
                    <a:pt x="26111" y="30714"/>
                  </a:cubicBezTo>
                  <a:cubicBezTo>
                    <a:pt x="26111" y="30561"/>
                    <a:pt x="26060" y="30459"/>
                    <a:pt x="26060" y="30357"/>
                  </a:cubicBezTo>
                  <a:cubicBezTo>
                    <a:pt x="26060" y="30306"/>
                    <a:pt x="26060" y="30255"/>
                    <a:pt x="26060" y="30204"/>
                  </a:cubicBezTo>
                  <a:lnTo>
                    <a:pt x="26060" y="29388"/>
                  </a:lnTo>
                  <a:cubicBezTo>
                    <a:pt x="25754" y="29286"/>
                    <a:pt x="25397" y="29286"/>
                    <a:pt x="25091" y="29286"/>
                  </a:cubicBezTo>
                  <a:cubicBezTo>
                    <a:pt x="25040" y="28674"/>
                    <a:pt x="24938" y="28011"/>
                    <a:pt x="24887" y="27195"/>
                  </a:cubicBezTo>
                  <a:cubicBezTo>
                    <a:pt x="24887" y="27042"/>
                    <a:pt x="24887" y="26889"/>
                    <a:pt x="24836" y="26736"/>
                  </a:cubicBezTo>
                  <a:cubicBezTo>
                    <a:pt x="24785" y="25614"/>
                    <a:pt x="24683" y="24441"/>
                    <a:pt x="24581" y="23421"/>
                  </a:cubicBezTo>
                  <a:cubicBezTo>
                    <a:pt x="24581" y="23166"/>
                    <a:pt x="24530" y="22911"/>
                    <a:pt x="24530" y="22707"/>
                  </a:cubicBezTo>
                  <a:cubicBezTo>
                    <a:pt x="24479" y="22248"/>
                    <a:pt x="24428" y="21840"/>
                    <a:pt x="24428" y="21432"/>
                  </a:cubicBezTo>
                  <a:cubicBezTo>
                    <a:pt x="24428" y="21228"/>
                    <a:pt x="24377" y="21024"/>
                    <a:pt x="24377" y="20871"/>
                  </a:cubicBezTo>
                  <a:cubicBezTo>
                    <a:pt x="24326" y="20565"/>
                    <a:pt x="24326" y="20208"/>
                    <a:pt x="24275" y="19800"/>
                  </a:cubicBezTo>
                  <a:cubicBezTo>
                    <a:pt x="24224" y="19494"/>
                    <a:pt x="24224" y="19188"/>
                    <a:pt x="24173" y="18882"/>
                  </a:cubicBezTo>
                  <a:cubicBezTo>
                    <a:pt x="24122" y="18117"/>
                    <a:pt x="24020" y="17250"/>
                    <a:pt x="23969" y="16332"/>
                  </a:cubicBezTo>
                  <a:cubicBezTo>
                    <a:pt x="23867" y="15414"/>
                    <a:pt x="23816" y="14598"/>
                    <a:pt x="23714" y="13782"/>
                  </a:cubicBezTo>
                  <a:cubicBezTo>
                    <a:pt x="23612" y="12354"/>
                    <a:pt x="23510" y="11028"/>
                    <a:pt x="23459" y="10161"/>
                  </a:cubicBezTo>
                  <a:lnTo>
                    <a:pt x="23459" y="9855"/>
                  </a:lnTo>
                  <a:lnTo>
                    <a:pt x="23408" y="8937"/>
                  </a:lnTo>
                  <a:cubicBezTo>
                    <a:pt x="23357" y="8478"/>
                    <a:pt x="23306" y="8019"/>
                    <a:pt x="23306" y="7612"/>
                  </a:cubicBezTo>
                  <a:cubicBezTo>
                    <a:pt x="23255" y="7204"/>
                    <a:pt x="23204" y="6847"/>
                    <a:pt x="23153" y="6541"/>
                  </a:cubicBezTo>
                  <a:cubicBezTo>
                    <a:pt x="23153" y="6337"/>
                    <a:pt x="23102" y="6133"/>
                    <a:pt x="23051" y="5980"/>
                  </a:cubicBezTo>
                  <a:cubicBezTo>
                    <a:pt x="23000" y="5521"/>
                    <a:pt x="22898" y="5062"/>
                    <a:pt x="22745" y="4603"/>
                  </a:cubicBezTo>
                  <a:cubicBezTo>
                    <a:pt x="22694" y="4501"/>
                    <a:pt x="22694" y="4450"/>
                    <a:pt x="22643" y="4348"/>
                  </a:cubicBezTo>
                  <a:cubicBezTo>
                    <a:pt x="22643" y="4246"/>
                    <a:pt x="22643" y="4297"/>
                    <a:pt x="22643" y="4246"/>
                  </a:cubicBezTo>
                  <a:cubicBezTo>
                    <a:pt x="22643" y="4246"/>
                    <a:pt x="22643" y="4195"/>
                    <a:pt x="22592" y="4144"/>
                  </a:cubicBezTo>
                  <a:cubicBezTo>
                    <a:pt x="22184" y="3583"/>
                    <a:pt x="21674" y="3073"/>
                    <a:pt x="21113" y="2716"/>
                  </a:cubicBezTo>
                  <a:cubicBezTo>
                    <a:pt x="20960" y="2614"/>
                    <a:pt x="20858" y="2512"/>
                    <a:pt x="20756" y="2410"/>
                  </a:cubicBezTo>
                  <a:cubicBezTo>
                    <a:pt x="20348" y="2104"/>
                    <a:pt x="19941" y="1747"/>
                    <a:pt x="19482" y="1492"/>
                  </a:cubicBezTo>
                  <a:cubicBezTo>
                    <a:pt x="18717" y="931"/>
                    <a:pt x="17850" y="574"/>
                    <a:pt x="16932" y="319"/>
                  </a:cubicBezTo>
                  <a:cubicBezTo>
                    <a:pt x="16252" y="106"/>
                    <a:pt x="15536" y="0"/>
                    <a:pt x="14815" y="0"/>
                  </a:cubicBezTo>
                  <a:close/>
                </a:path>
              </a:pathLst>
            </a:custGeom>
            <a:solidFill>
              <a:srgbClr val="E3D3AA"/>
            </a:solidFill>
            <a:ln cap="flat" cmpd="sng" w="114300">
              <a:solidFill>
                <a:srgbClr val="FFFFFF"/>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03" name="Google Shape;2203;p40"/>
            <p:cNvPicPr preferRelativeResize="0"/>
            <p:nvPr/>
          </p:nvPicPr>
          <p:blipFill rotWithShape="1">
            <a:blip r:embed="rId5">
              <a:alphaModFix/>
            </a:blip>
            <a:srcRect b="0" l="10778" r="10776" t="0"/>
            <a:stretch/>
          </p:blipFill>
          <p:spPr>
            <a:xfrm rot="-1126304">
              <a:off x="7209888" y="1590651"/>
              <a:ext cx="1109502" cy="2367486"/>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7" name="Shape 2207"/>
        <p:cNvGrpSpPr/>
        <p:nvPr/>
      </p:nvGrpSpPr>
      <p:grpSpPr>
        <a:xfrm>
          <a:off x="0" y="0"/>
          <a:ext cx="0" cy="0"/>
          <a:chOff x="0" y="0"/>
          <a:chExt cx="0" cy="0"/>
        </a:xfrm>
      </p:grpSpPr>
      <p:pic>
        <p:nvPicPr>
          <p:cNvPr id="2208" name="Google Shape;2208;p41"/>
          <p:cNvPicPr preferRelativeResize="0"/>
          <p:nvPr/>
        </p:nvPicPr>
        <p:blipFill rotWithShape="1">
          <a:blip r:embed="rId3">
            <a:alphaModFix/>
          </a:blip>
          <a:srcRect b="3848" l="1387" r="6105" t="3848"/>
          <a:stretch/>
        </p:blipFill>
        <p:spPr>
          <a:xfrm>
            <a:off x="412775" y="142375"/>
            <a:ext cx="8170327" cy="44661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2" name="Shape 2212"/>
        <p:cNvGrpSpPr/>
        <p:nvPr/>
      </p:nvGrpSpPr>
      <p:grpSpPr>
        <a:xfrm>
          <a:off x="0" y="0"/>
          <a:ext cx="0" cy="0"/>
          <a:chOff x="0" y="0"/>
          <a:chExt cx="0" cy="0"/>
        </a:xfrm>
      </p:grpSpPr>
      <p:pic>
        <p:nvPicPr>
          <p:cNvPr id="2213" name="Google Shape;2213;p42"/>
          <p:cNvPicPr preferRelativeResize="0"/>
          <p:nvPr/>
        </p:nvPicPr>
        <p:blipFill rotWithShape="1">
          <a:blip r:embed="rId3">
            <a:alphaModFix/>
          </a:blip>
          <a:srcRect b="0" l="6486" r="0" t="0"/>
          <a:stretch/>
        </p:blipFill>
        <p:spPr>
          <a:xfrm>
            <a:off x="0" y="2918902"/>
            <a:ext cx="4311120" cy="1930400"/>
          </a:xfrm>
          <a:prstGeom prst="rect">
            <a:avLst/>
          </a:prstGeom>
          <a:noFill/>
          <a:ln>
            <a:noFill/>
          </a:ln>
        </p:spPr>
      </p:pic>
      <p:sp>
        <p:nvSpPr>
          <p:cNvPr id="2214" name="Google Shape;2214;p42"/>
          <p:cNvSpPr txBox="1"/>
          <p:nvPr>
            <p:ph type="ctrTitle"/>
          </p:nvPr>
        </p:nvSpPr>
        <p:spPr>
          <a:xfrm>
            <a:off x="538982" y="1316211"/>
            <a:ext cx="4548300" cy="1039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200"/>
              <a:buNone/>
            </a:pPr>
            <a:r>
              <a:rPr lang="en-US" sz="6000">
                <a:solidFill>
                  <a:schemeClr val="dk1"/>
                </a:solidFill>
                <a:latin typeface="Black Han Sans"/>
                <a:ea typeface="Black Han Sans"/>
                <a:cs typeface="Black Han Sans"/>
                <a:sym typeface="Black Han Sans"/>
              </a:rPr>
              <a:t>07</a:t>
            </a:r>
            <a:endParaRPr sz="6000">
              <a:solidFill>
                <a:schemeClr val="dk1"/>
              </a:solidFill>
              <a:latin typeface="Black Han Sans"/>
              <a:ea typeface="Black Han Sans"/>
              <a:cs typeface="Black Han Sans"/>
              <a:sym typeface="Black Han Sans"/>
            </a:endParaRPr>
          </a:p>
        </p:txBody>
      </p:sp>
      <p:grpSp>
        <p:nvGrpSpPr>
          <p:cNvPr id="2215" name="Google Shape;2215;p42"/>
          <p:cNvGrpSpPr/>
          <p:nvPr/>
        </p:nvGrpSpPr>
        <p:grpSpPr>
          <a:xfrm rot="-2446966">
            <a:off x="4228896" y="1833814"/>
            <a:ext cx="2302583" cy="2429134"/>
            <a:chOff x="647308" y="-65378"/>
            <a:chExt cx="2302558" cy="2429107"/>
          </a:xfrm>
        </p:grpSpPr>
        <p:sp>
          <p:nvSpPr>
            <p:cNvPr id="2216" name="Google Shape;2216;p42"/>
            <p:cNvSpPr/>
            <p:nvPr/>
          </p:nvSpPr>
          <p:spPr>
            <a:xfrm rot="1519423">
              <a:off x="985782" y="274343"/>
              <a:ext cx="1598294" cy="1790848"/>
            </a:xfrm>
            <a:custGeom>
              <a:rect b="b" l="l" r="r" t="t"/>
              <a:pathLst>
                <a:path extrusionOk="0" h="47600" w="42482">
                  <a:moveTo>
                    <a:pt x="21725" y="575"/>
                  </a:moveTo>
                  <a:cubicBezTo>
                    <a:pt x="21776" y="575"/>
                    <a:pt x="21878" y="575"/>
                    <a:pt x="21929" y="626"/>
                  </a:cubicBezTo>
                  <a:cubicBezTo>
                    <a:pt x="22286" y="728"/>
                    <a:pt x="22694" y="881"/>
                    <a:pt x="23000" y="1085"/>
                  </a:cubicBezTo>
                  <a:lnTo>
                    <a:pt x="23102" y="1187"/>
                  </a:lnTo>
                  <a:lnTo>
                    <a:pt x="23255" y="1289"/>
                  </a:lnTo>
                  <a:cubicBezTo>
                    <a:pt x="23306" y="1289"/>
                    <a:pt x="23306" y="1289"/>
                    <a:pt x="23357" y="1340"/>
                  </a:cubicBezTo>
                  <a:cubicBezTo>
                    <a:pt x="23408" y="1391"/>
                    <a:pt x="23510" y="1442"/>
                    <a:pt x="23561" y="1493"/>
                  </a:cubicBezTo>
                  <a:cubicBezTo>
                    <a:pt x="23561" y="1493"/>
                    <a:pt x="23612" y="1544"/>
                    <a:pt x="23612" y="1544"/>
                  </a:cubicBezTo>
                  <a:cubicBezTo>
                    <a:pt x="23663" y="1595"/>
                    <a:pt x="23714" y="1646"/>
                    <a:pt x="23765" y="1748"/>
                  </a:cubicBezTo>
                  <a:cubicBezTo>
                    <a:pt x="23765" y="1748"/>
                    <a:pt x="23816" y="1799"/>
                    <a:pt x="23816" y="1799"/>
                  </a:cubicBezTo>
                  <a:cubicBezTo>
                    <a:pt x="23867" y="1850"/>
                    <a:pt x="23918" y="1901"/>
                    <a:pt x="23918" y="1952"/>
                  </a:cubicBezTo>
                  <a:cubicBezTo>
                    <a:pt x="23969" y="2054"/>
                    <a:pt x="24020" y="2156"/>
                    <a:pt x="24071" y="2207"/>
                  </a:cubicBezTo>
                  <a:cubicBezTo>
                    <a:pt x="23969" y="2156"/>
                    <a:pt x="23867" y="2156"/>
                    <a:pt x="23765" y="2105"/>
                  </a:cubicBezTo>
                  <a:lnTo>
                    <a:pt x="23306" y="1952"/>
                  </a:lnTo>
                  <a:cubicBezTo>
                    <a:pt x="23255" y="1952"/>
                    <a:pt x="23153" y="1901"/>
                    <a:pt x="23102" y="1901"/>
                  </a:cubicBezTo>
                  <a:lnTo>
                    <a:pt x="23051" y="1901"/>
                  </a:lnTo>
                  <a:cubicBezTo>
                    <a:pt x="22949" y="1901"/>
                    <a:pt x="22796" y="1850"/>
                    <a:pt x="22694" y="1799"/>
                  </a:cubicBezTo>
                  <a:lnTo>
                    <a:pt x="22643" y="1799"/>
                  </a:lnTo>
                  <a:lnTo>
                    <a:pt x="22235" y="1748"/>
                  </a:lnTo>
                  <a:lnTo>
                    <a:pt x="22031" y="1697"/>
                  </a:lnTo>
                  <a:lnTo>
                    <a:pt x="21827" y="1697"/>
                  </a:lnTo>
                  <a:cubicBezTo>
                    <a:pt x="21776" y="1646"/>
                    <a:pt x="21674" y="1646"/>
                    <a:pt x="21623" y="1646"/>
                  </a:cubicBezTo>
                  <a:lnTo>
                    <a:pt x="21572" y="1646"/>
                  </a:lnTo>
                  <a:lnTo>
                    <a:pt x="21368" y="1595"/>
                  </a:lnTo>
                  <a:cubicBezTo>
                    <a:pt x="21215" y="1595"/>
                    <a:pt x="21062" y="1595"/>
                    <a:pt x="20858" y="1544"/>
                  </a:cubicBezTo>
                  <a:lnTo>
                    <a:pt x="19991" y="1544"/>
                  </a:lnTo>
                  <a:cubicBezTo>
                    <a:pt x="19124" y="1544"/>
                    <a:pt x="18257" y="1595"/>
                    <a:pt x="17390" y="1748"/>
                  </a:cubicBezTo>
                  <a:cubicBezTo>
                    <a:pt x="16523" y="1850"/>
                    <a:pt x="15656" y="2003"/>
                    <a:pt x="14789" y="2309"/>
                  </a:cubicBezTo>
                  <a:lnTo>
                    <a:pt x="14381" y="2462"/>
                  </a:lnTo>
                  <a:cubicBezTo>
                    <a:pt x="14330" y="2411"/>
                    <a:pt x="14330" y="2360"/>
                    <a:pt x="14381" y="2309"/>
                  </a:cubicBezTo>
                  <a:cubicBezTo>
                    <a:pt x="14432" y="2003"/>
                    <a:pt x="14534" y="1646"/>
                    <a:pt x="14738" y="1391"/>
                  </a:cubicBezTo>
                  <a:lnTo>
                    <a:pt x="14789" y="1391"/>
                  </a:lnTo>
                  <a:cubicBezTo>
                    <a:pt x="15044" y="1289"/>
                    <a:pt x="15299" y="1238"/>
                    <a:pt x="15554" y="1187"/>
                  </a:cubicBezTo>
                  <a:lnTo>
                    <a:pt x="15809" y="1136"/>
                  </a:lnTo>
                  <a:cubicBezTo>
                    <a:pt x="16574" y="983"/>
                    <a:pt x="19379" y="728"/>
                    <a:pt x="20807" y="626"/>
                  </a:cubicBezTo>
                  <a:cubicBezTo>
                    <a:pt x="21215" y="626"/>
                    <a:pt x="21521" y="575"/>
                    <a:pt x="21623" y="575"/>
                  </a:cubicBezTo>
                  <a:close/>
                  <a:moveTo>
                    <a:pt x="21827" y="2054"/>
                  </a:moveTo>
                  <a:lnTo>
                    <a:pt x="22031" y="2105"/>
                  </a:lnTo>
                  <a:cubicBezTo>
                    <a:pt x="22388" y="2207"/>
                    <a:pt x="22745" y="2360"/>
                    <a:pt x="23102" y="2564"/>
                  </a:cubicBezTo>
                  <a:lnTo>
                    <a:pt x="23204" y="2666"/>
                  </a:lnTo>
                  <a:lnTo>
                    <a:pt x="23357" y="2717"/>
                  </a:lnTo>
                  <a:cubicBezTo>
                    <a:pt x="23357" y="2768"/>
                    <a:pt x="23408" y="2768"/>
                    <a:pt x="23459" y="2768"/>
                  </a:cubicBezTo>
                  <a:cubicBezTo>
                    <a:pt x="23510" y="2819"/>
                    <a:pt x="23561" y="2870"/>
                    <a:pt x="23612" y="2921"/>
                  </a:cubicBezTo>
                  <a:lnTo>
                    <a:pt x="23663" y="3023"/>
                  </a:lnTo>
                  <a:lnTo>
                    <a:pt x="23816" y="3176"/>
                  </a:lnTo>
                  <a:cubicBezTo>
                    <a:pt x="23867" y="3227"/>
                    <a:pt x="23867" y="3227"/>
                    <a:pt x="23918" y="3278"/>
                  </a:cubicBezTo>
                  <a:cubicBezTo>
                    <a:pt x="23918" y="3329"/>
                    <a:pt x="23969" y="3380"/>
                    <a:pt x="24020" y="3431"/>
                  </a:cubicBezTo>
                  <a:cubicBezTo>
                    <a:pt x="24071" y="3533"/>
                    <a:pt x="24122" y="3635"/>
                    <a:pt x="24224" y="3737"/>
                  </a:cubicBezTo>
                  <a:cubicBezTo>
                    <a:pt x="24224" y="3788"/>
                    <a:pt x="24275" y="3839"/>
                    <a:pt x="24275" y="3890"/>
                  </a:cubicBezTo>
                  <a:cubicBezTo>
                    <a:pt x="24275" y="3941"/>
                    <a:pt x="24326" y="3941"/>
                    <a:pt x="24326" y="3992"/>
                  </a:cubicBezTo>
                  <a:cubicBezTo>
                    <a:pt x="24377" y="4043"/>
                    <a:pt x="24377" y="4094"/>
                    <a:pt x="24377" y="4094"/>
                  </a:cubicBezTo>
                  <a:cubicBezTo>
                    <a:pt x="24428" y="4196"/>
                    <a:pt x="24479" y="4247"/>
                    <a:pt x="24479" y="4349"/>
                  </a:cubicBezTo>
                  <a:cubicBezTo>
                    <a:pt x="24632" y="4604"/>
                    <a:pt x="24734" y="4910"/>
                    <a:pt x="24785" y="5063"/>
                  </a:cubicBezTo>
                  <a:cubicBezTo>
                    <a:pt x="24887" y="5267"/>
                    <a:pt x="25040" y="5675"/>
                    <a:pt x="25193" y="6032"/>
                  </a:cubicBezTo>
                  <a:cubicBezTo>
                    <a:pt x="25244" y="6083"/>
                    <a:pt x="25244" y="6134"/>
                    <a:pt x="25295" y="6185"/>
                  </a:cubicBezTo>
                  <a:cubicBezTo>
                    <a:pt x="25295" y="6287"/>
                    <a:pt x="25346" y="6389"/>
                    <a:pt x="25397" y="6491"/>
                  </a:cubicBezTo>
                  <a:cubicBezTo>
                    <a:pt x="25448" y="6542"/>
                    <a:pt x="25448" y="6593"/>
                    <a:pt x="25499" y="6695"/>
                  </a:cubicBezTo>
                  <a:cubicBezTo>
                    <a:pt x="25499" y="6746"/>
                    <a:pt x="25550" y="6848"/>
                    <a:pt x="25601" y="6950"/>
                  </a:cubicBezTo>
                  <a:cubicBezTo>
                    <a:pt x="25601" y="7001"/>
                    <a:pt x="25703" y="7154"/>
                    <a:pt x="25754" y="7307"/>
                  </a:cubicBezTo>
                  <a:cubicBezTo>
                    <a:pt x="25856" y="7562"/>
                    <a:pt x="25958" y="7817"/>
                    <a:pt x="26111" y="8123"/>
                  </a:cubicBezTo>
                  <a:cubicBezTo>
                    <a:pt x="26162" y="8276"/>
                    <a:pt x="26264" y="8429"/>
                    <a:pt x="26315" y="8633"/>
                  </a:cubicBezTo>
                  <a:cubicBezTo>
                    <a:pt x="26366" y="8786"/>
                    <a:pt x="26366" y="8786"/>
                    <a:pt x="26417" y="8888"/>
                  </a:cubicBezTo>
                  <a:cubicBezTo>
                    <a:pt x="26417" y="8939"/>
                    <a:pt x="26417" y="8990"/>
                    <a:pt x="26468" y="9041"/>
                  </a:cubicBezTo>
                  <a:cubicBezTo>
                    <a:pt x="26468" y="9092"/>
                    <a:pt x="26468" y="9143"/>
                    <a:pt x="26519" y="9245"/>
                  </a:cubicBezTo>
                  <a:cubicBezTo>
                    <a:pt x="26519" y="9245"/>
                    <a:pt x="26519" y="9296"/>
                    <a:pt x="26570" y="9347"/>
                  </a:cubicBezTo>
                  <a:lnTo>
                    <a:pt x="26672" y="9704"/>
                  </a:lnTo>
                  <a:cubicBezTo>
                    <a:pt x="26672" y="9806"/>
                    <a:pt x="26723" y="9908"/>
                    <a:pt x="26723" y="9959"/>
                  </a:cubicBezTo>
                  <a:cubicBezTo>
                    <a:pt x="26723" y="10010"/>
                    <a:pt x="26723" y="10061"/>
                    <a:pt x="26774" y="10112"/>
                  </a:cubicBezTo>
                  <a:cubicBezTo>
                    <a:pt x="26825" y="10163"/>
                    <a:pt x="26825" y="10265"/>
                    <a:pt x="26825" y="10367"/>
                  </a:cubicBezTo>
                  <a:cubicBezTo>
                    <a:pt x="26876" y="10418"/>
                    <a:pt x="26927" y="10622"/>
                    <a:pt x="26978" y="10775"/>
                  </a:cubicBezTo>
                  <a:cubicBezTo>
                    <a:pt x="26978" y="10877"/>
                    <a:pt x="27029" y="10979"/>
                    <a:pt x="27080" y="11132"/>
                  </a:cubicBezTo>
                  <a:cubicBezTo>
                    <a:pt x="27131" y="11285"/>
                    <a:pt x="27131" y="11387"/>
                    <a:pt x="27182" y="11591"/>
                  </a:cubicBezTo>
                  <a:cubicBezTo>
                    <a:pt x="27233" y="11744"/>
                    <a:pt x="27335" y="11999"/>
                    <a:pt x="27386" y="12152"/>
                  </a:cubicBezTo>
                  <a:cubicBezTo>
                    <a:pt x="27386" y="12254"/>
                    <a:pt x="27437" y="12305"/>
                    <a:pt x="27437" y="12356"/>
                  </a:cubicBezTo>
                  <a:lnTo>
                    <a:pt x="27488" y="12509"/>
                  </a:lnTo>
                  <a:cubicBezTo>
                    <a:pt x="27539" y="12611"/>
                    <a:pt x="27590" y="12712"/>
                    <a:pt x="27641" y="12814"/>
                  </a:cubicBezTo>
                  <a:cubicBezTo>
                    <a:pt x="27692" y="12967"/>
                    <a:pt x="27692" y="13069"/>
                    <a:pt x="27743" y="13222"/>
                  </a:cubicBezTo>
                  <a:cubicBezTo>
                    <a:pt x="27794" y="13273"/>
                    <a:pt x="27794" y="13324"/>
                    <a:pt x="27794" y="13375"/>
                  </a:cubicBezTo>
                  <a:cubicBezTo>
                    <a:pt x="27794" y="13375"/>
                    <a:pt x="27794" y="13426"/>
                    <a:pt x="27794" y="13426"/>
                  </a:cubicBezTo>
                  <a:cubicBezTo>
                    <a:pt x="27794" y="13477"/>
                    <a:pt x="27794" y="13528"/>
                    <a:pt x="27794" y="13579"/>
                  </a:cubicBezTo>
                  <a:cubicBezTo>
                    <a:pt x="27794" y="13579"/>
                    <a:pt x="27794" y="13630"/>
                    <a:pt x="27794" y="13630"/>
                  </a:cubicBezTo>
                  <a:cubicBezTo>
                    <a:pt x="27794" y="13732"/>
                    <a:pt x="27845" y="13783"/>
                    <a:pt x="27845" y="13885"/>
                  </a:cubicBezTo>
                  <a:cubicBezTo>
                    <a:pt x="27845" y="13936"/>
                    <a:pt x="27845" y="14089"/>
                    <a:pt x="27896" y="14191"/>
                  </a:cubicBezTo>
                  <a:cubicBezTo>
                    <a:pt x="27947" y="14395"/>
                    <a:pt x="27947" y="14701"/>
                    <a:pt x="27998" y="14956"/>
                  </a:cubicBezTo>
                  <a:cubicBezTo>
                    <a:pt x="28049" y="15211"/>
                    <a:pt x="28100" y="15415"/>
                    <a:pt x="28100" y="15670"/>
                  </a:cubicBezTo>
                  <a:cubicBezTo>
                    <a:pt x="28253" y="16639"/>
                    <a:pt x="28406" y="17557"/>
                    <a:pt x="28457" y="18220"/>
                  </a:cubicBezTo>
                  <a:cubicBezTo>
                    <a:pt x="27819" y="18271"/>
                    <a:pt x="27182" y="18297"/>
                    <a:pt x="26544" y="18297"/>
                  </a:cubicBezTo>
                  <a:cubicBezTo>
                    <a:pt x="25907" y="18297"/>
                    <a:pt x="25269" y="18271"/>
                    <a:pt x="24632" y="18220"/>
                  </a:cubicBezTo>
                  <a:lnTo>
                    <a:pt x="22847" y="18169"/>
                  </a:lnTo>
                  <a:cubicBezTo>
                    <a:pt x="20654" y="18067"/>
                    <a:pt x="19736" y="18067"/>
                    <a:pt x="18512" y="18067"/>
                  </a:cubicBezTo>
                  <a:cubicBezTo>
                    <a:pt x="17594" y="18118"/>
                    <a:pt x="16778" y="18169"/>
                    <a:pt x="16166" y="18220"/>
                  </a:cubicBezTo>
                  <a:lnTo>
                    <a:pt x="15554" y="18322"/>
                  </a:lnTo>
                  <a:lnTo>
                    <a:pt x="15452" y="18322"/>
                  </a:lnTo>
                  <a:cubicBezTo>
                    <a:pt x="15019" y="18348"/>
                    <a:pt x="14585" y="18361"/>
                    <a:pt x="14152" y="18361"/>
                  </a:cubicBezTo>
                  <a:cubicBezTo>
                    <a:pt x="13718" y="18361"/>
                    <a:pt x="13285" y="18348"/>
                    <a:pt x="12851" y="18322"/>
                  </a:cubicBezTo>
                  <a:cubicBezTo>
                    <a:pt x="12851" y="18067"/>
                    <a:pt x="12851" y="17812"/>
                    <a:pt x="12902" y="17506"/>
                  </a:cubicBezTo>
                  <a:cubicBezTo>
                    <a:pt x="12902" y="17353"/>
                    <a:pt x="12953" y="17149"/>
                    <a:pt x="12953" y="16945"/>
                  </a:cubicBezTo>
                  <a:cubicBezTo>
                    <a:pt x="13055" y="16333"/>
                    <a:pt x="13157" y="15517"/>
                    <a:pt x="13310" y="14803"/>
                  </a:cubicBezTo>
                  <a:cubicBezTo>
                    <a:pt x="13310" y="14701"/>
                    <a:pt x="13310" y="14650"/>
                    <a:pt x="13310" y="14548"/>
                  </a:cubicBezTo>
                  <a:cubicBezTo>
                    <a:pt x="13361" y="14344"/>
                    <a:pt x="13412" y="14089"/>
                    <a:pt x="13463" y="13783"/>
                  </a:cubicBezTo>
                  <a:cubicBezTo>
                    <a:pt x="13565" y="13222"/>
                    <a:pt x="13718" y="12509"/>
                    <a:pt x="13820" y="11846"/>
                  </a:cubicBezTo>
                  <a:cubicBezTo>
                    <a:pt x="13820" y="11795"/>
                    <a:pt x="13820" y="11744"/>
                    <a:pt x="13820" y="11744"/>
                  </a:cubicBezTo>
                  <a:cubicBezTo>
                    <a:pt x="13820" y="11591"/>
                    <a:pt x="13871" y="11438"/>
                    <a:pt x="13922" y="11336"/>
                  </a:cubicBezTo>
                  <a:cubicBezTo>
                    <a:pt x="14075" y="10163"/>
                    <a:pt x="14279" y="8990"/>
                    <a:pt x="14381" y="8276"/>
                  </a:cubicBezTo>
                  <a:cubicBezTo>
                    <a:pt x="14381" y="8174"/>
                    <a:pt x="14381" y="8021"/>
                    <a:pt x="14381" y="7970"/>
                  </a:cubicBezTo>
                  <a:cubicBezTo>
                    <a:pt x="14432" y="7868"/>
                    <a:pt x="14381" y="7817"/>
                    <a:pt x="14381" y="7715"/>
                  </a:cubicBezTo>
                  <a:cubicBezTo>
                    <a:pt x="14381" y="7613"/>
                    <a:pt x="14432" y="7460"/>
                    <a:pt x="14432" y="7307"/>
                  </a:cubicBezTo>
                  <a:cubicBezTo>
                    <a:pt x="14432" y="7154"/>
                    <a:pt x="14432" y="7154"/>
                    <a:pt x="14432" y="7052"/>
                  </a:cubicBezTo>
                  <a:lnTo>
                    <a:pt x="14432" y="6848"/>
                  </a:lnTo>
                  <a:cubicBezTo>
                    <a:pt x="14432" y="6695"/>
                    <a:pt x="14483" y="6542"/>
                    <a:pt x="14483" y="6440"/>
                  </a:cubicBezTo>
                  <a:cubicBezTo>
                    <a:pt x="14483" y="6287"/>
                    <a:pt x="14483" y="6185"/>
                    <a:pt x="14483" y="6083"/>
                  </a:cubicBezTo>
                  <a:lnTo>
                    <a:pt x="14483" y="5828"/>
                  </a:lnTo>
                  <a:lnTo>
                    <a:pt x="14483" y="5726"/>
                  </a:lnTo>
                  <a:lnTo>
                    <a:pt x="14483" y="5420"/>
                  </a:lnTo>
                  <a:lnTo>
                    <a:pt x="14483" y="5114"/>
                  </a:lnTo>
                  <a:lnTo>
                    <a:pt x="14483" y="4145"/>
                  </a:lnTo>
                  <a:cubicBezTo>
                    <a:pt x="14432" y="3992"/>
                    <a:pt x="14432" y="3839"/>
                    <a:pt x="14483" y="3737"/>
                  </a:cubicBezTo>
                  <a:cubicBezTo>
                    <a:pt x="14534" y="3380"/>
                    <a:pt x="14687" y="3125"/>
                    <a:pt x="14891" y="2819"/>
                  </a:cubicBezTo>
                  <a:cubicBezTo>
                    <a:pt x="14942" y="2819"/>
                    <a:pt x="15197" y="2717"/>
                    <a:pt x="15605" y="2666"/>
                  </a:cubicBezTo>
                  <a:lnTo>
                    <a:pt x="15911" y="2615"/>
                  </a:lnTo>
                  <a:cubicBezTo>
                    <a:pt x="16625" y="2462"/>
                    <a:pt x="19481" y="2207"/>
                    <a:pt x="20909" y="2105"/>
                  </a:cubicBezTo>
                  <a:cubicBezTo>
                    <a:pt x="21317" y="2105"/>
                    <a:pt x="21623" y="2054"/>
                    <a:pt x="21725" y="2054"/>
                  </a:cubicBezTo>
                  <a:close/>
                  <a:moveTo>
                    <a:pt x="19412" y="0"/>
                  </a:moveTo>
                  <a:cubicBezTo>
                    <a:pt x="18704" y="0"/>
                    <a:pt x="17996" y="84"/>
                    <a:pt x="17288" y="167"/>
                  </a:cubicBezTo>
                  <a:cubicBezTo>
                    <a:pt x="16370" y="320"/>
                    <a:pt x="15503" y="575"/>
                    <a:pt x="14636" y="881"/>
                  </a:cubicBezTo>
                  <a:cubicBezTo>
                    <a:pt x="14177" y="1085"/>
                    <a:pt x="13769" y="1289"/>
                    <a:pt x="13310" y="1493"/>
                  </a:cubicBezTo>
                  <a:cubicBezTo>
                    <a:pt x="13208" y="1544"/>
                    <a:pt x="13106" y="1595"/>
                    <a:pt x="12953" y="1646"/>
                  </a:cubicBezTo>
                  <a:cubicBezTo>
                    <a:pt x="12392" y="1850"/>
                    <a:pt x="11882" y="2156"/>
                    <a:pt x="11423" y="2564"/>
                  </a:cubicBezTo>
                  <a:cubicBezTo>
                    <a:pt x="11423" y="2564"/>
                    <a:pt x="11423" y="2615"/>
                    <a:pt x="11423" y="2615"/>
                  </a:cubicBezTo>
                  <a:lnTo>
                    <a:pt x="11372" y="2666"/>
                  </a:lnTo>
                  <a:cubicBezTo>
                    <a:pt x="11322" y="2717"/>
                    <a:pt x="11322" y="2768"/>
                    <a:pt x="11271" y="2819"/>
                  </a:cubicBezTo>
                  <a:cubicBezTo>
                    <a:pt x="11118" y="3125"/>
                    <a:pt x="11016" y="3380"/>
                    <a:pt x="10914" y="3686"/>
                  </a:cubicBezTo>
                  <a:cubicBezTo>
                    <a:pt x="10914" y="3788"/>
                    <a:pt x="10863" y="3941"/>
                    <a:pt x="10863" y="4043"/>
                  </a:cubicBezTo>
                  <a:cubicBezTo>
                    <a:pt x="10812" y="4247"/>
                    <a:pt x="10761" y="4451"/>
                    <a:pt x="10710" y="4655"/>
                  </a:cubicBezTo>
                  <a:cubicBezTo>
                    <a:pt x="10659" y="4859"/>
                    <a:pt x="10608" y="5216"/>
                    <a:pt x="10608" y="5471"/>
                  </a:cubicBezTo>
                  <a:lnTo>
                    <a:pt x="10557" y="6083"/>
                  </a:lnTo>
                  <a:lnTo>
                    <a:pt x="10557" y="6287"/>
                  </a:lnTo>
                  <a:cubicBezTo>
                    <a:pt x="10506" y="6797"/>
                    <a:pt x="10404" y="7613"/>
                    <a:pt x="10251" y="8480"/>
                  </a:cubicBezTo>
                  <a:cubicBezTo>
                    <a:pt x="10200" y="9041"/>
                    <a:pt x="10098" y="9551"/>
                    <a:pt x="10047" y="10112"/>
                  </a:cubicBezTo>
                  <a:cubicBezTo>
                    <a:pt x="9945" y="10622"/>
                    <a:pt x="9843" y="11183"/>
                    <a:pt x="9792" y="11642"/>
                  </a:cubicBezTo>
                  <a:cubicBezTo>
                    <a:pt x="9792" y="11846"/>
                    <a:pt x="9741" y="12050"/>
                    <a:pt x="9690" y="12254"/>
                  </a:cubicBezTo>
                  <a:cubicBezTo>
                    <a:pt x="9639" y="12509"/>
                    <a:pt x="9639" y="12712"/>
                    <a:pt x="9588" y="12865"/>
                  </a:cubicBezTo>
                  <a:cubicBezTo>
                    <a:pt x="9588" y="13018"/>
                    <a:pt x="9588" y="13069"/>
                    <a:pt x="9537" y="13222"/>
                  </a:cubicBezTo>
                  <a:cubicBezTo>
                    <a:pt x="9486" y="13375"/>
                    <a:pt x="9486" y="13732"/>
                    <a:pt x="9435" y="13987"/>
                  </a:cubicBezTo>
                  <a:cubicBezTo>
                    <a:pt x="9435" y="14140"/>
                    <a:pt x="9384" y="14293"/>
                    <a:pt x="9384" y="14446"/>
                  </a:cubicBezTo>
                  <a:cubicBezTo>
                    <a:pt x="9282" y="15109"/>
                    <a:pt x="9180" y="15823"/>
                    <a:pt x="9129" y="16486"/>
                  </a:cubicBezTo>
                  <a:cubicBezTo>
                    <a:pt x="9129" y="16588"/>
                    <a:pt x="9078" y="16690"/>
                    <a:pt x="9078" y="16792"/>
                  </a:cubicBezTo>
                  <a:cubicBezTo>
                    <a:pt x="8976" y="17251"/>
                    <a:pt x="8925" y="17659"/>
                    <a:pt x="8874" y="18016"/>
                  </a:cubicBezTo>
                  <a:lnTo>
                    <a:pt x="1020" y="18016"/>
                  </a:lnTo>
                  <a:cubicBezTo>
                    <a:pt x="1071" y="18271"/>
                    <a:pt x="1122" y="18373"/>
                    <a:pt x="1122" y="18679"/>
                  </a:cubicBezTo>
                  <a:lnTo>
                    <a:pt x="1275" y="19291"/>
                  </a:lnTo>
                  <a:cubicBezTo>
                    <a:pt x="1326" y="19495"/>
                    <a:pt x="1326" y="19546"/>
                    <a:pt x="1377" y="19750"/>
                  </a:cubicBezTo>
                  <a:cubicBezTo>
                    <a:pt x="1377" y="19801"/>
                    <a:pt x="1377" y="19801"/>
                    <a:pt x="1377" y="19801"/>
                  </a:cubicBezTo>
                  <a:lnTo>
                    <a:pt x="1377" y="20464"/>
                  </a:lnTo>
                  <a:cubicBezTo>
                    <a:pt x="1377" y="21280"/>
                    <a:pt x="1377" y="22708"/>
                    <a:pt x="1377" y="23422"/>
                  </a:cubicBezTo>
                  <a:cubicBezTo>
                    <a:pt x="1377" y="23575"/>
                    <a:pt x="1377" y="23677"/>
                    <a:pt x="1377" y="23830"/>
                  </a:cubicBezTo>
                  <a:cubicBezTo>
                    <a:pt x="1326" y="24442"/>
                    <a:pt x="1326" y="25105"/>
                    <a:pt x="1326" y="25717"/>
                  </a:cubicBezTo>
                  <a:lnTo>
                    <a:pt x="1326" y="26278"/>
                  </a:lnTo>
                  <a:cubicBezTo>
                    <a:pt x="1326" y="27706"/>
                    <a:pt x="1428" y="29389"/>
                    <a:pt x="1530" y="30103"/>
                  </a:cubicBezTo>
                  <a:cubicBezTo>
                    <a:pt x="1530" y="30205"/>
                    <a:pt x="1530" y="30256"/>
                    <a:pt x="1530" y="30358"/>
                  </a:cubicBezTo>
                  <a:cubicBezTo>
                    <a:pt x="1734" y="32194"/>
                    <a:pt x="1581" y="36783"/>
                    <a:pt x="1734" y="37344"/>
                  </a:cubicBezTo>
                  <a:cubicBezTo>
                    <a:pt x="1785" y="38670"/>
                    <a:pt x="1785" y="39945"/>
                    <a:pt x="1632" y="41169"/>
                  </a:cubicBezTo>
                  <a:cubicBezTo>
                    <a:pt x="1581" y="41934"/>
                    <a:pt x="1530" y="42546"/>
                    <a:pt x="1530" y="42801"/>
                  </a:cubicBezTo>
                  <a:cubicBezTo>
                    <a:pt x="1479" y="43005"/>
                    <a:pt x="1479" y="43209"/>
                    <a:pt x="1428" y="43566"/>
                  </a:cubicBezTo>
                  <a:cubicBezTo>
                    <a:pt x="1275" y="44484"/>
                    <a:pt x="969" y="45810"/>
                    <a:pt x="969" y="45810"/>
                  </a:cubicBezTo>
                  <a:cubicBezTo>
                    <a:pt x="918" y="46065"/>
                    <a:pt x="816" y="46269"/>
                    <a:pt x="714" y="46473"/>
                  </a:cubicBezTo>
                  <a:cubicBezTo>
                    <a:pt x="663" y="46524"/>
                    <a:pt x="561" y="46575"/>
                    <a:pt x="510" y="46626"/>
                  </a:cubicBezTo>
                  <a:cubicBezTo>
                    <a:pt x="408" y="46677"/>
                    <a:pt x="306" y="46779"/>
                    <a:pt x="204" y="46881"/>
                  </a:cubicBezTo>
                  <a:cubicBezTo>
                    <a:pt x="51" y="47136"/>
                    <a:pt x="0" y="47442"/>
                    <a:pt x="357" y="47493"/>
                  </a:cubicBezTo>
                  <a:cubicBezTo>
                    <a:pt x="357" y="47493"/>
                    <a:pt x="408" y="47493"/>
                    <a:pt x="408" y="47544"/>
                  </a:cubicBezTo>
                  <a:cubicBezTo>
                    <a:pt x="642" y="47583"/>
                    <a:pt x="876" y="47600"/>
                    <a:pt x="1109" y="47600"/>
                  </a:cubicBezTo>
                  <a:cubicBezTo>
                    <a:pt x="1487" y="47600"/>
                    <a:pt x="1866" y="47556"/>
                    <a:pt x="2244" y="47493"/>
                  </a:cubicBezTo>
                  <a:lnTo>
                    <a:pt x="2499" y="47493"/>
                  </a:lnTo>
                  <a:cubicBezTo>
                    <a:pt x="2754" y="47493"/>
                    <a:pt x="3111" y="47442"/>
                    <a:pt x="3417" y="47391"/>
                  </a:cubicBezTo>
                  <a:cubicBezTo>
                    <a:pt x="4131" y="47340"/>
                    <a:pt x="4921" y="47327"/>
                    <a:pt x="5591" y="47327"/>
                  </a:cubicBezTo>
                  <a:cubicBezTo>
                    <a:pt x="6260" y="47327"/>
                    <a:pt x="6808" y="47340"/>
                    <a:pt x="7038" y="47340"/>
                  </a:cubicBezTo>
                  <a:cubicBezTo>
                    <a:pt x="7191" y="47340"/>
                    <a:pt x="7803" y="47340"/>
                    <a:pt x="8772" y="47391"/>
                  </a:cubicBezTo>
                  <a:cubicBezTo>
                    <a:pt x="10430" y="47427"/>
                    <a:pt x="12217" y="47463"/>
                    <a:pt x="14329" y="47463"/>
                  </a:cubicBezTo>
                  <a:cubicBezTo>
                    <a:pt x="15204" y="47463"/>
                    <a:pt x="16134" y="47457"/>
                    <a:pt x="17135" y="47442"/>
                  </a:cubicBezTo>
                  <a:cubicBezTo>
                    <a:pt x="19328" y="47391"/>
                    <a:pt x="26264" y="47340"/>
                    <a:pt x="27743" y="47238"/>
                  </a:cubicBezTo>
                  <a:cubicBezTo>
                    <a:pt x="29630" y="47136"/>
                    <a:pt x="33352" y="47034"/>
                    <a:pt x="34678" y="47034"/>
                  </a:cubicBezTo>
                  <a:cubicBezTo>
                    <a:pt x="34924" y="47028"/>
                    <a:pt x="35188" y="47026"/>
                    <a:pt x="35462" y="47026"/>
                  </a:cubicBezTo>
                  <a:cubicBezTo>
                    <a:pt x="37692" y="47026"/>
                    <a:pt x="40678" y="47193"/>
                    <a:pt x="41359" y="47238"/>
                  </a:cubicBezTo>
                  <a:lnTo>
                    <a:pt x="41512" y="47238"/>
                  </a:lnTo>
                  <a:cubicBezTo>
                    <a:pt x="41552" y="47245"/>
                    <a:pt x="41592" y="47248"/>
                    <a:pt x="41633" y="47248"/>
                  </a:cubicBezTo>
                  <a:cubicBezTo>
                    <a:pt x="41908" y="47248"/>
                    <a:pt x="42201" y="47103"/>
                    <a:pt x="42379" y="46881"/>
                  </a:cubicBezTo>
                  <a:cubicBezTo>
                    <a:pt x="42430" y="46779"/>
                    <a:pt x="42481" y="46677"/>
                    <a:pt x="42430" y="46575"/>
                  </a:cubicBezTo>
                  <a:cubicBezTo>
                    <a:pt x="42430" y="46524"/>
                    <a:pt x="42379" y="46473"/>
                    <a:pt x="42328" y="46422"/>
                  </a:cubicBezTo>
                  <a:cubicBezTo>
                    <a:pt x="41971" y="46116"/>
                    <a:pt x="41665" y="45708"/>
                    <a:pt x="41512" y="45249"/>
                  </a:cubicBezTo>
                  <a:cubicBezTo>
                    <a:pt x="41359" y="44790"/>
                    <a:pt x="41104" y="44331"/>
                    <a:pt x="40747" y="43974"/>
                  </a:cubicBezTo>
                  <a:lnTo>
                    <a:pt x="40594" y="43719"/>
                  </a:lnTo>
                  <a:cubicBezTo>
                    <a:pt x="40390" y="43413"/>
                    <a:pt x="40288" y="43056"/>
                    <a:pt x="40390" y="42699"/>
                  </a:cubicBezTo>
                  <a:cubicBezTo>
                    <a:pt x="40441" y="42444"/>
                    <a:pt x="40543" y="42240"/>
                    <a:pt x="40645" y="42036"/>
                  </a:cubicBezTo>
                  <a:cubicBezTo>
                    <a:pt x="40747" y="41832"/>
                    <a:pt x="40849" y="41628"/>
                    <a:pt x="40798" y="41373"/>
                  </a:cubicBezTo>
                  <a:cubicBezTo>
                    <a:pt x="40798" y="41016"/>
                    <a:pt x="40747" y="40608"/>
                    <a:pt x="40645" y="40251"/>
                  </a:cubicBezTo>
                  <a:cubicBezTo>
                    <a:pt x="40441" y="39741"/>
                    <a:pt x="40492" y="39180"/>
                    <a:pt x="40747" y="38670"/>
                  </a:cubicBezTo>
                  <a:cubicBezTo>
                    <a:pt x="40747" y="38517"/>
                    <a:pt x="40798" y="38364"/>
                    <a:pt x="40747" y="38211"/>
                  </a:cubicBezTo>
                  <a:cubicBezTo>
                    <a:pt x="40747" y="36732"/>
                    <a:pt x="40339" y="32041"/>
                    <a:pt x="40237" y="28777"/>
                  </a:cubicBezTo>
                  <a:cubicBezTo>
                    <a:pt x="40237" y="27961"/>
                    <a:pt x="40237" y="26941"/>
                    <a:pt x="40237" y="25972"/>
                  </a:cubicBezTo>
                  <a:cubicBezTo>
                    <a:pt x="40237" y="22657"/>
                    <a:pt x="40288" y="20311"/>
                    <a:pt x="40288" y="19750"/>
                  </a:cubicBezTo>
                  <a:lnTo>
                    <a:pt x="40288" y="19648"/>
                  </a:lnTo>
                  <a:cubicBezTo>
                    <a:pt x="40390" y="19495"/>
                    <a:pt x="40390" y="19240"/>
                    <a:pt x="40339" y="19087"/>
                  </a:cubicBezTo>
                  <a:cubicBezTo>
                    <a:pt x="40339" y="18985"/>
                    <a:pt x="40288" y="18883"/>
                    <a:pt x="40339" y="18781"/>
                  </a:cubicBezTo>
                  <a:lnTo>
                    <a:pt x="40339" y="18628"/>
                  </a:lnTo>
                  <a:cubicBezTo>
                    <a:pt x="40339" y="18322"/>
                    <a:pt x="40390" y="17965"/>
                    <a:pt x="40390" y="17965"/>
                  </a:cubicBezTo>
                  <a:cubicBezTo>
                    <a:pt x="39942" y="17891"/>
                    <a:pt x="39467" y="17843"/>
                    <a:pt x="39004" y="17843"/>
                  </a:cubicBezTo>
                  <a:cubicBezTo>
                    <a:pt x="38835" y="17843"/>
                    <a:pt x="38667" y="17850"/>
                    <a:pt x="38503" y="17863"/>
                  </a:cubicBezTo>
                  <a:lnTo>
                    <a:pt x="34168" y="17914"/>
                  </a:lnTo>
                  <a:lnTo>
                    <a:pt x="32588" y="17914"/>
                  </a:lnTo>
                  <a:cubicBezTo>
                    <a:pt x="32588" y="17608"/>
                    <a:pt x="32588" y="17251"/>
                    <a:pt x="32537" y="16945"/>
                  </a:cubicBezTo>
                  <a:cubicBezTo>
                    <a:pt x="32537" y="16843"/>
                    <a:pt x="32537" y="16690"/>
                    <a:pt x="32486" y="16588"/>
                  </a:cubicBezTo>
                  <a:cubicBezTo>
                    <a:pt x="32486" y="16180"/>
                    <a:pt x="32384" y="15721"/>
                    <a:pt x="32282" y="15313"/>
                  </a:cubicBezTo>
                  <a:lnTo>
                    <a:pt x="32129" y="14701"/>
                  </a:lnTo>
                  <a:cubicBezTo>
                    <a:pt x="32129" y="14650"/>
                    <a:pt x="32129" y="14599"/>
                    <a:pt x="32129" y="14548"/>
                  </a:cubicBezTo>
                  <a:cubicBezTo>
                    <a:pt x="32027" y="14191"/>
                    <a:pt x="31925" y="13681"/>
                    <a:pt x="31772" y="13018"/>
                  </a:cubicBezTo>
                  <a:cubicBezTo>
                    <a:pt x="31568" y="12305"/>
                    <a:pt x="31313" y="11387"/>
                    <a:pt x="31058" y="10469"/>
                  </a:cubicBezTo>
                  <a:cubicBezTo>
                    <a:pt x="30701" y="9245"/>
                    <a:pt x="30344" y="8072"/>
                    <a:pt x="30140" y="7358"/>
                  </a:cubicBezTo>
                  <a:cubicBezTo>
                    <a:pt x="30038" y="7103"/>
                    <a:pt x="29936" y="6899"/>
                    <a:pt x="29936" y="6746"/>
                  </a:cubicBezTo>
                  <a:cubicBezTo>
                    <a:pt x="29324" y="5522"/>
                    <a:pt x="28559" y="4349"/>
                    <a:pt x="27590" y="3278"/>
                  </a:cubicBezTo>
                  <a:cubicBezTo>
                    <a:pt x="27335" y="3023"/>
                    <a:pt x="27080" y="2768"/>
                    <a:pt x="26774" y="2462"/>
                  </a:cubicBezTo>
                  <a:cubicBezTo>
                    <a:pt x="26468" y="2207"/>
                    <a:pt x="26162" y="2003"/>
                    <a:pt x="25856" y="1748"/>
                  </a:cubicBezTo>
                  <a:cubicBezTo>
                    <a:pt x="25703" y="1646"/>
                    <a:pt x="25550" y="1544"/>
                    <a:pt x="25397" y="1442"/>
                  </a:cubicBezTo>
                  <a:cubicBezTo>
                    <a:pt x="25142" y="1238"/>
                    <a:pt x="24785" y="1085"/>
                    <a:pt x="24479" y="932"/>
                  </a:cubicBezTo>
                  <a:lnTo>
                    <a:pt x="24326" y="881"/>
                  </a:lnTo>
                  <a:lnTo>
                    <a:pt x="24122" y="779"/>
                  </a:lnTo>
                  <a:cubicBezTo>
                    <a:pt x="23969" y="677"/>
                    <a:pt x="23816" y="626"/>
                    <a:pt x="23663" y="575"/>
                  </a:cubicBezTo>
                  <a:lnTo>
                    <a:pt x="23153" y="422"/>
                  </a:lnTo>
                  <a:lnTo>
                    <a:pt x="23000" y="371"/>
                  </a:lnTo>
                  <a:lnTo>
                    <a:pt x="22949" y="371"/>
                  </a:lnTo>
                  <a:lnTo>
                    <a:pt x="22541" y="269"/>
                  </a:lnTo>
                  <a:lnTo>
                    <a:pt x="22082" y="167"/>
                  </a:lnTo>
                  <a:lnTo>
                    <a:pt x="21929" y="116"/>
                  </a:lnTo>
                  <a:lnTo>
                    <a:pt x="21725" y="116"/>
                  </a:lnTo>
                  <a:cubicBezTo>
                    <a:pt x="21623" y="65"/>
                    <a:pt x="21572" y="65"/>
                    <a:pt x="21521" y="65"/>
                  </a:cubicBezTo>
                  <a:lnTo>
                    <a:pt x="21266" y="65"/>
                  </a:lnTo>
                  <a:lnTo>
                    <a:pt x="20756" y="14"/>
                  </a:lnTo>
                  <a:lnTo>
                    <a:pt x="19889" y="14"/>
                  </a:lnTo>
                  <a:cubicBezTo>
                    <a:pt x="19730" y="5"/>
                    <a:pt x="19571" y="0"/>
                    <a:pt x="19412" y="0"/>
                  </a:cubicBezTo>
                  <a:close/>
                </a:path>
              </a:pathLst>
            </a:custGeom>
            <a:solidFill>
              <a:srgbClr val="FFFFFF"/>
            </a:solidFill>
            <a:ln cap="flat" cmpd="sng" w="114300">
              <a:solidFill>
                <a:srgbClr val="FFFFFF"/>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17" name="Google Shape;2217;p42"/>
            <p:cNvPicPr preferRelativeResize="0"/>
            <p:nvPr/>
          </p:nvPicPr>
          <p:blipFill rotWithShape="1">
            <a:blip r:embed="rId4">
              <a:alphaModFix/>
            </a:blip>
            <a:srcRect b="8517" l="14624" r="18805" t="0"/>
            <a:stretch/>
          </p:blipFill>
          <p:spPr>
            <a:xfrm rot="1519324">
              <a:off x="976696" y="194414"/>
              <a:ext cx="1643782" cy="1909523"/>
            </a:xfrm>
            <a:prstGeom prst="rect">
              <a:avLst/>
            </a:prstGeom>
            <a:noFill/>
            <a:ln>
              <a:noFill/>
            </a:ln>
          </p:spPr>
        </p:pic>
      </p:grpSp>
      <p:sp>
        <p:nvSpPr>
          <p:cNvPr id="2218" name="Google Shape;2218;p42"/>
          <p:cNvSpPr txBox="1"/>
          <p:nvPr>
            <p:ph idx="1" type="subTitle"/>
          </p:nvPr>
        </p:nvSpPr>
        <p:spPr>
          <a:xfrm>
            <a:off x="538982" y="2159849"/>
            <a:ext cx="4293900" cy="12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600"/>
              <a:buNone/>
            </a:pPr>
            <a:r>
              <a:rPr lang="en-US" sz="2800">
                <a:solidFill>
                  <a:schemeClr val="dk1"/>
                </a:solidFill>
                <a:latin typeface="Nunito"/>
                <a:ea typeface="Nunito"/>
                <a:cs typeface="Nunito"/>
                <a:sym typeface="Nunito"/>
              </a:rPr>
              <a:t>Sprint 1 Back</a:t>
            </a:r>
            <a:r>
              <a:rPr lang="en-US" sz="2800"/>
              <a:t>l</a:t>
            </a:r>
            <a:r>
              <a:rPr lang="en-US" sz="2800">
                <a:solidFill>
                  <a:schemeClr val="dk1"/>
                </a:solidFill>
                <a:latin typeface="Nunito"/>
                <a:ea typeface="Nunito"/>
                <a:cs typeface="Nunito"/>
                <a:sym typeface="Nunito"/>
              </a:rPr>
              <a:t>og</a:t>
            </a:r>
            <a:endParaRPr sz="2800">
              <a:solidFill>
                <a:schemeClr val="dk1"/>
              </a:solidFill>
              <a:latin typeface="Nunito"/>
              <a:ea typeface="Nunito"/>
              <a:cs typeface="Nunito"/>
              <a:sym typeface="Nunito"/>
            </a:endParaRPr>
          </a:p>
        </p:txBody>
      </p:sp>
      <p:grpSp>
        <p:nvGrpSpPr>
          <p:cNvPr id="2219" name="Google Shape;2219;p42"/>
          <p:cNvGrpSpPr/>
          <p:nvPr/>
        </p:nvGrpSpPr>
        <p:grpSpPr>
          <a:xfrm rot="2054966">
            <a:off x="6497738" y="943766"/>
            <a:ext cx="1812349" cy="2598605"/>
            <a:chOff x="6858469" y="1475098"/>
            <a:chExt cx="1812339" cy="2598591"/>
          </a:xfrm>
        </p:grpSpPr>
        <p:sp>
          <p:nvSpPr>
            <p:cNvPr id="2220" name="Google Shape;2220;p42"/>
            <p:cNvSpPr/>
            <p:nvPr/>
          </p:nvSpPr>
          <p:spPr>
            <a:xfrm rot="-1126475">
              <a:off x="7263191" y="1637044"/>
              <a:ext cx="943046" cy="2245083"/>
            </a:xfrm>
            <a:custGeom>
              <a:rect b="b" l="l" r="r" t="t"/>
              <a:pathLst>
                <a:path extrusionOk="0" h="66535" w="27948">
                  <a:moveTo>
                    <a:pt x="12699" y="880"/>
                  </a:moveTo>
                  <a:cubicBezTo>
                    <a:pt x="12801" y="880"/>
                    <a:pt x="13056" y="880"/>
                    <a:pt x="13464" y="931"/>
                  </a:cubicBezTo>
                  <a:cubicBezTo>
                    <a:pt x="15096" y="1135"/>
                    <a:pt x="16677" y="1390"/>
                    <a:pt x="18309" y="1747"/>
                  </a:cubicBezTo>
                  <a:lnTo>
                    <a:pt x="18309" y="1900"/>
                  </a:lnTo>
                  <a:lnTo>
                    <a:pt x="18564" y="2002"/>
                  </a:lnTo>
                  <a:cubicBezTo>
                    <a:pt x="18768" y="2104"/>
                    <a:pt x="19023" y="2206"/>
                    <a:pt x="19278" y="2308"/>
                  </a:cubicBezTo>
                  <a:cubicBezTo>
                    <a:pt x="19482" y="2767"/>
                    <a:pt x="19584" y="3277"/>
                    <a:pt x="19635" y="3787"/>
                  </a:cubicBezTo>
                  <a:cubicBezTo>
                    <a:pt x="19686" y="4042"/>
                    <a:pt x="19686" y="4297"/>
                    <a:pt x="19635" y="4501"/>
                  </a:cubicBezTo>
                  <a:lnTo>
                    <a:pt x="19635" y="5776"/>
                  </a:lnTo>
                  <a:lnTo>
                    <a:pt x="19380" y="5674"/>
                  </a:lnTo>
                  <a:cubicBezTo>
                    <a:pt x="18615" y="5215"/>
                    <a:pt x="17748" y="4858"/>
                    <a:pt x="16830" y="4654"/>
                  </a:cubicBezTo>
                  <a:cubicBezTo>
                    <a:pt x="16154" y="4485"/>
                    <a:pt x="15443" y="4386"/>
                    <a:pt x="14726" y="4386"/>
                  </a:cubicBezTo>
                  <a:cubicBezTo>
                    <a:pt x="14577" y="4386"/>
                    <a:pt x="14429" y="4390"/>
                    <a:pt x="14280" y="4399"/>
                  </a:cubicBezTo>
                  <a:lnTo>
                    <a:pt x="13872" y="4399"/>
                  </a:lnTo>
                  <a:lnTo>
                    <a:pt x="13566" y="4450"/>
                  </a:lnTo>
                  <a:cubicBezTo>
                    <a:pt x="13413" y="4450"/>
                    <a:pt x="13260" y="4501"/>
                    <a:pt x="13107" y="4501"/>
                  </a:cubicBezTo>
                  <a:lnTo>
                    <a:pt x="12903" y="4552"/>
                  </a:lnTo>
                  <a:lnTo>
                    <a:pt x="12852" y="4552"/>
                  </a:lnTo>
                  <a:cubicBezTo>
                    <a:pt x="12801" y="4552"/>
                    <a:pt x="12699" y="4603"/>
                    <a:pt x="12648" y="4603"/>
                  </a:cubicBezTo>
                  <a:lnTo>
                    <a:pt x="12444" y="4654"/>
                  </a:lnTo>
                  <a:cubicBezTo>
                    <a:pt x="12393" y="4654"/>
                    <a:pt x="12342" y="4705"/>
                    <a:pt x="12291" y="4705"/>
                  </a:cubicBezTo>
                  <a:lnTo>
                    <a:pt x="11883" y="4858"/>
                  </a:lnTo>
                  <a:lnTo>
                    <a:pt x="11832" y="4858"/>
                  </a:lnTo>
                  <a:cubicBezTo>
                    <a:pt x="11679" y="4909"/>
                    <a:pt x="11577" y="4960"/>
                    <a:pt x="11475" y="5011"/>
                  </a:cubicBezTo>
                  <a:lnTo>
                    <a:pt x="11424" y="5011"/>
                  </a:lnTo>
                  <a:cubicBezTo>
                    <a:pt x="11373" y="5011"/>
                    <a:pt x="11271" y="5062"/>
                    <a:pt x="11220" y="5062"/>
                  </a:cubicBezTo>
                  <a:lnTo>
                    <a:pt x="10812" y="5266"/>
                  </a:lnTo>
                  <a:cubicBezTo>
                    <a:pt x="10608" y="5368"/>
                    <a:pt x="10455" y="5419"/>
                    <a:pt x="10353" y="5521"/>
                  </a:cubicBezTo>
                  <a:lnTo>
                    <a:pt x="10098" y="5674"/>
                  </a:lnTo>
                  <a:lnTo>
                    <a:pt x="9996" y="5776"/>
                  </a:lnTo>
                  <a:cubicBezTo>
                    <a:pt x="9894" y="5827"/>
                    <a:pt x="9792" y="5929"/>
                    <a:pt x="9690" y="5980"/>
                  </a:cubicBezTo>
                  <a:cubicBezTo>
                    <a:pt x="9792" y="5623"/>
                    <a:pt x="9894" y="5215"/>
                    <a:pt x="9996" y="4705"/>
                  </a:cubicBezTo>
                  <a:cubicBezTo>
                    <a:pt x="10047" y="4603"/>
                    <a:pt x="10047" y="4450"/>
                    <a:pt x="10098" y="4348"/>
                  </a:cubicBezTo>
                  <a:cubicBezTo>
                    <a:pt x="10098" y="4246"/>
                    <a:pt x="10098" y="4195"/>
                    <a:pt x="10149" y="4144"/>
                  </a:cubicBezTo>
                  <a:cubicBezTo>
                    <a:pt x="10149" y="4042"/>
                    <a:pt x="10149" y="3991"/>
                    <a:pt x="10200" y="3940"/>
                  </a:cubicBezTo>
                  <a:lnTo>
                    <a:pt x="10251" y="3685"/>
                  </a:lnTo>
                  <a:cubicBezTo>
                    <a:pt x="10353" y="3481"/>
                    <a:pt x="10404" y="3328"/>
                    <a:pt x="10455" y="3124"/>
                  </a:cubicBezTo>
                  <a:cubicBezTo>
                    <a:pt x="10506" y="3073"/>
                    <a:pt x="10506" y="2971"/>
                    <a:pt x="10557" y="2869"/>
                  </a:cubicBezTo>
                  <a:cubicBezTo>
                    <a:pt x="10557" y="2818"/>
                    <a:pt x="10608" y="2767"/>
                    <a:pt x="10608" y="2767"/>
                  </a:cubicBezTo>
                  <a:cubicBezTo>
                    <a:pt x="10659" y="2614"/>
                    <a:pt x="10710" y="2563"/>
                    <a:pt x="10761" y="2461"/>
                  </a:cubicBezTo>
                  <a:cubicBezTo>
                    <a:pt x="10812" y="2410"/>
                    <a:pt x="10812" y="2410"/>
                    <a:pt x="10812" y="2359"/>
                  </a:cubicBezTo>
                  <a:cubicBezTo>
                    <a:pt x="10863" y="2257"/>
                    <a:pt x="10965" y="2155"/>
                    <a:pt x="11016" y="2104"/>
                  </a:cubicBezTo>
                  <a:cubicBezTo>
                    <a:pt x="11067" y="2053"/>
                    <a:pt x="11067" y="2053"/>
                    <a:pt x="11067" y="2002"/>
                  </a:cubicBezTo>
                  <a:lnTo>
                    <a:pt x="11220" y="1849"/>
                  </a:lnTo>
                  <a:lnTo>
                    <a:pt x="11373" y="1747"/>
                  </a:lnTo>
                  <a:cubicBezTo>
                    <a:pt x="11628" y="1441"/>
                    <a:pt x="11985" y="1135"/>
                    <a:pt x="12393" y="931"/>
                  </a:cubicBezTo>
                  <a:cubicBezTo>
                    <a:pt x="12444" y="931"/>
                    <a:pt x="12495" y="880"/>
                    <a:pt x="12597" y="880"/>
                  </a:cubicBezTo>
                  <a:close/>
                  <a:moveTo>
                    <a:pt x="12546" y="5419"/>
                  </a:moveTo>
                  <a:cubicBezTo>
                    <a:pt x="12648" y="5419"/>
                    <a:pt x="12954" y="5419"/>
                    <a:pt x="13362" y="5470"/>
                  </a:cubicBezTo>
                  <a:cubicBezTo>
                    <a:pt x="14739" y="5623"/>
                    <a:pt x="17442" y="5980"/>
                    <a:pt x="18156" y="6184"/>
                  </a:cubicBezTo>
                  <a:lnTo>
                    <a:pt x="18411" y="6286"/>
                  </a:lnTo>
                  <a:cubicBezTo>
                    <a:pt x="18666" y="6337"/>
                    <a:pt x="18921" y="6439"/>
                    <a:pt x="19176" y="6541"/>
                  </a:cubicBezTo>
                  <a:cubicBezTo>
                    <a:pt x="19380" y="6949"/>
                    <a:pt x="19482" y="7357"/>
                    <a:pt x="19533" y="7815"/>
                  </a:cubicBezTo>
                  <a:cubicBezTo>
                    <a:pt x="19584" y="8019"/>
                    <a:pt x="19584" y="8223"/>
                    <a:pt x="19533" y="8478"/>
                  </a:cubicBezTo>
                  <a:lnTo>
                    <a:pt x="19533" y="9855"/>
                  </a:lnTo>
                  <a:lnTo>
                    <a:pt x="19533" y="10365"/>
                  </a:lnTo>
                  <a:lnTo>
                    <a:pt x="19533" y="10824"/>
                  </a:lnTo>
                  <a:lnTo>
                    <a:pt x="19533" y="10977"/>
                  </a:lnTo>
                  <a:lnTo>
                    <a:pt x="19533" y="11283"/>
                  </a:lnTo>
                  <a:lnTo>
                    <a:pt x="19533" y="11793"/>
                  </a:lnTo>
                  <a:cubicBezTo>
                    <a:pt x="19533" y="11997"/>
                    <a:pt x="19533" y="12252"/>
                    <a:pt x="19584" y="12456"/>
                  </a:cubicBezTo>
                  <a:lnTo>
                    <a:pt x="19584" y="12711"/>
                  </a:lnTo>
                  <a:lnTo>
                    <a:pt x="19584" y="13119"/>
                  </a:lnTo>
                  <a:cubicBezTo>
                    <a:pt x="19584" y="13272"/>
                    <a:pt x="19584" y="13527"/>
                    <a:pt x="19635" y="13680"/>
                  </a:cubicBezTo>
                  <a:cubicBezTo>
                    <a:pt x="19635" y="13884"/>
                    <a:pt x="19635" y="13935"/>
                    <a:pt x="19635" y="14037"/>
                  </a:cubicBezTo>
                  <a:cubicBezTo>
                    <a:pt x="19635" y="14190"/>
                    <a:pt x="19635" y="14343"/>
                    <a:pt x="19635" y="14547"/>
                  </a:cubicBezTo>
                  <a:cubicBezTo>
                    <a:pt x="19737" y="15567"/>
                    <a:pt x="19890" y="17301"/>
                    <a:pt x="20093" y="19035"/>
                  </a:cubicBezTo>
                  <a:cubicBezTo>
                    <a:pt x="20093" y="19239"/>
                    <a:pt x="20144" y="19392"/>
                    <a:pt x="20144" y="19596"/>
                  </a:cubicBezTo>
                  <a:cubicBezTo>
                    <a:pt x="20144" y="19647"/>
                    <a:pt x="20144" y="19698"/>
                    <a:pt x="20144" y="19749"/>
                  </a:cubicBezTo>
                  <a:cubicBezTo>
                    <a:pt x="20246" y="20820"/>
                    <a:pt x="20399" y="21840"/>
                    <a:pt x="20501" y="22656"/>
                  </a:cubicBezTo>
                  <a:cubicBezTo>
                    <a:pt x="20552" y="23064"/>
                    <a:pt x="20603" y="23472"/>
                    <a:pt x="20603" y="23778"/>
                  </a:cubicBezTo>
                  <a:lnTo>
                    <a:pt x="20603" y="24084"/>
                  </a:lnTo>
                  <a:cubicBezTo>
                    <a:pt x="20756" y="25206"/>
                    <a:pt x="20858" y="26328"/>
                    <a:pt x="20960" y="27348"/>
                  </a:cubicBezTo>
                  <a:cubicBezTo>
                    <a:pt x="20960" y="27603"/>
                    <a:pt x="21011" y="27858"/>
                    <a:pt x="21011" y="28113"/>
                  </a:cubicBezTo>
                  <a:cubicBezTo>
                    <a:pt x="21062" y="28572"/>
                    <a:pt x="21062" y="28980"/>
                    <a:pt x="21062" y="29337"/>
                  </a:cubicBezTo>
                  <a:cubicBezTo>
                    <a:pt x="20246" y="29337"/>
                    <a:pt x="19431" y="29388"/>
                    <a:pt x="18972" y="29439"/>
                  </a:cubicBezTo>
                  <a:lnTo>
                    <a:pt x="19176" y="29490"/>
                  </a:lnTo>
                  <a:cubicBezTo>
                    <a:pt x="18322" y="29703"/>
                    <a:pt x="17444" y="29792"/>
                    <a:pt x="16558" y="29792"/>
                  </a:cubicBezTo>
                  <a:cubicBezTo>
                    <a:pt x="16174" y="29792"/>
                    <a:pt x="15788" y="29775"/>
                    <a:pt x="15402" y="29745"/>
                  </a:cubicBezTo>
                  <a:cubicBezTo>
                    <a:pt x="14994" y="29745"/>
                    <a:pt x="14535" y="29694"/>
                    <a:pt x="14127" y="29694"/>
                  </a:cubicBezTo>
                  <a:cubicBezTo>
                    <a:pt x="13158" y="29592"/>
                    <a:pt x="12240" y="29541"/>
                    <a:pt x="11271" y="29541"/>
                  </a:cubicBezTo>
                  <a:cubicBezTo>
                    <a:pt x="10863" y="29541"/>
                    <a:pt x="10506" y="29541"/>
                    <a:pt x="10098" y="29592"/>
                  </a:cubicBezTo>
                  <a:lnTo>
                    <a:pt x="9792" y="29643"/>
                  </a:lnTo>
                  <a:cubicBezTo>
                    <a:pt x="9717" y="29652"/>
                    <a:pt x="9642" y="29656"/>
                    <a:pt x="9567" y="29656"/>
                  </a:cubicBezTo>
                  <a:cubicBezTo>
                    <a:pt x="9234" y="29656"/>
                    <a:pt x="8901" y="29573"/>
                    <a:pt x="8568" y="29490"/>
                  </a:cubicBezTo>
                  <a:cubicBezTo>
                    <a:pt x="7905" y="29286"/>
                    <a:pt x="7191" y="29133"/>
                    <a:pt x="6477" y="29082"/>
                  </a:cubicBezTo>
                  <a:lnTo>
                    <a:pt x="5967" y="29082"/>
                  </a:lnTo>
                  <a:cubicBezTo>
                    <a:pt x="6069" y="28317"/>
                    <a:pt x="6120" y="27450"/>
                    <a:pt x="6222" y="26532"/>
                  </a:cubicBezTo>
                  <a:cubicBezTo>
                    <a:pt x="6273" y="26226"/>
                    <a:pt x="6273" y="25920"/>
                    <a:pt x="6324" y="25512"/>
                  </a:cubicBezTo>
                  <a:cubicBezTo>
                    <a:pt x="6375" y="25155"/>
                    <a:pt x="6375" y="24798"/>
                    <a:pt x="6426" y="24492"/>
                  </a:cubicBezTo>
                  <a:cubicBezTo>
                    <a:pt x="6426" y="24339"/>
                    <a:pt x="6477" y="24186"/>
                    <a:pt x="6477" y="24033"/>
                  </a:cubicBezTo>
                  <a:cubicBezTo>
                    <a:pt x="6528" y="23931"/>
                    <a:pt x="6528" y="23829"/>
                    <a:pt x="6528" y="23727"/>
                  </a:cubicBezTo>
                  <a:cubicBezTo>
                    <a:pt x="6528" y="23625"/>
                    <a:pt x="6528" y="23676"/>
                    <a:pt x="6528" y="23625"/>
                  </a:cubicBezTo>
                  <a:cubicBezTo>
                    <a:pt x="6528" y="23574"/>
                    <a:pt x="6528" y="23523"/>
                    <a:pt x="6528" y="23472"/>
                  </a:cubicBezTo>
                  <a:cubicBezTo>
                    <a:pt x="6528" y="23319"/>
                    <a:pt x="6528" y="23217"/>
                    <a:pt x="6579" y="23064"/>
                  </a:cubicBezTo>
                  <a:cubicBezTo>
                    <a:pt x="6579" y="22962"/>
                    <a:pt x="6579" y="22860"/>
                    <a:pt x="6630" y="22758"/>
                  </a:cubicBezTo>
                  <a:cubicBezTo>
                    <a:pt x="6630" y="22656"/>
                    <a:pt x="6630" y="22503"/>
                    <a:pt x="6681" y="22401"/>
                  </a:cubicBezTo>
                  <a:lnTo>
                    <a:pt x="6681" y="22248"/>
                  </a:lnTo>
                  <a:cubicBezTo>
                    <a:pt x="6681" y="22197"/>
                    <a:pt x="6681" y="22146"/>
                    <a:pt x="6732" y="22095"/>
                  </a:cubicBezTo>
                  <a:cubicBezTo>
                    <a:pt x="6732" y="21993"/>
                    <a:pt x="6732" y="21942"/>
                    <a:pt x="6783" y="21840"/>
                  </a:cubicBezTo>
                  <a:cubicBezTo>
                    <a:pt x="6783" y="21636"/>
                    <a:pt x="6834" y="21432"/>
                    <a:pt x="6885" y="21279"/>
                  </a:cubicBezTo>
                  <a:cubicBezTo>
                    <a:pt x="6885" y="21126"/>
                    <a:pt x="6936" y="20973"/>
                    <a:pt x="6987" y="20820"/>
                  </a:cubicBezTo>
                  <a:lnTo>
                    <a:pt x="7038" y="20565"/>
                  </a:lnTo>
                  <a:cubicBezTo>
                    <a:pt x="7089" y="20463"/>
                    <a:pt x="7089" y="20412"/>
                    <a:pt x="7089" y="20310"/>
                  </a:cubicBezTo>
                  <a:cubicBezTo>
                    <a:pt x="7191" y="20004"/>
                    <a:pt x="7242" y="19698"/>
                    <a:pt x="7293" y="19392"/>
                  </a:cubicBezTo>
                  <a:cubicBezTo>
                    <a:pt x="7344" y="19086"/>
                    <a:pt x="7395" y="18984"/>
                    <a:pt x="7395" y="18780"/>
                  </a:cubicBezTo>
                  <a:cubicBezTo>
                    <a:pt x="7446" y="18576"/>
                    <a:pt x="7497" y="18423"/>
                    <a:pt x="7497" y="18270"/>
                  </a:cubicBezTo>
                  <a:cubicBezTo>
                    <a:pt x="7548" y="18117"/>
                    <a:pt x="7599" y="17862"/>
                    <a:pt x="7650" y="17658"/>
                  </a:cubicBezTo>
                  <a:cubicBezTo>
                    <a:pt x="7650" y="17505"/>
                    <a:pt x="7701" y="17403"/>
                    <a:pt x="7701" y="17301"/>
                  </a:cubicBezTo>
                  <a:cubicBezTo>
                    <a:pt x="7701" y="17250"/>
                    <a:pt x="7701" y="17148"/>
                    <a:pt x="7752" y="17097"/>
                  </a:cubicBezTo>
                  <a:cubicBezTo>
                    <a:pt x="7803" y="16944"/>
                    <a:pt x="7803" y="16842"/>
                    <a:pt x="7803" y="16689"/>
                  </a:cubicBezTo>
                  <a:lnTo>
                    <a:pt x="7905" y="16179"/>
                  </a:lnTo>
                  <a:cubicBezTo>
                    <a:pt x="7905" y="16077"/>
                    <a:pt x="7905" y="16026"/>
                    <a:pt x="7905" y="15975"/>
                  </a:cubicBezTo>
                  <a:cubicBezTo>
                    <a:pt x="7905" y="15924"/>
                    <a:pt x="7956" y="15822"/>
                    <a:pt x="7956" y="15720"/>
                  </a:cubicBezTo>
                  <a:cubicBezTo>
                    <a:pt x="8007" y="15669"/>
                    <a:pt x="8007" y="15567"/>
                    <a:pt x="8007" y="15516"/>
                  </a:cubicBezTo>
                  <a:lnTo>
                    <a:pt x="8109" y="15108"/>
                  </a:lnTo>
                  <a:cubicBezTo>
                    <a:pt x="8211" y="14853"/>
                    <a:pt x="8262" y="14598"/>
                    <a:pt x="8313" y="14343"/>
                  </a:cubicBezTo>
                  <a:cubicBezTo>
                    <a:pt x="8466" y="13935"/>
                    <a:pt x="8568" y="13527"/>
                    <a:pt x="8670" y="13119"/>
                  </a:cubicBezTo>
                  <a:cubicBezTo>
                    <a:pt x="8721" y="12966"/>
                    <a:pt x="8772" y="12762"/>
                    <a:pt x="8823" y="12609"/>
                  </a:cubicBezTo>
                  <a:lnTo>
                    <a:pt x="8925" y="12252"/>
                  </a:lnTo>
                  <a:cubicBezTo>
                    <a:pt x="8925" y="12150"/>
                    <a:pt x="8976" y="12048"/>
                    <a:pt x="8976" y="11946"/>
                  </a:cubicBezTo>
                  <a:cubicBezTo>
                    <a:pt x="8995" y="11909"/>
                    <a:pt x="9000" y="11899"/>
                    <a:pt x="8998" y="11899"/>
                  </a:cubicBezTo>
                  <a:lnTo>
                    <a:pt x="8998" y="11899"/>
                  </a:lnTo>
                  <a:cubicBezTo>
                    <a:pt x="8997" y="11899"/>
                    <a:pt x="8988" y="11911"/>
                    <a:pt x="8982" y="11911"/>
                  </a:cubicBezTo>
                  <a:cubicBezTo>
                    <a:pt x="8979" y="11911"/>
                    <a:pt x="8976" y="11907"/>
                    <a:pt x="8976" y="11895"/>
                  </a:cubicBezTo>
                  <a:lnTo>
                    <a:pt x="9129" y="11487"/>
                  </a:lnTo>
                  <a:cubicBezTo>
                    <a:pt x="9129" y="11385"/>
                    <a:pt x="9180" y="11334"/>
                    <a:pt x="9180" y="11283"/>
                  </a:cubicBezTo>
                  <a:cubicBezTo>
                    <a:pt x="9333" y="10671"/>
                    <a:pt x="9486" y="10212"/>
                    <a:pt x="9588" y="9855"/>
                  </a:cubicBezTo>
                  <a:cubicBezTo>
                    <a:pt x="9690" y="9498"/>
                    <a:pt x="9741" y="9141"/>
                    <a:pt x="9894" y="8733"/>
                  </a:cubicBezTo>
                  <a:cubicBezTo>
                    <a:pt x="9894" y="8631"/>
                    <a:pt x="9945" y="8529"/>
                    <a:pt x="9996" y="8427"/>
                  </a:cubicBezTo>
                  <a:cubicBezTo>
                    <a:pt x="9996" y="8376"/>
                    <a:pt x="9996" y="8274"/>
                    <a:pt x="10047" y="8223"/>
                  </a:cubicBezTo>
                  <a:cubicBezTo>
                    <a:pt x="10047" y="8172"/>
                    <a:pt x="10047" y="8121"/>
                    <a:pt x="10098" y="8070"/>
                  </a:cubicBezTo>
                  <a:lnTo>
                    <a:pt x="10149" y="7815"/>
                  </a:lnTo>
                  <a:cubicBezTo>
                    <a:pt x="10251" y="7662"/>
                    <a:pt x="10302" y="7510"/>
                    <a:pt x="10353" y="7357"/>
                  </a:cubicBezTo>
                  <a:cubicBezTo>
                    <a:pt x="10404" y="7306"/>
                    <a:pt x="10404" y="7204"/>
                    <a:pt x="10455" y="7153"/>
                  </a:cubicBezTo>
                  <a:cubicBezTo>
                    <a:pt x="10455" y="7102"/>
                    <a:pt x="10506" y="7051"/>
                    <a:pt x="10506" y="7051"/>
                  </a:cubicBezTo>
                  <a:cubicBezTo>
                    <a:pt x="10557" y="6949"/>
                    <a:pt x="10608" y="6847"/>
                    <a:pt x="10659" y="6796"/>
                  </a:cubicBezTo>
                  <a:cubicBezTo>
                    <a:pt x="10659" y="6745"/>
                    <a:pt x="10710" y="6694"/>
                    <a:pt x="10710" y="6694"/>
                  </a:cubicBezTo>
                  <a:cubicBezTo>
                    <a:pt x="10761" y="6592"/>
                    <a:pt x="10812" y="6541"/>
                    <a:pt x="10914" y="6490"/>
                  </a:cubicBezTo>
                  <a:cubicBezTo>
                    <a:pt x="10914" y="6439"/>
                    <a:pt x="10965" y="6439"/>
                    <a:pt x="10965" y="6388"/>
                  </a:cubicBezTo>
                  <a:lnTo>
                    <a:pt x="11118" y="6286"/>
                  </a:lnTo>
                  <a:lnTo>
                    <a:pt x="11220" y="6184"/>
                  </a:lnTo>
                  <a:cubicBezTo>
                    <a:pt x="11526" y="5878"/>
                    <a:pt x="11883" y="5623"/>
                    <a:pt x="12291" y="5470"/>
                  </a:cubicBezTo>
                  <a:cubicBezTo>
                    <a:pt x="12342" y="5470"/>
                    <a:pt x="12393" y="5419"/>
                    <a:pt x="12495" y="5419"/>
                  </a:cubicBezTo>
                  <a:close/>
                  <a:moveTo>
                    <a:pt x="14815" y="0"/>
                  </a:moveTo>
                  <a:cubicBezTo>
                    <a:pt x="14671" y="0"/>
                    <a:pt x="14526" y="4"/>
                    <a:pt x="14382" y="13"/>
                  </a:cubicBezTo>
                  <a:lnTo>
                    <a:pt x="13821" y="13"/>
                  </a:lnTo>
                  <a:cubicBezTo>
                    <a:pt x="13719" y="13"/>
                    <a:pt x="13668" y="13"/>
                    <a:pt x="13566" y="64"/>
                  </a:cubicBezTo>
                  <a:cubicBezTo>
                    <a:pt x="13464" y="115"/>
                    <a:pt x="13260" y="115"/>
                    <a:pt x="13107" y="166"/>
                  </a:cubicBezTo>
                  <a:lnTo>
                    <a:pt x="12903" y="217"/>
                  </a:lnTo>
                  <a:lnTo>
                    <a:pt x="12852" y="217"/>
                  </a:lnTo>
                  <a:cubicBezTo>
                    <a:pt x="12750" y="217"/>
                    <a:pt x="12699" y="268"/>
                    <a:pt x="12648" y="268"/>
                  </a:cubicBezTo>
                  <a:cubicBezTo>
                    <a:pt x="12597" y="268"/>
                    <a:pt x="12495" y="319"/>
                    <a:pt x="12444" y="319"/>
                  </a:cubicBezTo>
                  <a:cubicBezTo>
                    <a:pt x="12393" y="370"/>
                    <a:pt x="12342" y="370"/>
                    <a:pt x="12240" y="370"/>
                  </a:cubicBezTo>
                  <a:lnTo>
                    <a:pt x="11832" y="574"/>
                  </a:lnTo>
                  <a:cubicBezTo>
                    <a:pt x="11679" y="574"/>
                    <a:pt x="11577" y="625"/>
                    <a:pt x="11475" y="727"/>
                  </a:cubicBezTo>
                  <a:lnTo>
                    <a:pt x="11424" y="727"/>
                  </a:lnTo>
                  <a:cubicBezTo>
                    <a:pt x="11322" y="727"/>
                    <a:pt x="11271" y="778"/>
                    <a:pt x="11220" y="778"/>
                  </a:cubicBezTo>
                  <a:lnTo>
                    <a:pt x="10761" y="1033"/>
                  </a:lnTo>
                  <a:cubicBezTo>
                    <a:pt x="10608" y="1135"/>
                    <a:pt x="10455" y="1237"/>
                    <a:pt x="10302" y="1339"/>
                  </a:cubicBezTo>
                  <a:lnTo>
                    <a:pt x="10098" y="1492"/>
                  </a:lnTo>
                  <a:lnTo>
                    <a:pt x="9996" y="1594"/>
                  </a:lnTo>
                  <a:cubicBezTo>
                    <a:pt x="9639" y="1849"/>
                    <a:pt x="9333" y="2155"/>
                    <a:pt x="9027" y="2512"/>
                  </a:cubicBezTo>
                  <a:cubicBezTo>
                    <a:pt x="8925" y="2665"/>
                    <a:pt x="8772" y="2818"/>
                    <a:pt x="8619" y="3022"/>
                  </a:cubicBezTo>
                  <a:cubicBezTo>
                    <a:pt x="8313" y="3379"/>
                    <a:pt x="8007" y="3787"/>
                    <a:pt x="7752" y="4195"/>
                  </a:cubicBezTo>
                  <a:cubicBezTo>
                    <a:pt x="7497" y="4603"/>
                    <a:pt x="7242" y="5062"/>
                    <a:pt x="6987" y="5470"/>
                  </a:cubicBezTo>
                  <a:cubicBezTo>
                    <a:pt x="6018" y="7255"/>
                    <a:pt x="5253" y="9141"/>
                    <a:pt x="4743" y="11079"/>
                  </a:cubicBezTo>
                  <a:cubicBezTo>
                    <a:pt x="4692" y="11283"/>
                    <a:pt x="4641" y="11589"/>
                    <a:pt x="4539" y="11997"/>
                  </a:cubicBezTo>
                  <a:cubicBezTo>
                    <a:pt x="4284" y="13170"/>
                    <a:pt x="3978" y="15108"/>
                    <a:pt x="3621" y="17097"/>
                  </a:cubicBezTo>
                  <a:cubicBezTo>
                    <a:pt x="3417" y="18525"/>
                    <a:pt x="3162" y="19953"/>
                    <a:pt x="3009" y="21177"/>
                  </a:cubicBezTo>
                  <a:cubicBezTo>
                    <a:pt x="2805" y="22197"/>
                    <a:pt x="2703" y="23064"/>
                    <a:pt x="2652" y="23574"/>
                  </a:cubicBezTo>
                  <a:cubicBezTo>
                    <a:pt x="2499" y="24390"/>
                    <a:pt x="2448" y="25104"/>
                    <a:pt x="2448" y="25767"/>
                  </a:cubicBezTo>
                  <a:lnTo>
                    <a:pt x="2448" y="26328"/>
                  </a:lnTo>
                  <a:cubicBezTo>
                    <a:pt x="2397" y="26889"/>
                    <a:pt x="2397" y="27450"/>
                    <a:pt x="2346" y="27960"/>
                  </a:cubicBezTo>
                  <a:cubicBezTo>
                    <a:pt x="2346" y="28521"/>
                    <a:pt x="2346" y="29031"/>
                    <a:pt x="2295" y="29490"/>
                  </a:cubicBezTo>
                  <a:cubicBezTo>
                    <a:pt x="1479" y="29643"/>
                    <a:pt x="816" y="29694"/>
                    <a:pt x="816" y="29694"/>
                  </a:cubicBezTo>
                  <a:cubicBezTo>
                    <a:pt x="867" y="30000"/>
                    <a:pt x="867" y="30102"/>
                    <a:pt x="918" y="30408"/>
                  </a:cubicBezTo>
                  <a:lnTo>
                    <a:pt x="969" y="31070"/>
                  </a:lnTo>
                  <a:cubicBezTo>
                    <a:pt x="969" y="31274"/>
                    <a:pt x="969" y="31376"/>
                    <a:pt x="1020" y="31580"/>
                  </a:cubicBezTo>
                  <a:cubicBezTo>
                    <a:pt x="1020" y="31580"/>
                    <a:pt x="1020" y="31631"/>
                    <a:pt x="1020" y="31631"/>
                  </a:cubicBezTo>
                  <a:lnTo>
                    <a:pt x="1020" y="32345"/>
                  </a:lnTo>
                  <a:cubicBezTo>
                    <a:pt x="1020" y="33212"/>
                    <a:pt x="969" y="34742"/>
                    <a:pt x="918" y="35609"/>
                  </a:cubicBezTo>
                  <a:lnTo>
                    <a:pt x="918" y="36119"/>
                  </a:lnTo>
                  <a:lnTo>
                    <a:pt x="918" y="38414"/>
                  </a:lnTo>
                  <a:lnTo>
                    <a:pt x="918" y="39026"/>
                  </a:lnTo>
                  <a:cubicBezTo>
                    <a:pt x="918" y="40709"/>
                    <a:pt x="1020" y="42749"/>
                    <a:pt x="1071" y="43616"/>
                  </a:cubicBezTo>
                  <a:lnTo>
                    <a:pt x="1071" y="43922"/>
                  </a:lnTo>
                  <a:cubicBezTo>
                    <a:pt x="1173" y="46064"/>
                    <a:pt x="1071" y="52031"/>
                    <a:pt x="1173" y="52949"/>
                  </a:cubicBezTo>
                  <a:cubicBezTo>
                    <a:pt x="1224" y="53561"/>
                    <a:pt x="1173" y="56620"/>
                    <a:pt x="1071" y="58660"/>
                  </a:cubicBezTo>
                  <a:cubicBezTo>
                    <a:pt x="1071" y="59731"/>
                    <a:pt x="1020" y="60496"/>
                    <a:pt x="1020" y="60751"/>
                  </a:cubicBezTo>
                  <a:cubicBezTo>
                    <a:pt x="969" y="61006"/>
                    <a:pt x="969" y="61312"/>
                    <a:pt x="918" y="61669"/>
                  </a:cubicBezTo>
                  <a:cubicBezTo>
                    <a:pt x="816" y="62791"/>
                    <a:pt x="663" y="64372"/>
                    <a:pt x="663" y="64372"/>
                  </a:cubicBezTo>
                  <a:cubicBezTo>
                    <a:pt x="612" y="64627"/>
                    <a:pt x="561" y="64882"/>
                    <a:pt x="459" y="65137"/>
                  </a:cubicBezTo>
                  <a:cubicBezTo>
                    <a:pt x="408" y="65188"/>
                    <a:pt x="357" y="65290"/>
                    <a:pt x="306" y="65341"/>
                  </a:cubicBezTo>
                  <a:cubicBezTo>
                    <a:pt x="204" y="65392"/>
                    <a:pt x="153" y="65494"/>
                    <a:pt x="102" y="65647"/>
                  </a:cubicBezTo>
                  <a:cubicBezTo>
                    <a:pt x="0" y="65902"/>
                    <a:pt x="0" y="66259"/>
                    <a:pt x="204" y="66412"/>
                  </a:cubicBezTo>
                  <a:cubicBezTo>
                    <a:pt x="204" y="66463"/>
                    <a:pt x="204" y="66463"/>
                    <a:pt x="255" y="66463"/>
                  </a:cubicBezTo>
                  <a:cubicBezTo>
                    <a:pt x="439" y="66509"/>
                    <a:pt x="632" y="66534"/>
                    <a:pt x="827" y="66534"/>
                  </a:cubicBezTo>
                  <a:cubicBezTo>
                    <a:pt x="1066" y="66534"/>
                    <a:pt x="1306" y="66496"/>
                    <a:pt x="1530" y="66412"/>
                  </a:cubicBezTo>
                  <a:lnTo>
                    <a:pt x="1683" y="66412"/>
                  </a:lnTo>
                  <a:lnTo>
                    <a:pt x="2346" y="66310"/>
                  </a:lnTo>
                  <a:cubicBezTo>
                    <a:pt x="2824" y="66250"/>
                    <a:pt x="3320" y="66225"/>
                    <a:pt x="3812" y="66225"/>
                  </a:cubicBezTo>
                  <a:cubicBezTo>
                    <a:pt x="4160" y="66225"/>
                    <a:pt x="4507" y="66238"/>
                    <a:pt x="4845" y="66259"/>
                  </a:cubicBezTo>
                  <a:cubicBezTo>
                    <a:pt x="4947" y="66259"/>
                    <a:pt x="5406" y="66259"/>
                    <a:pt x="6069" y="66310"/>
                  </a:cubicBezTo>
                  <a:cubicBezTo>
                    <a:pt x="7223" y="66346"/>
                    <a:pt x="8173" y="66382"/>
                    <a:pt x="9244" y="66382"/>
                  </a:cubicBezTo>
                  <a:cubicBezTo>
                    <a:pt x="9687" y="66382"/>
                    <a:pt x="10151" y="66376"/>
                    <a:pt x="10659" y="66361"/>
                  </a:cubicBezTo>
                  <a:cubicBezTo>
                    <a:pt x="11730" y="66310"/>
                    <a:pt x="16626" y="66208"/>
                    <a:pt x="17697" y="66106"/>
                  </a:cubicBezTo>
                  <a:cubicBezTo>
                    <a:pt x="18972" y="66004"/>
                    <a:pt x="21572" y="65902"/>
                    <a:pt x="22541" y="65851"/>
                  </a:cubicBezTo>
                  <a:cubicBezTo>
                    <a:pt x="24071" y="65851"/>
                    <a:pt x="25652" y="65902"/>
                    <a:pt x="27233" y="66106"/>
                  </a:cubicBezTo>
                  <a:lnTo>
                    <a:pt x="27335" y="66106"/>
                  </a:lnTo>
                  <a:cubicBezTo>
                    <a:pt x="27356" y="66111"/>
                    <a:pt x="27378" y="66114"/>
                    <a:pt x="27400" y="66114"/>
                  </a:cubicBezTo>
                  <a:cubicBezTo>
                    <a:pt x="27591" y="66114"/>
                    <a:pt x="27805" y="65926"/>
                    <a:pt x="27896" y="65698"/>
                  </a:cubicBezTo>
                  <a:cubicBezTo>
                    <a:pt x="27947" y="65545"/>
                    <a:pt x="27947" y="65392"/>
                    <a:pt x="27896" y="65290"/>
                  </a:cubicBezTo>
                  <a:cubicBezTo>
                    <a:pt x="27896" y="65188"/>
                    <a:pt x="27845" y="65137"/>
                    <a:pt x="27794" y="65086"/>
                  </a:cubicBezTo>
                  <a:cubicBezTo>
                    <a:pt x="27539" y="64678"/>
                    <a:pt x="27335" y="64168"/>
                    <a:pt x="27233" y="63658"/>
                  </a:cubicBezTo>
                  <a:cubicBezTo>
                    <a:pt x="27131" y="63148"/>
                    <a:pt x="26927" y="62587"/>
                    <a:pt x="26672" y="62128"/>
                  </a:cubicBezTo>
                  <a:lnTo>
                    <a:pt x="26570" y="61873"/>
                  </a:lnTo>
                  <a:cubicBezTo>
                    <a:pt x="26366" y="61465"/>
                    <a:pt x="26315" y="61006"/>
                    <a:pt x="26417" y="60598"/>
                  </a:cubicBezTo>
                  <a:cubicBezTo>
                    <a:pt x="26468" y="60343"/>
                    <a:pt x="26519" y="60037"/>
                    <a:pt x="26570" y="59782"/>
                  </a:cubicBezTo>
                  <a:cubicBezTo>
                    <a:pt x="26774" y="58966"/>
                    <a:pt x="26774" y="58099"/>
                    <a:pt x="26570" y="57232"/>
                  </a:cubicBezTo>
                  <a:cubicBezTo>
                    <a:pt x="26468" y="56416"/>
                    <a:pt x="26519" y="55600"/>
                    <a:pt x="26672" y="54835"/>
                  </a:cubicBezTo>
                  <a:cubicBezTo>
                    <a:pt x="26672" y="54580"/>
                    <a:pt x="26672" y="54376"/>
                    <a:pt x="26672" y="54173"/>
                  </a:cubicBezTo>
                  <a:cubicBezTo>
                    <a:pt x="26672" y="51929"/>
                    <a:pt x="26366" y="45962"/>
                    <a:pt x="26315" y="41984"/>
                  </a:cubicBezTo>
                  <a:lnTo>
                    <a:pt x="26315" y="38618"/>
                  </a:lnTo>
                  <a:cubicBezTo>
                    <a:pt x="26315" y="34691"/>
                    <a:pt x="26162" y="32039"/>
                    <a:pt x="26111" y="31427"/>
                  </a:cubicBezTo>
                  <a:lnTo>
                    <a:pt x="26111" y="31325"/>
                  </a:lnTo>
                  <a:cubicBezTo>
                    <a:pt x="26162" y="31121"/>
                    <a:pt x="26162" y="30918"/>
                    <a:pt x="26111" y="30714"/>
                  </a:cubicBezTo>
                  <a:cubicBezTo>
                    <a:pt x="26111" y="30561"/>
                    <a:pt x="26060" y="30459"/>
                    <a:pt x="26060" y="30357"/>
                  </a:cubicBezTo>
                  <a:cubicBezTo>
                    <a:pt x="26060" y="30306"/>
                    <a:pt x="26060" y="30255"/>
                    <a:pt x="26060" y="30204"/>
                  </a:cubicBezTo>
                  <a:lnTo>
                    <a:pt x="26060" y="29388"/>
                  </a:lnTo>
                  <a:cubicBezTo>
                    <a:pt x="25754" y="29286"/>
                    <a:pt x="25397" y="29286"/>
                    <a:pt x="25091" y="29286"/>
                  </a:cubicBezTo>
                  <a:cubicBezTo>
                    <a:pt x="25040" y="28674"/>
                    <a:pt x="24938" y="28011"/>
                    <a:pt x="24887" y="27195"/>
                  </a:cubicBezTo>
                  <a:cubicBezTo>
                    <a:pt x="24887" y="27042"/>
                    <a:pt x="24887" y="26889"/>
                    <a:pt x="24836" y="26736"/>
                  </a:cubicBezTo>
                  <a:cubicBezTo>
                    <a:pt x="24785" y="25614"/>
                    <a:pt x="24683" y="24441"/>
                    <a:pt x="24581" y="23421"/>
                  </a:cubicBezTo>
                  <a:cubicBezTo>
                    <a:pt x="24581" y="23166"/>
                    <a:pt x="24530" y="22911"/>
                    <a:pt x="24530" y="22707"/>
                  </a:cubicBezTo>
                  <a:cubicBezTo>
                    <a:pt x="24479" y="22248"/>
                    <a:pt x="24428" y="21840"/>
                    <a:pt x="24428" y="21432"/>
                  </a:cubicBezTo>
                  <a:cubicBezTo>
                    <a:pt x="24428" y="21228"/>
                    <a:pt x="24377" y="21024"/>
                    <a:pt x="24377" y="20871"/>
                  </a:cubicBezTo>
                  <a:cubicBezTo>
                    <a:pt x="24326" y="20565"/>
                    <a:pt x="24326" y="20208"/>
                    <a:pt x="24275" y="19800"/>
                  </a:cubicBezTo>
                  <a:cubicBezTo>
                    <a:pt x="24224" y="19494"/>
                    <a:pt x="24224" y="19188"/>
                    <a:pt x="24173" y="18882"/>
                  </a:cubicBezTo>
                  <a:cubicBezTo>
                    <a:pt x="24122" y="18117"/>
                    <a:pt x="24020" y="17250"/>
                    <a:pt x="23969" y="16332"/>
                  </a:cubicBezTo>
                  <a:cubicBezTo>
                    <a:pt x="23867" y="15414"/>
                    <a:pt x="23816" y="14598"/>
                    <a:pt x="23714" y="13782"/>
                  </a:cubicBezTo>
                  <a:cubicBezTo>
                    <a:pt x="23612" y="12354"/>
                    <a:pt x="23510" y="11028"/>
                    <a:pt x="23459" y="10161"/>
                  </a:cubicBezTo>
                  <a:lnTo>
                    <a:pt x="23459" y="9855"/>
                  </a:lnTo>
                  <a:lnTo>
                    <a:pt x="23408" y="8937"/>
                  </a:lnTo>
                  <a:cubicBezTo>
                    <a:pt x="23357" y="8478"/>
                    <a:pt x="23306" y="8019"/>
                    <a:pt x="23306" y="7612"/>
                  </a:cubicBezTo>
                  <a:cubicBezTo>
                    <a:pt x="23255" y="7204"/>
                    <a:pt x="23204" y="6847"/>
                    <a:pt x="23153" y="6541"/>
                  </a:cubicBezTo>
                  <a:cubicBezTo>
                    <a:pt x="23153" y="6337"/>
                    <a:pt x="23102" y="6133"/>
                    <a:pt x="23051" y="5980"/>
                  </a:cubicBezTo>
                  <a:cubicBezTo>
                    <a:pt x="23000" y="5521"/>
                    <a:pt x="22898" y="5062"/>
                    <a:pt x="22745" y="4603"/>
                  </a:cubicBezTo>
                  <a:cubicBezTo>
                    <a:pt x="22694" y="4501"/>
                    <a:pt x="22694" y="4450"/>
                    <a:pt x="22643" y="4348"/>
                  </a:cubicBezTo>
                  <a:cubicBezTo>
                    <a:pt x="22643" y="4246"/>
                    <a:pt x="22643" y="4297"/>
                    <a:pt x="22643" y="4246"/>
                  </a:cubicBezTo>
                  <a:cubicBezTo>
                    <a:pt x="22643" y="4246"/>
                    <a:pt x="22643" y="4195"/>
                    <a:pt x="22592" y="4144"/>
                  </a:cubicBezTo>
                  <a:cubicBezTo>
                    <a:pt x="22184" y="3583"/>
                    <a:pt x="21674" y="3073"/>
                    <a:pt x="21113" y="2716"/>
                  </a:cubicBezTo>
                  <a:cubicBezTo>
                    <a:pt x="20960" y="2614"/>
                    <a:pt x="20858" y="2512"/>
                    <a:pt x="20756" y="2410"/>
                  </a:cubicBezTo>
                  <a:cubicBezTo>
                    <a:pt x="20348" y="2104"/>
                    <a:pt x="19941" y="1747"/>
                    <a:pt x="19482" y="1492"/>
                  </a:cubicBezTo>
                  <a:cubicBezTo>
                    <a:pt x="18717" y="931"/>
                    <a:pt x="17850" y="574"/>
                    <a:pt x="16932" y="319"/>
                  </a:cubicBezTo>
                  <a:cubicBezTo>
                    <a:pt x="16252" y="106"/>
                    <a:pt x="15536" y="0"/>
                    <a:pt x="14815" y="0"/>
                  </a:cubicBezTo>
                  <a:close/>
                </a:path>
              </a:pathLst>
            </a:custGeom>
            <a:solidFill>
              <a:srgbClr val="E3D3AA"/>
            </a:solidFill>
            <a:ln cap="flat" cmpd="sng" w="114300">
              <a:solidFill>
                <a:srgbClr val="FFFFFF"/>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21" name="Google Shape;2221;p42"/>
            <p:cNvPicPr preferRelativeResize="0"/>
            <p:nvPr/>
          </p:nvPicPr>
          <p:blipFill rotWithShape="1">
            <a:blip r:embed="rId5">
              <a:alphaModFix/>
            </a:blip>
            <a:srcRect b="0" l="10778" r="10776" t="0"/>
            <a:stretch/>
          </p:blipFill>
          <p:spPr>
            <a:xfrm rot="-1126304">
              <a:off x="7209888" y="1590651"/>
              <a:ext cx="1109502" cy="2367486"/>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5" name="Shape 2225"/>
        <p:cNvGrpSpPr/>
        <p:nvPr/>
      </p:nvGrpSpPr>
      <p:grpSpPr>
        <a:xfrm>
          <a:off x="0" y="0"/>
          <a:ext cx="0" cy="0"/>
          <a:chOff x="0" y="0"/>
          <a:chExt cx="0" cy="0"/>
        </a:xfrm>
      </p:grpSpPr>
      <p:pic>
        <p:nvPicPr>
          <p:cNvPr id="2226" name="Google Shape;2226;p43"/>
          <p:cNvPicPr preferRelativeResize="0"/>
          <p:nvPr/>
        </p:nvPicPr>
        <p:blipFill>
          <a:blip r:embed="rId3">
            <a:alphaModFix/>
          </a:blip>
          <a:stretch>
            <a:fillRect/>
          </a:stretch>
        </p:blipFill>
        <p:spPr>
          <a:xfrm>
            <a:off x="152400" y="1140988"/>
            <a:ext cx="8839204" cy="286152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0" name="Shape 2230"/>
        <p:cNvGrpSpPr/>
        <p:nvPr/>
      </p:nvGrpSpPr>
      <p:grpSpPr>
        <a:xfrm>
          <a:off x="0" y="0"/>
          <a:ext cx="0" cy="0"/>
          <a:chOff x="0" y="0"/>
          <a:chExt cx="0" cy="0"/>
        </a:xfrm>
      </p:grpSpPr>
      <p:sp>
        <p:nvSpPr>
          <p:cNvPr id="2231" name="Google Shape;2231;p44"/>
          <p:cNvSpPr txBox="1"/>
          <p:nvPr>
            <p:ph type="title"/>
          </p:nvPr>
        </p:nvSpPr>
        <p:spPr>
          <a:xfrm>
            <a:off x="715100" y="1733475"/>
            <a:ext cx="3203100" cy="972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sz="4800"/>
              <a:t>08</a:t>
            </a:r>
            <a:endParaRPr sz="4800"/>
          </a:p>
        </p:txBody>
      </p:sp>
      <p:sp>
        <p:nvSpPr>
          <p:cNvPr id="2232" name="Google Shape;2232;p44"/>
          <p:cNvSpPr txBox="1"/>
          <p:nvPr>
            <p:ph idx="1" type="subTitle"/>
          </p:nvPr>
        </p:nvSpPr>
        <p:spPr>
          <a:xfrm>
            <a:off x="715088" y="2320133"/>
            <a:ext cx="3203100" cy="1198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600"/>
              <a:buNone/>
            </a:pPr>
            <a:r>
              <a:rPr lang="en-US" sz="3200"/>
              <a:t>Metrics</a:t>
            </a:r>
            <a:r>
              <a:rPr lang="en-US"/>
              <a:t>	</a:t>
            </a:r>
            <a:endParaRPr/>
          </a:p>
        </p:txBody>
      </p:sp>
      <p:grpSp>
        <p:nvGrpSpPr>
          <p:cNvPr id="2233" name="Google Shape;2233;p44"/>
          <p:cNvGrpSpPr/>
          <p:nvPr/>
        </p:nvGrpSpPr>
        <p:grpSpPr>
          <a:xfrm>
            <a:off x="4399868" y="1238297"/>
            <a:ext cx="3277679" cy="2666570"/>
            <a:chOff x="4399868" y="1238297"/>
            <a:chExt cx="3277679" cy="2666570"/>
          </a:xfrm>
        </p:grpSpPr>
        <p:grpSp>
          <p:nvGrpSpPr>
            <p:cNvPr id="2234" name="Google Shape;2234;p44"/>
            <p:cNvGrpSpPr/>
            <p:nvPr/>
          </p:nvGrpSpPr>
          <p:grpSpPr>
            <a:xfrm>
              <a:off x="4399868" y="1238297"/>
              <a:ext cx="3277679" cy="2666570"/>
              <a:chOff x="4584500" y="1205300"/>
              <a:chExt cx="2892665" cy="2353341"/>
            </a:xfrm>
          </p:grpSpPr>
          <p:sp>
            <p:nvSpPr>
              <p:cNvPr id="2235" name="Google Shape;2235;p44"/>
              <p:cNvSpPr/>
              <p:nvPr/>
            </p:nvSpPr>
            <p:spPr>
              <a:xfrm>
                <a:off x="5545960" y="3208211"/>
                <a:ext cx="969663" cy="350430"/>
              </a:xfrm>
              <a:custGeom>
                <a:rect b="b" l="l" r="r" t="t"/>
                <a:pathLst>
                  <a:path extrusionOk="0" h="20036" w="55441">
                    <a:moveTo>
                      <a:pt x="0" y="20035"/>
                    </a:moveTo>
                    <a:lnTo>
                      <a:pt x="0" y="17982"/>
                    </a:lnTo>
                    <a:lnTo>
                      <a:pt x="6526" y="17184"/>
                    </a:lnTo>
                    <a:lnTo>
                      <a:pt x="11030" y="1"/>
                    </a:lnTo>
                    <a:lnTo>
                      <a:pt x="44410" y="1"/>
                    </a:lnTo>
                    <a:lnTo>
                      <a:pt x="48911" y="17184"/>
                    </a:lnTo>
                    <a:lnTo>
                      <a:pt x="55441" y="17982"/>
                    </a:lnTo>
                    <a:lnTo>
                      <a:pt x="55441" y="20035"/>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6" name="Google Shape;2236;p44"/>
              <p:cNvSpPr/>
              <p:nvPr/>
            </p:nvSpPr>
            <p:spPr>
              <a:xfrm>
                <a:off x="4584511" y="1205300"/>
                <a:ext cx="2892654" cy="1751886"/>
              </a:xfrm>
              <a:custGeom>
                <a:rect b="b" l="l" r="r" t="t"/>
                <a:pathLst>
                  <a:path extrusionOk="0" h="100165" w="165389">
                    <a:moveTo>
                      <a:pt x="1" y="100165"/>
                    </a:moveTo>
                    <a:lnTo>
                      <a:pt x="1" y="3726"/>
                    </a:lnTo>
                    <a:cubicBezTo>
                      <a:pt x="1" y="1669"/>
                      <a:pt x="1670" y="0"/>
                      <a:pt x="3728" y="0"/>
                    </a:cubicBezTo>
                    <a:lnTo>
                      <a:pt x="161661" y="0"/>
                    </a:lnTo>
                    <a:cubicBezTo>
                      <a:pt x="163721" y="0"/>
                      <a:pt x="165388" y="1669"/>
                      <a:pt x="165388" y="3726"/>
                    </a:cubicBezTo>
                    <a:lnTo>
                      <a:pt x="165388" y="100165"/>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7" name="Google Shape;2237;p44"/>
              <p:cNvSpPr/>
              <p:nvPr/>
            </p:nvSpPr>
            <p:spPr>
              <a:xfrm>
                <a:off x="4584500" y="2892648"/>
                <a:ext cx="2892654" cy="325128"/>
              </a:xfrm>
              <a:custGeom>
                <a:rect b="b" l="l" r="r" t="t"/>
                <a:pathLst>
                  <a:path extrusionOk="0" h="14909" w="165389">
                    <a:moveTo>
                      <a:pt x="161661" y="14908"/>
                    </a:moveTo>
                    <a:lnTo>
                      <a:pt x="3728" y="14908"/>
                    </a:lnTo>
                    <a:cubicBezTo>
                      <a:pt x="1670" y="14908"/>
                      <a:pt x="1" y="13241"/>
                      <a:pt x="1" y="11182"/>
                    </a:cubicBezTo>
                    <a:lnTo>
                      <a:pt x="1" y="1"/>
                    </a:lnTo>
                    <a:lnTo>
                      <a:pt x="165388" y="1"/>
                    </a:lnTo>
                    <a:lnTo>
                      <a:pt x="165388" y="11182"/>
                    </a:lnTo>
                    <a:cubicBezTo>
                      <a:pt x="165388" y="13241"/>
                      <a:pt x="163719" y="14908"/>
                      <a:pt x="161661" y="14908"/>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238" name="Google Shape;2238;p44"/>
            <p:cNvPicPr preferRelativeResize="0"/>
            <p:nvPr/>
          </p:nvPicPr>
          <p:blipFill rotWithShape="1">
            <a:blip r:embed="rId3">
              <a:alphaModFix/>
            </a:blip>
            <a:srcRect b="0" l="0" r="0" t="0"/>
            <a:stretch/>
          </p:blipFill>
          <p:spPr>
            <a:xfrm>
              <a:off x="4564113" y="1441200"/>
              <a:ext cx="2949194" cy="1658925"/>
            </a:xfrm>
            <a:prstGeom prst="rect">
              <a:avLst/>
            </a:prstGeom>
            <a:noFill/>
            <a:ln>
              <a:noFill/>
            </a:ln>
          </p:spPr>
        </p:pic>
      </p:grpSp>
      <p:grpSp>
        <p:nvGrpSpPr>
          <p:cNvPr id="2239" name="Google Shape;2239;p44"/>
          <p:cNvGrpSpPr/>
          <p:nvPr/>
        </p:nvGrpSpPr>
        <p:grpSpPr>
          <a:xfrm>
            <a:off x="6755883" y="2246275"/>
            <a:ext cx="1206500" cy="1658928"/>
            <a:chOff x="6755883" y="2246275"/>
            <a:chExt cx="1206500" cy="1658928"/>
          </a:xfrm>
        </p:grpSpPr>
        <p:grpSp>
          <p:nvGrpSpPr>
            <p:cNvPr id="2240" name="Google Shape;2240;p44"/>
            <p:cNvGrpSpPr/>
            <p:nvPr/>
          </p:nvGrpSpPr>
          <p:grpSpPr>
            <a:xfrm>
              <a:off x="6755883" y="2246275"/>
              <a:ext cx="1206500" cy="1658928"/>
              <a:chOff x="6690576" y="2241051"/>
              <a:chExt cx="1725049" cy="2371930"/>
            </a:xfrm>
          </p:grpSpPr>
          <p:sp>
            <p:nvSpPr>
              <p:cNvPr id="2241" name="Google Shape;2241;p44"/>
              <p:cNvSpPr/>
              <p:nvPr/>
            </p:nvSpPr>
            <p:spPr>
              <a:xfrm rot="-5400000">
                <a:off x="7491813" y="4430083"/>
                <a:ext cx="122936" cy="122470"/>
              </a:xfrm>
              <a:custGeom>
                <a:rect b="b" l="l" r="r" t="t"/>
                <a:pathLst>
                  <a:path extrusionOk="0" h="4724" w="4742">
                    <a:moveTo>
                      <a:pt x="4741" y="2353"/>
                    </a:moveTo>
                    <a:cubicBezTo>
                      <a:pt x="4741" y="3661"/>
                      <a:pt x="3679" y="4723"/>
                      <a:pt x="2371" y="4723"/>
                    </a:cubicBezTo>
                    <a:cubicBezTo>
                      <a:pt x="1062" y="4723"/>
                      <a:pt x="1" y="3661"/>
                      <a:pt x="1" y="2353"/>
                    </a:cubicBezTo>
                    <a:cubicBezTo>
                      <a:pt x="11" y="1050"/>
                      <a:pt x="1068" y="0"/>
                      <a:pt x="2371" y="0"/>
                    </a:cubicBezTo>
                    <a:cubicBezTo>
                      <a:pt x="3673" y="0"/>
                      <a:pt x="4731" y="1050"/>
                      <a:pt x="4741" y="2353"/>
                    </a:cubicBezTo>
                    <a:close/>
                  </a:path>
                </a:pathLst>
              </a:custGeom>
              <a:solidFill>
                <a:srgbClr val="ED9F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2" name="Google Shape;2242;p44"/>
              <p:cNvSpPr/>
              <p:nvPr/>
            </p:nvSpPr>
            <p:spPr>
              <a:xfrm rot="-5400000">
                <a:off x="6367135" y="2564491"/>
                <a:ext cx="2371930" cy="1725049"/>
              </a:xfrm>
              <a:custGeom>
                <a:rect b="b" l="l" r="r" t="t"/>
                <a:pathLst>
                  <a:path extrusionOk="0" h="66540" w="91492">
                    <a:moveTo>
                      <a:pt x="91492" y="5198"/>
                    </a:moveTo>
                    <a:lnTo>
                      <a:pt x="91492" y="61342"/>
                    </a:lnTo>
                    <a:cubicBezTo>
                      <a:pt x="91492" y="64212"/>
                      <a:pt x="89165" y="66540"/>
                      <a:pt x="86294" y="66540"/>
                    </a:cubicBezTo>
                    <a:lnTo>
                      <a:pt x="5200" y="66540"/>
                    </a:lnTo>
                    <a:cubicBezTo>
                      <a:pt x="2328" y="66540"/>
                      <a:pt x="0" y="64212"/>
                      <a:pt x="0" y="61342"/>
                    </a:cubicBezTo>
                    <a:lnTo>
                      <a:pt x="0" y="5198"/>
                    </a:lnTo>
                    <a:cubicBezTo>
                      <a:pt x="0" y="2327"/>
                      <a:pt x="2328" y="0"/>
                      <a:pt x="5200" y="0"/>
                    </a:cubicBezTo>
                    <a:lnTo>
                      <a:pt x="86294" y="0"/>
                    </a:lnTo>
                    <a:cubicBezTo>
                      <a:pt x="89165" y="0"/>
                      <a:pt x="91492" y="2327"/>
                      <a:pt x="91492" y="5198"/>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243" name="Google Shape;2243;p44"/>
            <p:cNvPicPr preferRelativeResize="0"/>
            <p:nvPr/>
          </p:nvPicPr>
          <p:blipFill rotWithShape="1">
            <a:blip r:embed="rId4">
              <a:alphaModFix/>
            </a:blip>
            <a:srcRect b="4636" l="65212" r="0" t="4627"/>
            <a:stretch/>
          </p:blipFill>
          <p:spPr>
            <a:xfrm>
              <a:off x="6889861" y="2387150"/>
              <a:ext cx="938525" cy="1377176"/>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7" name="Shape 2247"/>
        <p:cNvGrpSpPr/>
        <p:nvPr/>
      </p:nvGrpSpPr>
      <p:grpSpPr>
        <a:xfrm>
          <a:off x="0" y="0"/>
          <a:ext cx="0" cy="0"/>
          <a:chOff x="0" y="0"/>
          <a:chExt cx="0" cy="0"/>
        </a:xfrm>
      </p:grpSpPr>
      <p:sp>
        <p:nvSpPr>
          <p:cNvPr id="2248" name="Google Shape;2248;p45"/>
          <p:cNvSpPr txBox="1"/>
          <p:nvPr>
            <p:ph type="title"/>
          </p:nvPr>
        </p:nvSpPr>
        <p:spPr>
          <a:xfrm>
            <a:off x="0" y="223425"/>
            <a:ext cx="7653130" cy="48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US" sz="2800">
                <a:solidFill>
                  <a:schemeClr val="dk1"/>
                </a:solidFill>
              </a:rPr>
              <a:t>Team velocity and Burndown Charts</a:t>
            </a:r>
            <a:endParaRPr sz="2800">
              <a:solidFill>
                <a:schemeClr val="dk1"/>
              </a:solidFill>
            </a:endParaRPr>
          </a:p>
        </p:txBody>
      </p:sp>
      <p:sp>
        <p:nvSpPr>
          <p:cNvPr id="2249" name="Google Shape;2249;p45"/>
          <p:cNvSpPr txBox="1"/>
          <p:nvPr/>
        </p:nvSpPr>
        <p:spPr>
          <a:xfrm>
            <a:off x="237159" y="290626"/>
            <a:ext cx="4334841"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Nunito"/>
                <a:ea typeface="Nunito"/>
                <a:cs typeface="Nunito"/>
                <a:sym typeface="Nunito"/>
              </a:rPr>
              <a:t>Sprint 1, I completed 13 user stories</a:t>
            </a:r>
            <a:endParaRPr b="0" i="0" sz="2000" u="none" cap="none" strike="noStrike">
              <a:solidFill>
                <a:srgbClr val="000000"/>
              </a:solidFill>
              <a:latin typeface="Nunito"/>
              <a:ea typeface="Nunito"/>
              <a:cs typeface="Nunito"/>
              <a:sym typeface="Nunito"/>
            </a:endParaRPr>
          </a:p>
        </p:txBody>
      </p:sp>
      <p:pic>
        <p:nvPicPr>
          <p:cNvPr id="2250" name="Google Shape;2250;p45"/>
          <p:cNvPicPr preferRelativeResize="0"/>
          <p:nvPr/>
        </p:nvPicPr>
        <p:blipFill rotWithShape="1">
          <a:blip r:embed="rId3">
            <a:alphaModFix/>
          </a:blip>
          <a:srcRect b="0" l="0" r="0" t="0"/>
          <a:stretch/>
        </p:blipFill>
        <p:spPr>
          <a:xfrm>
            <a:off x="1223065" y="1434585"/>
            <a:ext cx="5326016" cy="320738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4" name="Shape 2254"/>
        <p:cNvGrpSpPr/>
        <p:nvPr/>
      </p:nvGrpSpPr>
      <p:grpSpPr>
        <a:xfrm>
          <a:off x="0" y="0"/>
          <a:ext cx="0" cy="0"/>
          <a:chOff x="0" y="0"/>
          <a:chExt cx="0" cy="0"/>
        </a:xfrm>
      </p:grpSpPr>
      <p:sp>
        <p:nvSpPr>
          <p:cNvPr id="2255" name="Google Shape;2255;p46"/>
          <p:cNvSpPr txBox="1"/>
          <p:nvPr>
            <p:ph type="title"/>
          </p:nvPr>
        </p:nvSpPr>
        <p:spPr>
          <a:xfrm>
            <a:off x="0" y="223425"/>
            <a:ext cx="7653130" cy="48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US" sz="2800">
                <a:solidFill>
                  <a:schemeClr val="dk1"/>
                </a:solidFill>
              </a:rPr>
              <a:t>Completed/Committed Ratio</a:t>
            </a:r>
            <a:endParaRPr sz="2800">
              <a:solidFill>
                <a:schemeClr val="dk1"/>
              </a:solidFill>
            </a:endParaRPr>
          </a:p>
        </p:txBody>
      </p:sp>
      <p:sp>
        <p:nvSpPr>
          <p:cNvPr id="2256" name="Google Shape;2256;p46"/>
          <p:cNvSpPr txBox="1"/>
          <p:nvPr/>
        </p:nvSpPr>
        <p:spPr>
          <a:xfrm>
            <a:off x="5795232" y="2882348"/>
            <a:ext cx="2663700" cy="175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0" i="0" lang="en-US" sz="5400" u="none" cap="none" strike="noStrike">
                <a:solidFill>
                  <a:srgbClr val="000000"/>
                </a:solidFill>
                <a:latin typeface="Bebas Neue"/>
                <a:ea typeface="Bebas Neue"/>
                <a:cs typeface="Bebas Neue"/>
                <a:sym typeface="Bebas Neue"/>
              </a:rPr>
              <a:t>=13/13</a:t>
            </a:r>
            <a:endParaRPr b="0" i="0" sz="1400" u="none" cap="none" strike="noStrike">
              <a:solidFill>
                <a:srgbClr val="000000"/>
              </a:solidFill>
              <a:latin typeface="Bebas Neue"/>
              <a:ea typeface="Bebas Neue"/>
              <a:cs typeface="Bebas Neue"/>
              <a:sym typeface="Bebas Neue"/>
            </a:endParaRPr>
          </a:p>
          <a:p>
            <a:pPr indent="0" lvl="0" marL="0" marR="0" rtl="0" algn="l">
              <a:lnSpc>
                <a:spcPct val="100000"/>
              </a:lnSpc>
              <a:spcBef>
                <a:spcPts val="0"/>
              </a:spcBef>
              <a:spcAft>
                <a:spcPts val="0"/>
              </a:spcAft>
              <a:buClr>
                <a:srgbClr val="000000"/>
              </a:buClr>
              <a:buSzPts val="5400"/>
              <a:buFont typeface="Arial"/>
              <a:buNone/>
            </a:pPr>
            <a:r>
              <a:rPr b="0" i="0" lang="en-US" sz="5400" u="none" cap="none" strike="noStrike">
                <a:solidFill>
                  <a:srgbClr val="000000"/>
                </a:solidFill>
                <a:latin typeface="Bebas Neue"/>
                <a:ea typeface="Bebas Neue"/>
                <a:cs typeface="Bebas Neue"/>
                <a:sym typeface="Bebas Neue"/>
              </a:rPr>
              <a:t>=100%</a:t>
            </a:r>
            <a:endParaRPr b="0" i="0" sz="5400" u="none" cap="none" strike="noStrike">
              <a:solidFill>
                <a:srgbClr val="000000"/>
              </a:solidFill>
              <a:latin typeface="Bebas Neue"/>
              <a:ea typeface="Bebas Neue"/>
              <a:cs typeface="Bebas Neue"/>
              <a:sym typeface="Bebas Neue"/>
            </a:endParaRPr>
          </a:p>
        </p:txBody>
      </p:sp>
      <p:pic>
        <p:nvPicPr>
          <p:cNvPr id="2257" name="Google Shape;2257;p46"/>
          <p:cNvPicPr preferRelativeResize="0"/>
          <p:nvPr/>
        </p:nvPicPr>
        <p:blipFill rotWithShape="1">
          <a:blip r:embed="rId3">
            <a:alphaModFix/>
          </a:blip>
          <a:srcRect b="0" l="0" r="0" t="0"/>
          <a:stretch/>
        </p:blipFill>
        <p:spPr>
          <a:xfrm>
            <a:off x="955246" y="1129785"/>
            <a:ext cx="4597400" cy="2768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1" name="Shape 2261"/>
        <p:cNvGrpSpPr/>
        <p:nvPr/>
      </p:nvGrpSpPr>
      <p:grpSpPr>
        <a:xfrm>
          <a:off x="0" y="0"/>
          <a:ext cx="0" cy="0"/>
          <a:chOff x="0" y="0"/>
          <a:chExt cx="0" cy="0"/>
        </a:xfrm>
      </p:grpSpPr>
      <p:sp>
        <p:nvSpPr>
          <p:cNvPr id="2262" name="Google Shape;2262;p47"/>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US" sz="3200">
                <a:solidFill>
                  <a:schemeClr val="dk1"/>
                </a:solidFill>
                <a:latin typeface="Nunito"/>
                <a:ea typeface="Nunito"/>
                <a:cs typeface="Nunito"/>
                <a:sym typeface="Nunito"/>
              </a:rPr>
              <a:t> 09 Retrospective</a:t>
            </a:r>
            <a:endParaRPr/>
          </a:p>
        </p:txBody>
      </p:sp>
      <p:sp>
        <p:nvSpPr>
          <p:cNvPr id="2263" name="Google Shape;2263;p47"/>
          <p:cNvSpPr/>
          <p:nvPr/>
        </p:nvSpPr>
        <p:spPr>
          <a:xfrm>
            <a:off x="3222837" y="2994938"/>
            <a:ext cx="2698875" cy="1287774"/>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4" name="Google Shape;2264;p47"/>
          <p:cNvSpPr/>
          <p:nvPr/>
        </p:nvSpPr>
        <p:spPr>
          <a:xfrm>
            <a:off x="5140779" y="3104992"/>
            <a:ext cx="146397" cy="146397"/>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5" name="Google Shape;2265;p47"/>
          <p:cNvSpPr/>
          <p:nvPr/>
        </p:nvSpPr>
        <p:spPr>
          <a:xfrm>
            <a:off x="5590150" y="3497186"/>
            <a:ext cx="146397" cy="146397"/>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6" name="Google Shape;2266;p47"/>
          <p:cNvSpPr/>
          <p:nvPr/>
        </p:nvSpPr>
        <p:spPr>
          <a:xfrm>
            <a:off x="3843491" y="3104992"/>
            <a:ext cx="146397" cy="146397"/>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7" name="Google Shape;2267;p47"/>
          <p:cNvSpPr/>
          <p:nvPr/>
        </p:nvSpPr>
        <p:spPr>
          <a:xfrm>
            <a:off x="3412175" y="3497186"/>
            <a:ext cx="146397" cy="146397"/>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68" name="Google Shape;2268;p47"/>
          <p:cNvCxnSpPr>
            <a:stCxn id="2266" idx="0"/>
            <a:endCxn id="2269" idx="3"/>
          </p:cNvCxnSpPr>
          <p:nvPr/>
        </p:nvCxnSpPr>
        <p:spPr>
          <a:xfrm flipH="1" rot="5400000">
            <a:off x="3210189" y="2398492"/>
            <a:ext cx="893100" cy="519900"/>
          </a:xfrm>
          <a:prstGeom prst="bentConnector2">
            <a:avLst/>
          </a:prstGeom>
          <a:noFill/>
          <a:ln cap="flat" cmpd="sng" w="19050">
            <a:solidFill>
              <a:schemeClr val="dk1"/>
            </a:solidFill>
            <a:prstDash val="solid"/>
            <a:round/>
            <a:headEnd len="sm" w="sm" type="none"/>
            <a:tailEnd len="sm" w="sm" type="none"/>
          </a:ln>
        </p:spPr>
      </p:cxnSp>
      <p:cxnSp>
        <p:nvCxnSpPr>
          <p:cNvPr id="2270" name="Google Shape;2270;p47"/>
          <p:cNvCxnSpPr>
            <a:stCxn id="2264" idx="0"/>
            <a:endCxn id="2271" idx="1"/>
          </p:cNvCxnSpPr>
          <p:nvPr/>
        </p:nvCxnSpPr>
        <p:spPr>
          <a:xfrm rot="-5400000">
            <a:off x="4990628" y="2435242"/>
            <a:ext cx="893100" cy="446400"/>
          </a:xfrm>
          <a:prstGeom prst="bentConnector2">
            <a:avLst/>
          </a:prstGeom>
          <a:noFill/>
          <a:ln cap="flat" cmpd="sng" w="19050">
            <a:solidFill>
              <a:schemeClr val="dk1"/>
            </a:solidFill>
            <a:prstDash val="solid"/>
            <a:round/>
            <a:headEnd len="sm" w="sm" type="none"/>
            <a:tailEnd len="sm" w="sm" type="none"/>
          </a:ln>
        </p:spPr>
      </p:cxnSp>
      <p:cxnSp>
        <p:nvCxnSpPr>
          <p:cNvPr id="2272" name="Google Shape;2272;p47"/>
          <p:cNvCxnSpPr>
            <a:stCxn id="2267" idx="2"/>
            <a:endCxn id="2273" idx="3"/>
          </p:cNvCxnSpPr>
          <p:nvPr/>
        </p:nvCxnSpPr>
        <p:spPr>
          <a:xfrm rot="10800000">
            <a:off x="2873075" y="3311185"/>
            <a:ext cx="539100" cy="259200"/>
          </a:xfrm>
          <a:prstGeom prst="bentConnector3">
            <a:avLst>
              <a:gd fmla="val 50007" name="adj1"/>
            </a:avLst>
          </a:prstGeom>
          <a:noFill/>
          <a:ln cap="flat" cmpd="sng" w="19050">
            <a:solidFill>
              <a:schemeClr val="dk1"/>
            </a:solidFill>
            <a:prstDash val="solid"/>
            <a:round/>
            <a:headEnd len="sm" w="sm" type="none"/>
            <a:tailEnd len="sm" w="sm" type="none"/>
          </a:ln>
        </p:spPr>
      </p:cxnSp>
      <p:cxnSp>
        <p:nvCxnSpPr>
          <p:cNvPr id="2274" name="Google Shape;2274;p47"/>
          <p:cNvCxnSpPr>
            <a:stCxn id="2265" idx="6"/>
            <a:endCxn id="2275" idx="1"/>
          </p:cNvCxnSpPr>
          <p:nvPr/>
        </p:nvCxnSpPr>
        <p:spPr>
          <a:xfrm flipH="1" rot="10800000">
            <a:off x="5736547" y="3311185"/>
            <a:ext cx="534600" cy="259200"/>
          </a:xfrm>
          <a:prstGeom prst="bentConnector3">
            <a:avLst>
              <a:gd fmla="val 50013" name="adj1"/>
            </a:avLst>
          </a:prstGeom>
          <a:noFill/>
          <a:ln cap="flat" cmpd="sng" w="19050">
            <a:solidFill>
              <a:schemeClr val="dk1"/>
            </a:solidFill>
            <a:prstDash val="solid"/>
            <a:round/>
            <a:headEnd len="sm" w="sm" type="none"/>
            <a:tailEnd len="sm" w="sm" type="none"/>
          </a:ln>
        </p:spPr>
      </p:cxnSp>
      <p:sp>
        <p:nvSpPr>
          <p:cNvPr id="2276" name="Google Shape;2276;p47"/>
          <p:cNvSpPr/>
          <p:nvPr/>
        </p:nvSpPr>
        <p:spPr>
          <a:xfrm>
            <a:off x="3464493" y="3266999"/>
            <a:ext cx="2256235" cy="1015827"/>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5" name="Google Shape;2275;p47"/>
          <p:cNvSpPr txBox="1"/>
          <p:nvPr/>
        </p:nvSpPr>
        <p:spPr>
          <a:xfrm>
            <a:off x="6271000" y="3152200"/>
            <a:ext cx="2157900" cy="318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Black Han Sans"/>
                <a:ea typeface="Black Han Sans"/>
                <a:cs typeface="Black Han Sans"/>
                <a:sym typeface="Black Han Sans"/>
              </a:rPr>
              <a:t>Improve？</a:t>
            </a:r>
            <a:endParaRPr b="0" i="0" sz="2400" u="none" cap="none" strike="noStrike">
              <a:solidFill>
                <a:schemeClr val="dk1"/>
              </a:solidFill>
              <a:latin typeface="Black Han Sans"/>
              <a:ea typeface="Black Han Sans"/>
              <a:cs typeface="Black Han Sans"/>
              <a:sym typeface="Black Han Sans"/>
            </a:endParaRPr>
          </a:p>
        </p:txBody>
      </p:sp>
      <p:sp>
        <p:nvSpPr>
          <p:cNvPr id="2271" name="Google Shape;2271;p47"/>
          <p:cNvSpPr txBox="1"/>
          <p:nvPr/>
        </p:nvSpPr>
        <p:spPr>
          <a:xfrm>
            <a:off x="5660400" y="2052925"/>
            <a:ext cx="2157900" cy="318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Black Han Sans"/>
                <a:ea typeface="Black Han Sans"/>
                <a:cs typeface="Black Han Sans"/>
                <a:sym typeface="Black Han Sans"/>
              </a:rPr>
              <a:t>Better？</a:t>
            </a:r>
            <a:endParaRPr b="0" i="0" sz="2400" u="none" cap="none" strike="noStrike">
              <a:solidFill>
                <a:schemeClr val="dk1"/>
              </a:solidFill>
              <a:latin typeface="Black Han Sans"/>
              <a:ea typeface="Black Han Sans"/>
              <a:cs typeface="Black Han Sans"/>
              <a:sym typeface="Black Han Sans"/>
            </a:endParaRPr>
          </a:p>
        </p:txBody>
      </p:sp>
      <p:sp>
        <p:nvSpPr>
          <p:cNvPr id="2277" name="Google Shape;2277;p47"/>
          <p:cNvSpPr txBox="1"/>
          <p:nvPr/>
        </p:nvSpPr>
        <p:spPr>
          <a:xfrm>
            <a:off x="3493049" y="1493077"/>
            <a:ext cx="2157900" cy="44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Nunito"/>
              <a:ea typeface="Nunito"/>
              <a:cs typeface="Nunito"/>
              <a:sym typeface="Nunito"/>
            </a:endParaRPr>
          </a:p>
        </p:txBody>
      </p:sp>
      <p:sp>
        <p:nvSpPr>
          <p:cNvPr id="2273" name="Google Shape;2273;p47"/>
          <p:cNvSpPr txBox="1"/>
          <p:nvPr/>
        </p:nvSpPr>
        <p:spPr>
          <a:xfrm>
            <a:off x="715100" y="3152200"/>
            <a:ext cx="2157900" cy="3180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Black Han Sans"/>
                <a:ea typeface="Black Han Sans"/>
                <a:cs typeface="Black Han Sans"/>
                <a:sym typeface="Black Han Sans"/>
              </a:rPr>
              <a:t>Next？</a:t>
            </a:r>
            <a:endParaRPr b="0" i="0" sz="2400" u="none" cap="none" strike="noStrike">
              <a:solidFill>
                <a:schemeClr val="dk1"/>
              </a:solidFill>
              <a:latin typeface="Black Han Sans"/>
              <a:ea typeface="Black Han Sans"/>
              <a:cs typeface="Black Han Sans"/>
              <a:sym typeface="Black Han Sans"/>
            </a:endParaRPr>
          </a:p>
        </p:txBody>
      </p:sp>
      <p:sp>
        <p:nvSpPr>
          <p:cNvPr id="2269" name="Google Shape;2269;p47"/>
          <p:cNvSpPr txBox="1"/>
          <p:nvPr/>
        </p:nvSpPr>
        <p:spPr>
          <a:xfrm>
            <a:off x="1238849" y="2052925"/>
            <a:ext cx="2157900" cy="3180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Black Han Sans"/>
                <a:ea typeface="Black Han Sans"/>
                <a:cs typeface="Black Han Sans"/>
                <a:sym typeface="Black Han Sans"/>
              </a:rPr>
              <a:t>Not good？</a:t>
            </a:r>
            <a:endParaRPr b="0" i="0" sz="2400" u="none" cap="none" strike="noStrike">
              <a:solidFill>
                <a:schemeClr val="dk1"/>
              </a:solidFill>
              <a:latin typeface="Black Han Sans"/>
              <a:ea typeface="Black Han Sans"/>
              <a:cs typeface="Black Han Sans"/>
              <a:sym typeface="Black Ha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1" name="Shape 2281"/>
        <p:cNvGrpSpPr/>
        <p:nvPr/>
      </p:nvGrpSpPr>
      <p:grpSpPr>
        <a:xfrm>
          <a:off x="0" y="0"/>
          <a:ext cx="0" cy="0"/>
          <a:chOff x="0" y="0"/>
          <a:chExt cx="0" cy="0"/>
        </a:xfrm>
      </p:grpSpPr>
      <p:sp>
        <p:nvSpPr>
          <p:cNvPr id="2282" name="Google Shape;2282;p48"/>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US" sz="3200">
                <a:solidFill>
                  <a:schemeClr val="dk1"/>
                </a:solidFill>
                <a:latin typeface="Nunito"/>
                <a:ea typeface="Nunito"/>
                <a:cs typeface="Nunito"/>
                <a:sym typeface="Nunito"/>
              </a:rPr>
              <a:t>Retrospective</a:t>
            </a:r>
            <a:endParaRPr/>
          </a:p>
        </p:txBody>
      </p:sp>
      <p:sp>
        <p:nvSpPr>
          <p:cNvPr id="2283" name="Google Shape;2283;p48"/>
          <p:cNvSpPr/>
          <p:nvPr/>
        </p:nvSpPr>
        <p:spPr>
          <a:xfrm>
            <a:off x="4200555" y="1371713"/>
            <a:ext cx="764400" cy="764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4" name="Google Shape;2284;p48"/>
          <p:cNvSpPr txBox="1"/>
          <p:nvPr/>
        </p:nvSpPr>
        <p:spPr>
          <a:xfrm>
            <a:off x="4218705" y="1506625"/>
            <a:ext cx="728100" cy="479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Black Han Sans"/>
                <a:ea typeface="Black Han Sans"/>
                <a:cs typeface="Black Han Sans"/>
                <a:sym typeface="Black Han Sans"/>
              </a:rPr>
              <a:t>01</a:t>
            </a:r>
            <a:endParaRPr b="0" i="0" sz="3000" u="none" cap="none" strike="noStrike">
              <a:solidFill>
                <a:schemeClr val="dk1"/>
              </a:solidFill>
              <a:latin typeface="Black Han Sans"/>
              <a:ea typeface="Black Han Sans"/>
              <a:cs typeface="Black Han Sans"/>
              <a:sym typeface="Black Han Sans"/>
            </a:endParaRPr>
          </a:p>
        </p:txBody>
      </p:sp>
      <p:sp>
        <p:nvSpPr>
          <p:cNvPr id="2285" name="Google Shape;2285;p48"/>
          <p:cNvSpPr/>
          <p:nvPr/>
        </p:nvSpPr>
        <p:spPr>
          <a:xfrm>
            <a:off x="4200618" y="3173363"/>
            <a:ext cx="764400" cy="764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6" name="Google Shape;2286;p48"/>
          <p:cNvSpPr txBox="1"/>
          <p:nvPr/>
        </p:nvSpPr>
        <p:spPr>
          <a:xfrm>
            <a:off x="4218768" y="3315875"/>
            <a:ext cx="728100" cy="479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Black Han Sans"/>
                <a:ea typeface="Black Han Sans"/>
                <a:cs typeface="Black Han Sans"/>
                <a:sym typeface="Black Han Sans"/>
              </a:rPr>
              <a:t>03</a:t>
            </a:r>
            <a:endParaRPr b="0" i="0" sz="3000" u="none" cap="none" strike="noStrike">
              <a:solidFill>
                <a:schemeClr val="dk1"/>
              </a:solidFill>
              <a:latin typeface="Black Han Sans"/>
              <a:ea typeface="Black Han Sans"/>
              <a:cs typeface="Black Han Sans"/>
              <a:sym typeface="Black Han Sans"/>
            </a:endParaRPr>
          </a:p>
        </p:txBody>
      </p:sp>
      <p:sp>
        <p:nvSpPr>
          <p:cNvPr id="2287" name="Google Shape;2287;p48"/>
          <p:cNvSpPr/>
          <p:nvPr/>
        </p:nvSpPr>
        <p:spPr>
          <a:xfrm>
            <a:off x="4200618" y="2272538"/>
            <a:ext cx="764400" cy="764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8" name="Google Shape;2288;p48"/>
          <p:cNvSpPr txBox="1"/>
          <p:nvPr/>
        </p:nvSpPr>
        <p:spPr>
          <a:xfrm>
            <a:off x="4218768" y="2415038"/>
            <a:ext cx="728100" cy="479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Black Han Sans"/>
                <a:ea typeface="Black Han Sans"/>
                <a:cs typeface="Black Han Sans"/>
                <a:sym typeface="Black Han Sans"/>
              </a:rPr>
              <a:t>02</a:t>
            </a:r>
            <a:endParaRPr b="0" i="0" sz="3000" u="none" cap="none" strike="noStrike">
              <a:solidFill>
                <a:schemeClr val="dk1"/>
              </a:solidFill>
              <a:latin typeface="Black Han Sans"/>
              <a:ea typeface="Black Han Sans"/>
              <a:cs typeface="Black Han Sans"/>
              <a:sym typeface="Black Han Sans"/>
            </a:endParaRPr>
          </a:p>
        </p:txBody>
      </p:sp>
      <p:sp>
        <p:nvSpPr>
          <p:cNvPr id="2289" name="Google Shape;2289;p48"/>
          <p:cNvSpPr txBox="1"/>
          <p:nvPr/>
        </p:nvSpPr>
        <p:spPr>
          <a:xfrm>
            <a:off x="168965" y="3727550"/>
            <a:ext cx="3096855" cy="441300"/>
          </a:xfrm>
          <a:prstGeom prst="rect">
            <a:avLst/>
          </a:prstGeom>
          <a:noFill/>
          <a:ln>
            <a:noFill/>
          </a:ln>
        </p:spPr>
        <p:txBody>
          <a:bodyPr anchorCtr="0" anchor="ctr" bIns="91425" lIns="91425" spcFirstLastPara="1" rIns="91425" wrap="square" tIns="91425">
            <a:noAutofit/>
          </a:bodyPr>
          <a:lstStyle/>
          <a:p>
            <a:pPr indent="-285750" lvl="0" marL="285750" marR="0" rtl="0" algn="r">
              <a:lnSpc>
                <a:spcPct val="100000"/>
              </a:lnSpc>
              <a:spcBef>
                <a:spcPts val="0"/>
              </a:spcBef>
              <a:spcAft>
                <a:spcPts val="0"/>
              </a:spcAft>
              <a:buClr>
                <a:srgbClr val="000000"/>
              </a:buClr>
              <a:buSzPts val="1600"/>
              <a:buFont typeface="Arial"/>
              <a:buChar char="•"/>
            </a:pPr>
            <a:r>
              <a:rPr b="0" i="0" lang="en-US" sz="1600" u="none" cap="none" strike="noStrike">
                <a:solidFill>
                  <a:srgbClr val="2C1E14"/>
                </a:solidFill>
                <a:latin typeface="Nunito"/>
                <a:ea typeface="Nunito"/>
                <a:cs typeface="Nunito"/>
                <a:sym typeface="Nunito"/>
              </a:rPr>
              <a:t>Access to AWS for the app</a:t>
            </a:r>
            <a:endParaRPr b="0" i="0" sz="1600" u="none" cap="none" strike="noStrike">
              <a:solidFill>
                <a:srgbClr val="2C1E14"/>
              </a:solidFill>
              <a:latin typeface="Nunito"/>
              <a:ea typeface="Nunito"/>
              <a:cs typeface="Nunito"/>
              <a:sym typeface="Nunito"/>
            </a:endParaRPr>
          </a:p>
        </p:txBody>
      </p:sp>
      <p:sp>
        <p:nvSpPr>
          <p:cNvPr id="2290" name="Google Shape;2290;p48"/>
          <p:cNvSpPr txBox="1"/>
          <p:nvPr/>
        </p:nvSpPr>
        <p:spPr>
          <a:xfrm>
            <a:off x="288235" y="3318896"/>
            <a:ext cx="2977585" cy="3180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2400"/>
              <a:buFont typeface="Arial"/>
              <a:buNone/>
            </a:pPr>
            <a:r>
              <a:rPr b="0" i="0" lang="en-US" sz="2400" u="none" cap="none" strike="noStrike">
                <a:solidFill>
                  <a:srgbClr val="2C1E14"/>
                </a:solidFill>
                <a:latin typeface="Nunito"/>
                <a:ea typeface="Nunito"/>
                <a:cs typeface="Nunito"/>
                <a:sym typeface="Nunito"/>
              </a:rPr>
              <a:t>What to do next？</a:t>
            </a:r>
            <a:endParaRPr b="0" i="0" sz="2400" u="none" cap="none" strike="noStrike">
              <a:solidFill>
                <a:srgbClr val="2C1E14"/>
              </a:solidFill>
              <a:latin typeface="Nunito"/>
              <a:ea typeface="Nunito"/>
              <a:cs typeface="Nunito"/>
              <a:sym typeface="Nunito"/>
            </a:endParaRPr>
          </a:p>
        </p:txBody>
      </p:sp>
      <p:sp>
        <p:nvSpPr>
          <p:cNvPr id="2291" name="Google Shape;2291;p48"/>
          <p:cNvSpPr txBox="1"/>
          <p:nvPr/>
        </p:nvSpPr>
        <p:spPr>
          <a:xfrm>
            <a:off x="5878179" y="2753878"/>
            <a:ext cx="2957707" cy="973671"/>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2C1E14"/>
                </a:solidFill>
                <a:latin typeface="Nunito"/>
                <a:ea typeface="Nunito"/>
                <a:cs typeface="Nunito"/>
                <a:sym typeface="Nunito"/>
              </a:rPr>
              <a:t>Not yet using machine learning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2C1E14"/>
                </a:solidFill>
                <a:latin typeface="Nunito"/>
                <a:ea typeface="Nunito"/>
                <a:cs typeface="Nunito"/>
                <a:sym typeface="Nunito"/>
              </a:rPr>
              <a:t>Haven't finished getting users to create accounts</a:t>
            </a:r>
            <a:endParaRPr b="1" i="0" sz="1600" u="none" cap="none" strike="noStrike">
              <a:solidFill>
                <a:srgbClr val="2C1E14"/>
              </a:solidFill>
              <a:latin typeface="Nunito"/>
              <a:ea typeface="Nunito"/>
              <a:cs typeface="Nunito"/>
              <a:sym typeface="Nunito"/>
            </a:endParaRPr>
          </a:p>
        </p:txBody>
      </p:sp>
      <p:sp>
        <p:nvSpPr>
          <p:cNvPr id="2292" name="Google Shape;2292;p48"/>
          <p:cNvSpPr txBox="1"/>
          <p:nvPr/>
        </p:nvSpPr>
        <p:spPr>
          <a:xfrm>
            <a:off x="5878180" y="1894550"/>
            <a:ext cx="3265820" cy="764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2C1E14"/>
                </a:solidFill>
                <a:latin typeface="Nunito"/>
                <a:ea typeface="Nunito"/>
                <a:cs typeface="Nunito"/>
                <a:sym typeface="Nunito"/>
              </a:rPr>
              <a:t>What needs to be improved？</a:t>
            </a:r>
            <a:endParaRPr b="0" i="0" sz="2400" u="none" cap="none" strike="noStrike">
              <a:solidFill>
                <a:srgbClr val="2C1E14"/>
              </a:solidFill>
              <a:latin typeface="Black Han Sans"/>
              <a:ea typeface="Black Han Sans"/>
              <a:cs typeface="Black Han Sans"/>
              <a:sym typeface="Black Han Sans"/>
            </a:endParaRPr>
          </a:p>
        </p:txBody>
      </p:sp>
      <p:sp>
        <p:nvSpPr>
          <p:cNvPr id="2293" name="Google Shape;2293;p48"/>
          <p:cNvSpPr txBox="1"/>
          <p:nvPr/>
        </p:nvSpPr>
        <p:spPr>
          <a:xfrm>
            <a:off x="246912" y="2155109"/>
            <a:ext cx="3206118" cy="44130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600"/>
              <a:buFont typeface="Arial"/>
              <a:buChar char="•"/>
            </a:pPr>
            <a:r>
              <a:rPr b="1" i="1" lang="en-US" sz="1600" u="none" cap="none" strike="noStrike">
                <a:solidFill>
                  <a:srgbClr val="2C1E14"/>
                </a:solidFill>
                <a:latin typeface="Nunito"/>
                <a:ea typeface="Nunito"/>
                <a:cs typeface="Nunito"/>
                <a:sym typeface="Nunito"/>
              </a:rPr>
              <a:t>Gsorting's database accesses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1" i="1" lang="en-US" sz="1600" u="none" cap="none" strike="noStrike">
                <a:solidFill>
                  <a:srgbClr val="2C1E14"/>
                </a:solidFill>
                <a:latin typeface="Nunito"/>
                <a:ea typeface="Nunito"/>
                <a:cs typeface="Nunito"/>
                <a:sym typeface="Nunito"/>
              </a:rPr>
              <a:t>UI design is easy to use</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600"/>
              <a:buFont typeface="Arial"/>
              <a:buNone/>
            </a:pPr>
            <a:r>
              <a:t/>
            </a:r>
            <a:endParaRPr b="0" i="0" sz="1600" u="none" cap="none" strike="noStrike">
              <a:solidFill>
                <a:srgbClr val="2C1E14"/>
              </a:solidFill>
              <a:latin typeface="Nunito"/>
              <a:ea typeface="Nunito"/>
              <a:cs typeface="Nunito"/>
              <a:sym typeface="Nunito"/>
            </a:endParaRPr>
          </a:p>
        </p:txBody>
      </p:sp>
      <p:sp>
        <p:nvSpPr>
          <p:cNvPr id="2294" name="Google Shape;2294;p48"/>
          <p:cNvSpPr txBox="1"/>
          <p:nvPr/>
        </p:nvSpPr>
        <p:spPr>
          <a:xfrm>
            <a:off x="-40945" y="1408425"/>
            <a:ext cx="3306765" cy="3180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2400"/>
              <a:buFont typeface="Arial"/>
              <a:buNone/>
            </a:pPr>
            <a:r>
              <a:rPr b="0" i="0" lang="en-US" sz="2400" u="none" cap="none" strike="noStrike">
                <a:solidFill>
                  <a:srgbClr val="2C1E14"/>
                </a:solidFill>
                <a:latin typeface="Nunito"/>
                <a:ea typeface="Nunito"/>
                <a:cs typeface="Nunito"/>
                <a:sym typeface="Nunito"/>
              </a:rPr>
              <a:t>What is going well</a:t>
            </a:r>
            <a:r>
              <a:rPr b="0" i="0" lang="en-US" sz="2400" u="none" cap="none" strike="noStrike">
                <a:solidFill>
                  <a:srgbClr val="2C1E14"/>
                </a:solidFill>
                <a:latin typeface="Black Han Sans"/>
                <a:ea typeface="Black Han Sans"/>
                <a:cs typeface="Black Han Sans"/>
                <a:sym typeface="Black Han Sans"/>
              </a:rPr>
              <a:t>？</a:t>
            </a:r>
            <a:endParaRPr b="0" i="0" sz="2400" u="none" cap="none" strike="noStrike">
              <a:solidFill>
                <a:srgbClr val="2C1E14"/>
              </a:solidFill>
              <a:latin typeface="Black Han Sans"/>
              <a:ea typeface="Black Han Sans"/>
              <a:cs typeface="Black Han Sans"/>
              <a:sym typeface="Black Han Sans"/>
            </a:endParaRPr>
          </a:p>
        </p:txBody>
      </p:sp>
      <p:grpSp>
        <p:nvGrpSpPr>
          <p:cNvPr id="2295" name="Google Shape;2295;p48"/>
          <p:cNvGrpSpPr/>
          <p:nvPr/>
        </p:nvGrpSpPr>
        <p:grpSpPr>
          <a:xfrm>
            <a:off x="3348055" y="3255475"/>
            <a:ext cx="444800" cy="444825"/>
            <a:chOff x="3673200" y="3443600"/>
            <a:chExt cx="444800" cy="444825"/>
          </a:xfrm>
        </p:grpSpPr>
        <p:sp>
          <p:nvSpPr>
            <p:cNvPr id="2296" name="Google Shape;2296;p48"/>
            <p:cNvSpPr/>
            <p:nvPr/>
          </p:nvSpPr>
          <p:spPr>
            <a:xfrm>
              <a:off x="3673200" y="3443600"/>
              <a:ext cx="235750" cy="182400"/>
            </a:xfrm>
            <a:custGeom>
              <a:rect b="b" l="l" r="r" t="t"/>
              <a:pathLst>
                <a:path extrusionOk="0" h="7296" w="9430">
                  <a:moveTo>
                    <a:pt x="1663" y="1"/>
                  </a:moveTo>
                  <a:cubicBezTo>
                    <a:pt x="1631" y="1"/>
                    <a:pt x="1599" y="1"/>
                    <a:pt x="1566" y="2"/>
                  </a:cubicBezTo>
                  <a:lnTo>
                    <a:pt x="1" y="2"/>
                  </a:lnTo>
                  <a:lnTo>
                    <a:pt x="1" y="500"/>
                  </a:lnTo>
                  <a:cubicBezTo>
                    <a:pt x="37" y="2528"/>
                    <a:pt x="1673" y="4165"/>
                    <a:pt x="3701" y="4200"/>
                  </a:cubicBezTo>
                  <a:lnTo>
                    <a:pt x="4199" y="4200"/>
                  </a:lnTo>
                  <a:lnTo>
                    <a:pt x="4199" y="5232"/>
                  </a:lnTo>
                  <a:lnTo>
                    <a:pt x="3168" y="5232"/>
                  </a:lnTo>
                  <a:lnTo>
                    <a:pt x="3168" y="7296"/>
                  </a:lnTo>
                  <a:lnTo>
                    <a:pt x="6299" y="7296"/>
                  </a:lnTo>
                  <a:lnTo>
                    <a:pt x="6299" y="5232"/>
                  </a:lnTo>
                  <a:lnTo>
                    <a:pt x="5231" y="5232"/>
                  </a:lnTo>
                  <a:lnTo>
                    <a:pt x="5231" y="4200"/>
                  </a:lnTo>
                  <a:lnTo>
                    <a:pt x="5765" y="4200"/>
                  </a:lnTo>
                  <a:cubicBezTo>
                    <a:pt x="7793" y="4165"/>
                    <a:pt x="9394" y="2528"/>
                    <a:pt x="9430" y="500"/>
                  </a:cubicBezTo>
                  <a:lnTo>
                    <a:pt x="9430" y="2"/>
                  </a:lnTo>
                  <a:lnTo>
                    <a:pt x="7864" y="2"/>
                  </a:lnTo>
                  <a:cubicBezTo>
                    <a:pt x="6583" y="2"/>
                    <a:pt x="5374" y="678"/>
                    <a:pt x="4733" y="1781"/>
                  </a:cubicBezTo>
                  <a:cubicBezTo>
                    <a:pt x="4074" y="671"/>
                    <a:pt x="2908" y="1"/>
                    <a:pt x="1663" y="1"/>
                  </a:cubicBezTo>
                  <a:close/>
                </a:path>
              </a:pathLst>
            </a:custGeom>
            <a:solidFill>
              <a:srgbClr val="B2B2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7" name="Google Shape;2297;p48"/>
            <p:cNvSpPr/>
            <p:nvPr/>
          </p:nvSpPr>
          <p:spPr>
            <a:xfrm>
              <a:off x="3752375" y="3835025"/>
              <a:ext cx="78300" cy="53400"/>
            </a:xfrm>
            <a:custGeom>
              <a:rect b="b" l="l" r="r" t="t"/>
              <a:pathLst>
                <a:path extrusionOk="0" h="2136" w="3132">
                  <a:moveTo>
                    <a:pt x="1" y="0"/>
                  </a:moveTo>
                  <a:lnTo>
                    <a:pt x="1" y="2135"/>
                  </a:lnTo>
                  <a:lnTo>
                    <a:pt x="3132" y="2135"/>
                  </a:lnTo>
                  <a:lnTo>
                    <a:pt x="3132" y="0"/>
                  </a:lnTo>
                  <a:close/>
                </a:path>
              </a:pathLst>
            </a:custGeom>
            <a:solidFill>
              <a:srgbClr val="B2B2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8" name="Google Shape;2298;p48"/>
            <p:cNvSpPr/>
            <p:nvPr/>
          </p:nvSpPr>
          <p:spPr>
            <a:xfrm>
              <a:off x="3673200" y="3612650"/>
              <a:ext cx="444800" cy="144125"/>
            </a:xfrm>
            <a:custGeom>
              <a:rect b="b" l="l" r="r" t="t"/>
              <a:pathLst>
                <a:path extrusionOk="0" h="5765" w="17792">
                  <a:moveTo>
                    <a:pt x="17791" y="0"/>
                  </a:moveTo>
                  <a:lnTo>
                    <a:pt x="13593" y="3238"/>
                  </a:lnTo>
                  <a:lnTo>
                    <a:pt x="13593" y="36"/>
                  </a:lnTo>
                  <a:lnTo>
                    <a:pt x="8718" y="3701"/>
                  </a:lnTo>
                  <a:lnTo>
                    <a:pt x="7331" y="3701"/>
                  </a:lnTo>
                  <a:lnTo>
                    <a:pt x="7331" y="1601"/>
                  </a:lnTo>
                  <a:lnTo>
                    <a:pt x="2136" y="1601"/>
                  </a:lnTo>
                  <a:lnTo>
                    <a:pt x="2136" y="3701"/>
                  </a:lnTo>
                  <a:lnTo>
                    <a:pt x="1" y="3701"/>
                  </a:lnTo>
                  <a:lnTo>
                    <a:pt x="1" y="5764"/>
                  </a:lnTo>
                  <a:lnTo>
                    <a:pt x="17791" y="5764"/>
                  </a:lnTo>
                  <a:lnTo>
                    <a:pt x="17791" y="0"/>
                  </a:lnTo>
                  <a:close/>
                </a:path>
              </a:pathLst>
            </a:custGeom>
            <a:solidFill>
              <a:srgbClr val="B2B2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9" name="Google Shape;2299;p48"/>
            <p:cNvSpPr/>
            <p:nvPr/>
          </p:nvSpPr>
          <p:spPr>
            <a:xfrm>
              <a:off x="3673200" y="3782550"/>
              <a:ext cx="444800" cy="105875"/>
            </a:xfrm>
            <a:custGeom>
              <a:rect b="b" l="l" r="r" t="t"/>
              <a:pathLst>
                <a:path extrusionOk="0" h="4235" w="17792">
                  <a:moveTo>
                    <a:pt x="9430" y="1068"/>
                  </a:moveTo>
                  <a:lnTo>
                    <a:pt x="9430" y="2099"/>
                  </a:lnTo>
                  <a:lnTo>
                    <a:pt x="8398" y="2099"/>
                  </a:lnTo>
                  <a:lnTo>
                    <a:pt x="8398" y="1068"/>
                  </a:lnTo>
                  <a:close/>
                  <a:moveTo>
                    <a:pt x="11529" y="1068"/>
                  </a:moveTo>
                  <a:lnTo>
                    <a:pt x="11529" y="2099"/>
                  </a:lnTo>
                  <a:lnTo>
                    <a:pt x="10462" y="2099"/>
                  </a:lnTo>
                  <a:lnTo>
                    <a:pt x="10497" y="1068"/>
                  </a:lnTo>
                  <a:close/>
                  <a:moveTo>
                    <a:pt x="13593" y="1068"/>
                  </a:moveTo>
                  <a:lnTo>
                    <a:pt x="13593" y="2099"/>
                  </a:lnTo>
                  <a:lnTo>
                    <a:pt x="12561" y="2099"/>
                  </a:lnTo>
                  <a:lnTo>
                    <a:pt x="12561" y="1068"/>
                  </a:lnTo>
                  <a:close/>
                  <a:moveTo>
                    <a:pt x="15692" y="1068"/>
                  </a:moveTo>
                  <a:lnTo>
                    <a:pt x="15692" y="2099"/>
                  </a:lnTo>
                  <a:lnTo>
                    <a:pt x="14660" y="2099"/>
                  </a:lnTo>
                  <a:lnTo>
                    <a:pt x="14660" y="1068"/>
                  </a:lnTo>
                  <a:close/>
                  <a:moveTo>
                    <a:pt x="1" y="0"/>
                  </a:moveTo>
                  <a:lnTo>
                    <a:pt x="1" y="4234"/>
                  </a:lnTo>
                  <a:lnTo>
                    <a:pt x="2136" y="4234"/>
                  </a:lnTo>
                  <a:lnTo>
                    <a:pt x="2136" y="1068"/>
                  </a:lnTo>
                  <a:lnTo>
                    <a:pt x="7331" y="1068"/>
                  </a:lnTo>
                  <a:lnTo>
                    <a:pt x="7331" y="4234"/>
                  </a:lnTo>
                  <a:lnTo>
                    <a:pt x="17791" y="4234"/>
                  </a:lnTo>
                  <a:lnTo>
                    <a:pt x="17791" y="0"/>
                  </a:lnTo>
                  <a:close/>
                </a:path>
              </a:pathLst>
            </a:custGeom>
            <a:solidFill>
              <a:srgbClr val="B2B2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00" name="Google Shape;2300;p48"/>
          <p:cNvGrpSpPr/>
          <p:nvPr/>
        </p:nvGrpSpPr>
        <p:grpSpPr>
          <a:xfrm>
            <a:off x="5362543" y="2290013"/>
            <a:ext cx="444775" cy="419875"/>
            <a:chOff x="2970500" y="3456100"/>
            <a:chExt cx="444775" cy="419875"/>
          </a:xfrm>
        </p:grpSpPr>
        <p:sp>
          <p:nvSpPr>
            <p:cNvPr id="2301" name="Google Shape;2301;p48"/>
            <p:cNvSpPr/>
            <p:nvPr/>
          </p:nvSpPr>
          <p:spPr>
            <a:xfrm>
              <a:off x="3181300" y="3456100"/>
              <a:ext cx="182375" cy="236625"/>
            </a:xfrm>
            <a:custGeom>
              <a:rect b="b" l="l" r="r" t="t"/>
              <a:pathLst>
                <a:path extrusionOk="0" h="9465" w="7295">
                  <a:moveTo>
                    <a:pt x="3630" y="0"/>
                  </a:moveTo>
                  <a:cubicBezTo>
                    <a:pt x="3167" y="605"/>
                    <a:pt x="3203" y="534"/>
                    <a:pt x="2064" y="1957"/>
                  </a:cubicBezTo>
                  <a:cubicBezTo>
                    <a:pt x="392" y="4021"/>
                    <a:pt x="1" y="4519"/>
                    <a:pt x="1" y="5835"/>
                  </a:cubicBezTo>
                  <a:cubicBezTo>
                    <a:pt x="1" y="7828"/>
                    <a:pt x="1637" y="9465"/>
                    <a:pt x="3630" y="9465"/>
                  </a:cubicBezTo>
                  <a:cubicBezTo>
                    <a:pt x="5658" y="9465"/>
                    <a:pt x="7295" y="7828"/>
                    <a:pt x="7295" y="5835"/>
                  </a:cubicBezTo>
                  <a:cubicBezTo>
                    <a:pt x="7295" y="4483"/>
                    <a:pt x="6939" y="4092"/>
                    <a:pt x="5018" y="1708"/>
                  </a:cubicBezTo>
                  <a:lnTo>
                    <a:pt x="3630" y="0"/>
                  </a:lnTo>
                  <a:close/>
                </a:path>
              </a:pathLst>
            </a:custGeom>
            <a:solidFill>
              <a:srgbClr val="B2B2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2" name="Google Shape;2302;p48"/>
            <p:cNvSpPr/>
            <p:nvPr/>
          </p:nvSpPr>
          <p:spPr>
            <a:xfrm>
              <a:off x="2970500" y="3693375"/>
              <a:ext cx="444775" cy="182600"/>
            </a:xfrm>
            <a:custGeom>
              <a:rect b="b" l="l" r="r" t="t"/>
              <a:pathLst>
                <a:path extrusionOk="0" h="7304" w="17791">
                  <a:moveTo>
                    <a:pt x="5818" y="0"/>
                  </a:moveTo>
                  <a:cubicBezTo>
                    <a:pt x="4972" y="0"/>
                    <a:pt x="4127" y="347"/>
                    <a:pt x="3523" y="1041"/>
                  </a:cubicBezTo>
                  <a:lnTo>
                    <a:pt x="0" y="1041"/>
                  </a:lnTo>
                  <a:lnTo>
                    <a:pt x="0" y="6236"/>
                  </a:lnTo>
                  <a:lnTo>
                    <a:pt x="3665" y="6236"/>
                  </a:lnTo>
                  <a:cubicBezTo>
                    <a:pt x="6405" y="6947"/>
                    <a:pt x="9215" y="7303"/>
                    <a:pt x="12026" y="7303"/>
                  </a:cubicBezTo>
                  <a:lnTo>
                    <a:pt x="12204" y="7303"/>
                  </a:lnTo>
                  <a:lnTo>
                    <a:pt x="17790" y="2856"/>
                  </a:lnTo>
                  <a:lnTo>
                    <a:pt x="17470" y="2429"/>
                  </a:lnTo>
                  <a:cubicBezTo>
                    <a:pt x="17162" y="2038"/>
                    <a:pt x="16711" y="1826"/>
                    <a:pt x="16255" y="1826"/>
                  </a:cubicBezTo>
                  <a:cubicBezTo>
                    <a:pt x="15922" y="1826"/>
                    <a:pt x="15585" y="1939"/>
                    <a:pt x="15300" y="2180"/>
                  </a:cubicBezTo>
                  <a:lnTo>
                    <a:pt x="15300" y="2144"/>
                  </a:lnTo>
                  <a:lnTo>
                    <a:pt x="12702" y="4172"/>
                  </a:lnTo>
                  <a:lnTo>
                    <a:pt x="8433" y="4172"/>
                  </a:lnTo>
                  <a:lnTo>
                    <a:pt x="8433" y="3105"/>
                  </a:lnTo>
                  <a:lnTo>
                    <a:pt x="12596" y="3105"/>
                  </a:lnTo>
                  <a:cubicBezTo>
                    <a:pt x="12596" y="1966"/>
                    <a:pt x="11671" y="1041"/>
                    <a:pt x="10496" y="1041"/>
                  </a:cubicBezTo>
                  <a:lnTo>
                    <a:pt x="8112" y="1041"/>
                  </a:lnTo>
                  <a:cubicBezTo>
                    <a:pt x="7508" y="347"/>
                    <a:pt x="6663" y="0"/>
                    <a:pt x="5818" y="0"/>
                  </a:cubicBezTo>
                  <a:close/>
                </a:path>
              </a:pathLst>
            </a:custGeom>
            <a:solidFill>
              <a:srgbClr val="B2B2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03" name="Google Shape;2303;p48"/>
          <p:cNvGrpSpPr/>
          <p:nvPr/>
        </p:nvGrpSpPr>
        <p:grpSpPr>
          <a:xfrm>
            <a:off x="3348055" y="1371725"/>
            <a:ext cx="444800" cy="391400"/>
            <a:chOff x="2238400" y="3470325"/>
            <a:chExt cx="444800" cy="391400"/>
          </a:xfrm>
        </p:grpSpPr>
        <p:sp>
          <p:nvSpPr>
            <p:cNvPr id="2304" name="Google Shape;2304;p48"/>
            <p:cNvSpPr/>
            <p:nvPr/>
          </p:nvSpPr>
          <p:spPr>
            <a:xfrm>
              <a:off x="2395850" y="3470325"/>
              <a:ext cx="233975" cy="264200"/>
            </a:xfrm>
            <a:custGeom>
              <a:rect b="b" l="l" r="r" t="t"/>
              <a:pathLst>
                <a:path extrusionOk="0" h="10568" w="9359">
                  <a:moveTo>
                    <a:pt x="1" y="0"/>
                  </a:moveTo>
                  <a:lnTo>
                    <a:pt x="1" y="534"/>
                  </a:lnTo>
                  <a:cubicBezTo>
                    <a:pt x="1" y="2527"/>
                    <a:pt x="1638" y="4163"/>
                    <a:pt x="3630" y="4163"/>
                  </a:cubicBezTo>
                  <a:lnTo>
                    <a:pt x="4164" y="4163"/>
                  </a:lnTo>
                  <a:lnTo>
                    <a:pt x="4164" y="6334"/>
                  </a:lnTo>
                  <a:cubicBezTo>
                    <a:pt x="3061" y="6440"/>
                    <a:pt x="2029" y="6939"/>
                    <a:pt x="1246" y="7757"/>
                  </a:cubicBezTo>
                  <a:cubicBezTo>
                    <a:pt x="1566" y="7935"/>
                    <a:pt x="1851" y="8113"/>
                    <a:pt x="2136" y="8362"/>
                  </a:cubicBezTo>
                  <a:lnTo>
                    <a:pt x="4164" y="8362"/>
                  </a:lnTo>
                  <a:cubicBezTo>
                    <a:pt x="4189" y="8361"/>
                    <a:pt x="4214" y="8361"/>
                    <a:pt x="4239" y="8361"/>
                  </a:cubicBezTo>
                  <a:cubicBezTo>
                    <a:pt x="5562" y="8361"/>
                    <a:pt x="6768" y="9276"/>
                    <a:pt x="7153" y="10568"/>
                  </a:cubicBezTo>
                  <a:lnTo>
                    <a:pt x="8327" y="9678"/>
                  </a:lnTo>
                  <a:cubicBezTo>
                    <a:pt x="8540" y="9500"/>
                    <a:pt x="8789" y="9358"/>
                    <a:pt x="9074" y="9287"/>
                  </a:cubicBezTo>
                  <a:cubicBezTo>
                    <a:pt x="8433" y="7650"/>
                    <a:pt x="6939" y="6476"/>
                    <a:pt x="5196" y="6298"/>
                  </a:cubicBezTo>
                  <a:lnTo>
                    <a:pt x="5196" y="4163"/>
                  </a:lnTo>
                  <a:lnTo>
                    <a:pt x="5694" y="4163"/>
                  </a:lnTo>
                  <a:cubicBezTo>
                    <a:pt x="7722" y="4163"/>
                    <a:pt x="9359" y="2527"/>
                    <a:pt x="9359" y="534"/>
                  </a:cubicBezTo>
                  <a:lnTo>
                    <a:pt x="9359" y="0"/>
                  </a:lnTo>
                  <a:lnTo>
                    <a:pt x="7793" y="0"/>
                  </a:lnTo>
                  <a:cubicBezTo>
                    <a:pt x="6512" y="0"/>
                    <a:pt x="5338" y="676"/>
                    <a:pt x="4662" y="1779"/>
                  </a:cubicBezTo>
                  <a:cubicBezTo>
                    <a:pt x="4021" y="676"/>
                    <a:pt x="2847" y="0"/>
                    <a:pt x="1566" y="0"/>
                  </a:cubicBezTo>
                  <a:close/>
                </a:path>
              </a:pathLst>
            </a:custGeom>
            <a:solidFill>
              <a:srgbClr val="B2B2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5" name="Google Shape;2305;p48"/>
            <p:cNvSpPr/>
            <p:nvPr/>
          </p:nvSpPr>
          <p:spPr>
            <a:xfrm>
              <a:off x="2238400" y="3705150"/>
              <a:ext cx="78325" cy="129900"/>
            </a:xfrm>
            <a:custGeom>
              <a:rect b="b" l="l" r="r" t="t"/>
              <a:pathLst>
                <a:path extrusionOk="0" h="5196" w="3133">
                  <a:moveTo>
                    <a:pt x="1" y="1"/>
                  </a:moveTo>
                  <a:lnTo>
                    <a:pt x="1" y="5195"/>
                  </a:lnTo>
                  <a:lnTo>
                    <a:pt x="3132" y="5195"/>
                  </a:lnTo>
                  <a:lnTo>
                    <a:pt x="3132" y="1"/>
                  </a:lnTo>
                  <a:close/>
                </a:path>
              </a:pathLst>
            </a:custGeom>
            <a:solidFill>
              <a:srgbClr val="B2B2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6" name="Google Shape;2306;p48"/>
            <p:cNvSpPr/>
            <p:nvPr/>
          </p:nvSpPr>
          <p:spPr>
            <a:xfrm>
              <a:off x="2343375" y="3678475"/>
              <a:ext cx="339825" cy="183250"/>
            </a:xfrm>
            <a:custGeom>
              <a:rect b="b" l="l" r="r" t="t"/>
              <a:pathLst>
                <a:path extrusionOk="0" h="7330" w="13593">
                  <a:moveTo>
                    <a:pt x="1566" y="0"/>
                  </a:moveTo>
                  <a:cubicBezTo>
                    <a:pt x="997" y="36"/>
                    <a:pt x="463" y="178"/>
                    <a:pt x="1" y="463"/>
                  </a:cubicBezTo>
                  <a:lnTo>
                    <a:pt x="1" y="6583"/>
                  </a:lnTo>
                  <a:lnTo>
                    <a:pt x="2420" y="7330"/>
                  </a:lnTo>
                  <a:lnTo>
                    <a:pt x="7971" y="7330"/>
                  </a:lnTo>
                  <a:lnTo>
                    <a:pt x="13592" y="2882"/>
                  </a:lnTo>
                  <a:lnTo>
                    <a:pt x="13237" y="2455"/>
                  </a:lnTo>
                  <a:cubicBezTo>
                    <a:pt x="12951" y="2068"/>
                    <a:pt x="12502" y="1867"/>
                    <a:pt x="12043" y="1867"/>
                  </a:cubicBezTo>
                  <a:cubicBezTo>
                    <a:pt x="11702" y="1867"/>
                    <a:pt x="11355" y="1978"/>
                    <a:pt x="11066" y="2206"/>
                  </a:cubicBezTo>
                  <a:lnTo>
                    <a:pt x="11066" y="2171"/>
                  </a:lnTo>
                  <a:lnTo>
                    <a:pt x="8469" y="4163"/>
                  </a:lnTo>
                  <a:lnTo>
                    <a:pt x="4163" y="4163"/>
                  </a:lnTo>
                  <a:lnTo>
                    <a:pt x="4163" y="3131"/>
                  </a:lnTo>
                  <a:lnTo>
                    <a:pt x="8326" y="3131"/>
                  </a:lnTo>
                  <a:cubicBezTo>
                    <a:pt x="8326" y="1993"/>
                    <a:pt x="7401" y="1068"/>
                    <a:pt x="6263" y="1068"/>
                  </a:cubicBezTo>
                  <a:lnTo>
                    <a:pt x="3879" y="1068"/>
                  </a:lnTo>
                  <a:cubicBezTo>
                    <a:pt x="3238" y="427"/>
                    <a:pt x="2420" y="71"/>
                    <a:pt x="1566" y="0"/>
                  </a:cubicBezTo>
                  <a:close/>
                </a:path>
              </a:pathLst>
            </a:custGeom>
            <a:solidFill>
              <a:srgbClr val="B2B2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9" name="Shape 2019"/>
        <p:cNvGrpSpPr/>
        <p:nvPr/>
      </p:nvGrpSpPr>
      <p:grpSpPr>
        <a:xfrm>
          <a:off x="0" y="0"/>
          <a:ext cx="0" cy="0"/>
          <a:chOff x="0" y="0"/>
          <a:chExt cx="0" cy="0"/>
        </a:xfrm>
      </p:grpSpPr>
      <p:cxnSp>
        <p:nvCxnSpPr>
          <p:cNvPr id="2020" name="Google Shape;2020;p22"/>
          <p:cNvCxnSpPr/>
          <p:nvPr/>
        </p:nvCxnSpPr>
        <p:spPr>
          <a:xfrm flipH="1" rot="10800000">
            <a:off x="-57665" y="2103250"/>
            <a:ext cx="9244015" cy="24743"/>
          </a:xfrm>
          <a:prstGeom prst="straightConnector1">
            <a:avLst/>
          </a:prstGeom>
          <a:noFill/>
          <a:ln cap="flat" cmpd="sng" w="19050">
            <a:solidFill>
              <a:schemeClr val="dk1"/>
            </a:solidFill>
            <a:prstDash val="solid"/>
            <a:round/>
            <a:headEnd len="sm" w="sm" type="none"/>
            <a:tailEnd len="sm" w="sm" type="none"/>
          </a:ln>
        </p:spPr>
      </p:cxnSp>
      <p:sp>
        <p:nvSpPr>
          <p:cNvPr id="2021" name="Google Shape;2021;p22"/>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a:t>AGENDA</a:t>
            </a:r>
            <a:endParaRPr/>
          </a:p>
        </p:txBody>
      </p:sp>
      <p:sp>
        <p:nvSpPr>
          <p:cNvPr id="2022" name="Google Shape;2022;p22"/>
          <p:cNvSpPr/>
          <p:nvPr/>
        </p:nvSpPr>
        <p:spPr>
          <a:xfrm>
            <a:off x="3229725" y="1707100"/>
            <a:ext cx="764400" cy="764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3" name="Google Shape;2023;p22"/>
          <p:cNvSpPr/>
          <p:nvPr/>
        </p:nvSpPr>
        <p:spPr>
          <a:xfrm>
            <a:off x="5082700" y="1709650"/>
            <a:ext cx="764400" cy="764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4" name="Google Shape;2024;p22"/>
          <p:cNvSpPr txBox="1"/>
          <p:nvPr/>
        </p:nvSpPr>
        <p:spPr>
          <a:xfrm>
            <a:off x="887288" y="3072999"/>
            <a:ext cx="1707000" cy="66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Nunito"/>
                <a:ea typeface="Nunito"/>
                <a:cs typeface="Nunito"/>
                <a:sym typeface="Nunito"/>
              </a:rPr>
              <a:t>Diagrams</a:t>
            </a:r>
            <a:endParaRPr b="0" i="0" sz="1600" u="none" cap="none" strike="noStrike">
              <a:solidFill>
                <a:schemeClr val="dk1"/>
              </a:solidFill>
              <a:latin typeface="Nunito"/>
              <a:ea typeface="Nunito"/>
              <a:cs typeface="Nunito"/>
              <a:sym typeface="Nunito"/>
            </a:endParaRPr>
          </a:p>
        </p:txBody>
      </p:sp>
      <p:sp>
        <p:nvSpPr>
          <p:cNvPr id="2025" name="Google Shape;2025;p22"/>
          <p:cNvSpPr/>
          <p:nvPr/>
        </p:nvSpPr>
        <p:spPr>
          <a:xfrm>
            <a:off x="1358600" y="1709650"/>
            <a:ext cx="764400" cy="764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6" name="Google Shape;2026;p22"/>
          <p:cNvSpPr txBox="1"/>
          <p:nvPr/>
        </p:nvSpPr>
        <p:spPr>
          <a:xfrm>
            <a:off x="4687664" y="3072999"/>
            <a:ext cx="1707000" cy="66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Nunito"/>
                <a:ea typeface="Nunito"/>
                <a:cs typeface="Nunito"/>
                <a:sym typeface="Nunito"/>
              </a:rPr>
              <a:t>Sprint 1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Nunito"/>
                <a:ea typeface="Nunito"/>
                <a:cs typeface="Nunito"/>
                <a:sym typeface="Nunito"/>
              </a:rPr>
              <a:t>Backlog</a:t>
            </a:r>
            <a:endParaRPr b="0" i="0" sz="1600" u="none" cap="none" strike="noStrike">
              <a:solidFill>
                <a:schemeClr val="dk1"/>
              </a:solidFill>
              <a:latin typeface="Nunito"/>
              <a:ea typeface="Nunito"/>
              <a:cs typeface="Nunito"/>
              <a:sym typeface="Nunito"/>
            </a:endParaRPr>
          </a:p>
        </p:txBody>
      </p:sp>
      <p:sp>
        <p:nvSpPr>
          <p:cNvPr id="2027" name="Google Shape;2027;p22"/>
          <p:cNvSpPr txBox="1"/>
          <p:nvPr/>
        </p:nvSpPr>
        <p:spPr>
          <a:xfrm>
            <a:off x="2749338" y="3072999"/>
            <a:ext cx="1707000" cy="665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Nunito"/>
                <a:ea typeface="Nunito"/>
                <a:cs typeface="Nunito"/>
                <a:sym typeface="Nunito"/>
              </a:rPr>
              <a:t>Product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Nunito"/>
                <a:ea typeface="Nunito"/>
                <a:cs typeface="Nunito"/>
                <a:sym typeface="Nunito"/>
              </a:rPr>
              <a:t>Backlog</a:t>
            </a:r>
            <a:endParaRPr b="0" i="0" sz="1600" u="none" cap="none" strike="noStrike">
              <a:solidFill>
                <a:schemeClr val="dk1"/>
              </a:solidFill>
              <a:latin typeface="Nunito"/>
              <a:ea typeface="Nunito"/>
              <a:cs typeface="Nunito"/>
              <a:sym typeface="Nunito"/>
            </a:endParaRPr>
          </a:p>
        </p:txBody>
      </p:sp>
      <p:sp>
        <p:nvSpPr>
          <p:cNvPr id="2028" name="Google Shape;2028;p22"/>
          <p:cNvSpPr txBox="1"/>
          <p:nvPr/>
        </p:nvSpPr>
        <p:spPr>
          <a:xfrm>
            <a:off x="3238808" y="1849602"/>
            <a:ext cx="728100" cy="479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Black Han Sans"/>
                <a:ea typeface="Black Han Sans"/>
                <a:cs typeface="Black Han Sans"/>
                <a:sym typeface="Black Han Sans"/>
              </a:rPr>
              <a:t>06</a:t>
            </a:r>
            <a:endParaRPr b="0" i="0" sz="3000" u="none" cap="none" strike="noStrike">
              <a:solidFill>
                <a:schemeClr val="dk1"/>
              </a:solidFill>
              <a:latin typeface="Black Han Sans"/>
              <a:ea typeface="Black Han Sans"/>
              <a:cs typeface="Black Han Sans"/>
              <a:sym typeface="Black Han Sans"/>
            </a:endParaRPr>
          </a:p>
        </p:txBody>
      </p:sp>
      <p:sp>
        <p:nvSpPr>
          <p:cNvPr id="2029" name="Google Shape;2029;p22"/>
          <p:cNvSpPr txBox="1"/>
          <p:nvPr/>
        </p:nvSpPr>
        <p:spPr>
          <a:xfrm>
            <a:off x="5100839" y="1852152"/>
            <a:ext cx="728100" cy="479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Black Han Sans"/>
                <a:ea typeface="Black Han Sans"/>
                <a:cs typeface="Black Han Sans"/>
                <a:sym typeface="Black Han Sans"/>
              </a:rPr>
              <a:t>07</a:t>
            </a:r>
            <a:endParaRPr b="0" i="0" sz="3000" u="none" cap="none" strike="noStrike">
              <a:solidFill>
                <a:schemeClr val="dk1"/>
              </a:solidFill>
              <a:latin typeface="Black Han Sans"/>
              <a:ea typeface="Black Han Sans"/>
              <a:cs typeface="Black Han Sans"/>
              <a:sym typeface="Black Han Sans"/>
            </a:endParaRPr>
          </a:p>
        </p:txBody>
      </p:sp>
      <p:sp>
        <p:nvSpPr>
          <p:cNvPr id="2030" name="Google Shape;2030;p22"/>
          <p:cNvSpPr txBox="1"/>
          <p:nvPr/>
        </p:nvSpPr>
        <p:spPr>
          <a:xfrm>
            <a:off x="1376750" y="1852150"/>
            <a:ext cx="728100" cy="479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Black Han Sans"/>
                <a:ea typeface="Black Han Sans"/>
                <a:cs typeface="Black Han Sans"/>
                <a:sym typeface="Black Han Sans"/>
              </a:rPr>
              <a:t>05</a:t>
            </a:r>
            <a:endParaRPr b="0" i="0" sz="3000" u="none" cap="none" strike="noStrike">
              <a:solidFill>
                <a:schemeClr val="dk1"/>
              </a:solidFill>
              <a:latin typeface="Black Han Sans"/>
              <a:ea typeface="Black Han Sans"/>
              <a:cs typeface="Black Han Sans"/>
              <a:sym typeface="Black Han Sans"/>
            </a:endParaRPr>
          </a:p>
        </p:txBody>
      </p:sp>
      <p:sp>
        <p:nvSpPr>
          <p:cNvPr id="2031" name="Google Shape;2031;p22"/>
          <p:cNvSpPr/>
          <p:nvPr/>
        </p:nvSpPr>
        <p:spPr>
          <a:xfrm>
            <a:off x="6935675" y="1707100"/>
            <a:ext cx="764400" cy="764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p22"/>
          <p:cNvSpPr txBox="1"/>
          <p:nvPr/>
        </p:nvSpPr>
        <p:spPr>
          <a:xfrm>
            <a:off x="6953814" y="1849602"/>
            <a:ext cx="728100" cy="479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Black Han Sans"/>
                <a:ea typeface="Black Han Sans"/>
                <a:cs typeface="Black Han Sans"/>
                <a:sym typeface="Black Han Sans"/>
              </a:rPr>
              <a:t>08</a:t>
            </a:r>
            <a:endParaRPr b="0" i="0" sz="3000" u="none" cap="none" strike="noStrike">
              <a:solidFill>
                <a:schemeClr val="dk1"/>
              </a:solidFill>
              <a:latin typeface="Black Han Sans"/>
              <a:ea typeface="Black Han Sans"/>
              <a:cs typeface="Black Han Sans"/>
              <a:sym typeface="Black Han Sans"/>
            </a:endParaRPr>
          </a:p>
        </p:txBody>
      </p:sp>
      <p:sp>
        <p:nvSpPr>
          <p:cNvPr id="2033" name="Google Shape;2033;p22"/>
          <p:cNvSpPr txBox="1"/>
          <p:nvPr/>
        </p:nvSpPr>
        <p:spPr>
          <a:xfrm>
            <a:off x="6625990" y="3072999"/>
            <a:ext cx="1707000" cy="66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Metrics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0" name="Shape 2310"/>
        <p:cNvGrpSpPr/>
        <p:nvPr/>
      </p:nvGrpSpPr>
      <p:grpSpPr>
        <a:xfrm>
          <a:off x="0" y="0"/>
          <a:ext cx="0" cy="0"/>
          <a:chOff x="0" y="0"/>
          <a:chExt cx="0" cy="0"/>
        </a:xfrm>
      </p:grpSpPr>
      <p:sp>
        <p:nvSpPr>
          <p:cNvPr id="2311" name="Google Shape;2311;p49"/>
          <p:cNvSpPr txBox="1"/>
          <p:nvPr>
            <p:ph type="title"/>
          </p:nvPr>
        </p:nvSpPr>
        <p:spPr>
          <a:xfrm>
            <a:off x="357291" y="371814"/>
            <a:ext cx="3203100" cy="972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sz="6600"/>
              <a:t>10</a:t>
            </a:r>
            <a:endParaRPr sz="6600"/>
          </a:p>
        </p:txBody>
      </p:sp>
      <p:sp>
        <p:nvSpPr>
          <p:cNvPr id="2312" name="Google Shape;2312;p49"/>
          <p:cNvSpPr txBox="1"/>
          <p:nvPr>
            <p:ph idx="1" type="subTitle"/>
          </p:nvPr>
        </p:nvSpPr>
        <p:spPr>
          <a:xfrm>
            <a:off x="0" y="1825058"/>
            <a:ext cx="3847118" cy="1198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US" sz="4000"/>
              <a:t>GitHub</a:t>
            </a:r>
            <a:endParaRPr/>
          </a:p>
          <a:p>
            <a:pPr indent="0" lvl="0" marL="0" rtl="0" algn="l">
              <a:lnSpc>
                <a:spcPct val="100000"/>
              </a:lnSpc>
              <a:spcBef>
                <a:spcPts val="0"/>
              </a:spcBef>
              <a:spcAft>
                <a:spcPts val="0"/>
              </a:spcAft>
              <a:buSzPts val="1600"/>
              <a:buNone/>
            </a:pPr>
            <a:r>
              <a:t/>
            </a:r>
            <a:endParaRPr sz="4000"/>
          </a:p>
          <a:p>
            <a:pPr indent="0" lvl="0" marL="0" rtl="0" algn="l">
              <a:lnSpc>
                <a:spcPct val="100000"/>
              </a:lnSpc>
              <a:spcBef>
                <a:spcPts val="0"/>
              </a:spcBef>
              <a:spcAft>
                <a:spcPts val="0"/>
              </a:spcAft>
              <a:buSzPts val="1600"/>
              <a:buNone/>
            </a:pPr>
            <a:r>
              <a:rPr lang="en-US" u="sng">
                <a:solidFill>
                  <a:schemeClr val="dk1"/>
                </a:solidFill>
                <a:hlinkClick r:id="rId3">
                  <a:extLst>
                    <a:ext uri="{A12FA001-AC4F-418D-AE19-62706E023703}">
                      <ahyp:hlinkClr val="tx"/>
                    </a:ext>
                  </a:extLst>
                </a:hlinkClick>
              </a:rPr>
              <a:t>https://github.com/htmw/2023S-czhang</a:t>
            </a:r>
            <a:endParaRPr>
              <a:solidFill>
                <a:schemeClr val="dk1"/>
              </a:solidFill>
            </a:endParaRPr>
          </a:p>
          <a:p>
            <a:pPr indent="0" lvl="0" marL="0" rtl="0" algn="l">
              <a:lnSpc>
                <a:spcPct val="100000"/>
              </a:lnSpc>
              <a:spcBef>
                <a:spcPts val="0"/>
              </a:spcBef>
              <a:spcAft>
                <a:spcPts val="0"/>
              </a:spcAft>
              <a:buSzPts val="1600"/>
              <a:buNone/>
            </a:pPr>
            <a:r>
              <a:rPr lang="en-US"/>
              <a:t>	</a:t>
            </a:r>
            <a:endParaRPr/>
          </a:p>
        </p:txBody>
      </p:sp>
      <p:grpSp>
        <p:nvGrpSpPr>
          <p:cNvPr id="2313" name="Google Shape;2313;p49"/>
          <p:cNvGrpSpPr/>
          <p:nvPr/>
        </p:nvGrpSpPr>
        <p:grpSpPr>
          <a:xfrm>
            <a:off x="4399868" y="1238297"/>
            <a:ext cx="3277679" cy="2666570"/>
            <a:chOff x="4399868" y="1238297"/>
            <a:chExt cx="3277679" cy="2666570"/>
          </a:xfrm>
        </p:grpSpPr>
        <p:grpSp>
          <p:nvGrpSpPr>
            <p:cNvPr id="2314" name="Google Shape;2314;p49"/>
            <p:cNvGrpSpPr/>
            <p:nvPr/>
          </p:nvGrpSpPr>
          <p:grpSpPr>
            <a:xfrm>
              <a:off x="4399868" y="1238297"/>
              <a:ext cx="3277679" cy="2666570"/>
              <a:chOff x="4584500" y="1205300"/>
              <a:chExt cx="2892665" cy="2353341"/>
            </a:xfrm>
          </p:grpSpPr>
          <p:sp>
            <p:nvSpPr>
              <p:cNvPr id="2315" name="Google Shape;2315;p49"/>
              <p:cNvSpPr/>
              <p:nvPr/>
            </p:nvSpPr>
            <p:spPr>
              <a:xfrm>
                <a:off x="5545960" y="3208211"/>
                <a:ext cx="969663" cy="350430"/>
              </a:xfrm>
              <a:custGeom>
                <a:rect b="b" l="l" r="r" t="t"/>
                <a:pathLst>
                  <a:path extrusionOk="0" h="20036" w="55441">
                    <a:moveTo>
                      <a:pt x="0" y="20035"/>
                    </a:moveTo>
                    <a:lnTo>
                      <a:pt x="0" y="17982"/>
                    </a:lnTo>
                    <a:lnTo>
                      <a:pt x="6526" y="17184"/>
                    </a:lnTo>
                    <a:lnTo>
                      <a:pt x="11030" y="1"/>
                    </a:lnTo>
                    <a:lnTo>
                      <a:pt x="44410" y="1"/>
                    </a:lnTo>
                    <a:lnTo>
                      <a:pt x="48911" y="17184"/>
                    </a:lnTo>
                    <a:lnTo>
                      <a:pt x="55441" y="17982"/>
                    </a:lnTo>
                    <a:lnTo>
                      <a:pt x="55441" y="20035"/>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6" name="Google Shape;2316;p49"/>
              <p:cNvSpPr/>
              <p:nvPr/>
            </p:nvSpPr>
            <p:spPr>
              <a:xfrm>
                <a:off x="4584511" y="1205300"/>
                <a:ext cx="2892654" cy="1751886"/>
              </a:xfrm>
              <a:custGeom>
                <a:rect b="b" l="l" r="r" t="t"/>
                <a:pathLst>
                  <a:path extrusionOk="0" h="100165" w="165389">
                    <a:moveTo>
                      <a:pt x="1" y="100165"/>
                    </a:moveTo>
                    <a:lnTo>
                      <a:pt x="1" y="3726"/>
                    </a:lnTo>
                    <a:cubicBezTo>
                      <a:pt x="1" y="1669"/>
                      <a:pt x="1670" y="0"/>
                      <a:pt x="3728" y="0"/>
                    </a:cubicBezTo>
                    <a:lnTo>
                      <a:pt x="161661" y="0"/>
                    </a:lnTo>
                    <a:cubicBezTo>
                      <a:pt x="163721" y="0"/>
                      <a:pt x="165388" y="1669"/>
                      <a:pt x="165388" y="3726"/>
                    </a:cubicBezTo>
                    <a:lnTo>
                      <a:pt x="165388" y="100165"/>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7" name="Google Shape;2317;p49"/>
              <p:cNvSpPr/>
              <p:nvPr/>
            </p:nvSpPr>
            <p:spPr>
              <a:xfrm>
                <a:off x="4584500" y="2892648"/>
                <a:ext cx="2892654" cy="325128"/>
              </a:xfrm>
              <a:custGeom>
                <a:rect b="b" l="l" r="r" t="t"/>
                <a:pathLst>
                  <a:path extrusionOk="0" h="14909" w="165389">
                    <a:moveTo>
                      <a:pt x="161661" y="14908"/>
                    </a:moveTo>
                    <a:lnTo>
                      <a:pt x="3728" y="14908"/>
                    </a:lnTo>
                    <a:cubicBezTo>
                      <a:pt x="1670" y="14908"/>
                      <a:pt x="1" y="13241"/>
                      <a:pt x="1" y="11182"/>
                    </a:cubicBezTo>
                    <a:lnTo>
                      <a:pt x="1" y="1"/>
                    </a:lnTo>
                    <a:lnTo>
                      <a:pt x="165388" y="1"/>
                    </a:lnTo>
                    <a:lnTo>
                      <a:pt x="165388" y="11182"/>
                    </a:lnTo>
                    <a:cubicBezTo>
                      <a:pt x="165388" y="13241"/>
                      <a:pt x="163719" y="14908"/>
                      <a:pt x="161661" y="14908"/>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318" name="Google Shape;2318;p49"/>
            <p:cNvPicPr preferRelativeResize="0"/>
            <p:nvPr/>
          </p:nvPicPr>
          <p:blipFill rotWithShape="1">
            <a:blip r:embed="rId4">
              <a:alphaModFix/>
            </a:blip>
            <a:srcRect b="0" l="0" r="0" t="0"/>
            <a:stretch/>
          </p:blipFill>
          <p:spPr>
            <a:xfrm>
              <a:off x="4564113" y="1441200"/>
              <a:ext cx="2949194" cy="1658925"/>
            </a:xfrm>
            <a:prstGeom prst="rect">
              <a:avLst/>
            </a:prstGeom>
            <a:noFill/>
            <a:ln>
              <a:noFill/>
            </a:ln>
          </p:spPr>
        </p:pic>
      </p:grpSp>
      <p:grpSp>
        <p:nvGrpSpPr>
          <p:cNvPr id="2319" name="Google Shape;2319;p49"/>
          <p:cNvGrpSpPr/>
          <p:nvPr/>
        </p:nvGrpSpPr>
        <p:grpSpPr>
          <a:xfrm>
            <a:off x="6755883" y="2246275"/>
            <a:ext cx="1206500" cy="1658928"/>
            <a:chOff x="6755883" y="2246275"/>
            <a:chExt cx="1206500" cy="1658928"/>
          </a:xfrm>
        </p:grpSpPr>
        <p:grpSp>
          <p:nvGrpSpPr>
            <p:cNvPr id="2320" name="Google Shape;2320;p49"/>
            <p:cNvGrpSpPr/>
            <p:nvPr/>
          </p:nvGrpSpPr>
          <p:grpSpPr>
            <a:xfrm>
              <a:off x="6755883" y="2246275"/>
              <a:ext cx="1206500" cy="1658928"/>
              <a:chOff x="6690576" y="2241051"/>
              <a:chExt cx="1725049" cy="2371930"/>
            </a:xfrm>
          </p:grpSpPr>
          <p:sp>
            <p:nvSpPr>
              <p:cNvPr id="2321" name="Google Shape;2321;p49"/>
              <p:cNvSpPr/>
              <p:nvPr/>
            </p:nvSpPr>
            <p:spPr>
              <a:xfrm rot="-5400000">
                <a:off x="7491813" y="4430083"/>
                <a:ext cx="122936" cy="122470"/>
              </a:xfrm>
              <a:custGeom>
                <a:rect b="b" l="l" r="r" t="t"/>
                <a:pathLst>
                  <a:path extrusionOk="0" h="4724" w="4742">
                    <a:moveTo>
                      <a:pt x="4741" y="2353"/>
                    </a:moveTo>
                    <a:cubicBezTo>
                      <a:pt x="4741" y="3661"/>
                      <a:pt x="3679" y="4723"/>
                      <a:pt x="2371" y="4723"/>
                    </a:cubicBezTo>
                    <a:cubicBezTo>
                      <a:pt x="1062" y="4723"/>
                      <a:pt x="1" y="3661"/>
                      <a:pt x="1" y="2353"/>
                    </a:cubicBezTo>
                    <a:cubicBezTo>
                      <a:pt x="11" y="1050"/>
                      <a:pt x="1068" y="0"/>
                      <a:pt x="2371" y="0"/>
                    </a:cubicBezTo>
                    <a:cubicBezTo>
                      <a:pt x="3673" y="0"/>
                      <a:pt x="4731" y="1050"/>
                      <a:pt x="4741" y="2353"/>
                    </a:cubicBezTo>
                    <a:close/>
                  </a:path>
                </a:pathLst>
              </a:custGeom>
              <a:solidFill>
                <a:srgbClr val="ED9F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2" name="Google Shape;2322;p49"/>
              <p:cNvSpPr/>
              <p:nvPr/>
            </p:nvSpPr>
            <p:spPr>
              <a:xfrm rot="-5400000">
                <a:off x="6367135" y="2564491"/>
                <a:ext cx="2371930" cy="1725049"/>
              </a:xfrm>
              <a:custGeom>
                <a:rect b="b" l="l" r="r" t="t"/>
                <a:pathLst>
                  <a:path extrusionOk="0" h="66540" w="91492">
                    <a:moveTo>
                      <a:pt x="91492" y="5198"/>
                    </a:moveTo>
                    <a:lnTo>
                      <a:pt x="91492" y="61342"/>
                    </a:lnTo>
                    <a:cubicBezTo>
                      <a:pt x="91492" y="64212"/>
                      <a:pt x="89165" y="66540"/>
                      <a:pt x="86294" y="66540"/>
                    </a:cubicBezTo>
                    <a:lnTo>
                      <a:pt x="5200" y="66540"/>
                    </a:lnTo>
                    <a:cubicBezTo>
                      <a:pt x="2328" y="66540"/>
                      <a:pt x="0" y="64212"/>
                      <a:pt x="0" y="61342"/>
                    </a:cubicBezTo>
                    <a:lnTo>
                      <a:pt x="0" y="5198"/>
                    </a:lnTo>
                    <a:cubicBezTo>
                      <a:pt x="0" y="2327"/>
                      <a:pt x="2328" y="0"/>
                      <a:pt x="5200" y="0"/>
                    </a:cubicBezTo>
                    <a:lnTo>
                      <a:pt x="86294" y="0"/>
                    </a:lnTo>
                    <a:cubicBezTo>
                      <a:pt x="89165" y="0"/>
                      <a:pt x="91492" y="2327"/>
                      <a:pt x="91492" y="5198"/>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323" name="Google Shape;2323;p49"/>
            <p:cNvPicPr preferRelativeResize="0"/>
            <p:nvPr/>
          </p:nvPicPr>
          <p:blipFill rotWithShape="1">
            <a:blip r:embed="rId5">
              <a:alphaModFix/>
            </a:blip>
            <a:srcRect b="4636" l="65212" r="0" t="4627"/>
            <a:stretch/>
          </p:blipFill>
          <p:spPr>
            <a:xfrm>
              <a:off x="6889861" y="2387150"/>
              <a:ext cx="938525" cy="1377176"/>
            </a:xfrm>
            <a:prstGeom prst="rect">
              <a:avLst/>
            </a:prstGeom>
            <a:noFill/>
            <a:ln>
              <a:noFill/>
            </a:ln>
          </p:spPr>
        </p:pic>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7" name="Shape 2327"/>
        <p:cNvGrpSpPr/>
        <p:nvPr/>
      </p:nvGrpSpPr>
      <p:grpSpPr>
        <a:xfrm>
          <a:off x="0" y="0"/>
          <a:ext cx="0" cy="0"/>
          <a:chOff x="0" y="0"/>
          <a:chExt cx="0" cy="0"/>
        </a:xfrm>
      </p:grpSpPr>
      <p:sp>
        <p:nvSpPr>
          <p:cNvPr id="2328" name="Google Shape;2328;p50"/>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US"/>
              <a:t>11. </a:t>
            </a:r>
            <a:r>
              <a:rPr lang="en-US" sz="3200">
                <a:solidFill>
                  <a:schemeClr val="dk1"/>
                </a:solidFill>
                <a:latin typeface="Nunito"/>
                <a:ea typeface="Nunito"/>
                <a:cs typeface="Nunito"/>
                <a:sym typeface="Nunito"/>
              </a:rPr>
              <a:t>MVP Project Demo</a:t>
            </a:r>
            <a:br>
              <a:rPr lang="en-US" sz="3200">
                <a:solidFill>
                  <a:schemeClr val="dk1"/>
                </a:solidFill>
                <a:latin typeface="Nunito"/>
                <a:ea typeface="Nunito"/>
                <a:cs typeface="Nunito"/>
                <a:sym typeface="Nunito"/>
              </a:rPr>
            </a:br>
            <a:endParaRPr/>
          </a:p>
        </p:txBody>
      </p:sp>
      <p:pic>
        <p:nvPicPr>
          <p:cNvPr descr="图形用户界面, 文本, 应用程序&#10;&#10;描述已自动生成" id="2329" name="Google Shape;2329;p50"/>
          <p:cNvPicPr preferRelativeResize="0"/>
          <p:nvPr/>
        </p:nvPicPr>
        <p:blipFill rotWithShape="1">
          <a:blip r:embed="rId3">
            <a:alphaModFix/>
          </a:blip>
          <a:srcRect b="0" l="0" r="0" t="0"/>
          <a:stretch/>
        </p:blipFill>
        <p:spPr>
          <a:xfrm>
            <a:off x="189210" y="754713"/>
            <a:ext cx="2009440" cy="3205370"/>
          </a:xfrm>
          <a:prstGeom prst="rect">
            <a:avLst/>
          </a:prstGeom>
          <a:noFill/>
          <a:ln>
            <a:noFill/>
          </a:ln>
        </p:spPr>
      </p:pic>
      <p:pic>
        <p:nvPicPr>
          <p:cNvPr descr="图形用户界面, 文本, 应用程序&#10;&#10;描述已自动生成" id="2330" name="Google Shape;2330;p50"/>
          <p:cNvPicPr preferRelativeResize="0"/>
          <p:nvPr/>
        </p:nvPicPr>
        <p:blipFill rotWithShape="1">
          <a:blip r:embed="rId4">
            <a:alphaModFix/>
          </a:blip>
          <a:srcRect b="0" l="0" r="0" t="0"/>
          <a:stretch/>
        </p:blipFill>
        <p:spPr>
          <a:xfrm>
            <a:off x="2596871" y="776350"/>
            <a:ext cx="1841873" cy="3162096"/>
          </a:xfrm>
          <a:prstGeom prst="rect">
            <a:avLst/>
          </a:prstGeom>
          <a:noFill/>
          <a:ln>
            <a:noFill/>
          </a:ln>
        </p:spPr>
      </p:pic>
      <p:pic>
        <p:nvPicPr>
          <p:cNvPr descr="网站&#10;&#10;描述已自动生成" id="2331" name="Google Shape;2331;p50"/>
          <p:cNvPicPr preferRelativeResize="0"/>
          <p:nvPr/>
        </p:nvPicPr>
        <p:blipFill rotWithShape="1">
          <a:blip r:embed="rId5">
            <a:alphaModFix/>
          </a:blip>
          <a:srcRect b="0" l="0" r="0" t="0"/>
          <a:stretch/>
        </p:blipFill>
        <p:spPr>
          <a:xfrm>
            <a:off x="7106543" y="776350"/>
            <a:ext cx="1959098" cy="3142719"/>
          </a:xfrm>
          <a:prstGeom prst="rect">
            <a:avLst/>
          </a:prstGeom>
          <a:noFill/>
          <a:ln>
            <a:noFill/>
          </a:ln>
        </p:spPr>
      </p:pic>
      <p:pic>
        <p:nvPicPr>
          <p:cNvPr descr="图形用户界面&#10;&#10;低可信度描述已自动生成" id="2332" name="Google Shape;2332;p50"/>
          <p:cNvPicPr preferRelativeResize="0"/>
          <p:nvPr/>
        </p:nvPicPr>
        <p:blipFill rotWithShape="1">
          <a:blip r:embed="rId6">
            <a:alphaModFix/>
          </a:blip>
          <a:srcRect b="0" l="0" r="0" t="0"/>
          <a:stretch/>
        </p:blipFill>
        <p:spPr>
          <a:xfrm>
            <a:off x="4792656" y="776350"/>
            <a:ext cx="1959975" cy="314271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6" name="Shape 2336"/>
        <p:cNvGrpSpPr/>
        <p:nvPr/>
      </p:nvGrpSpPr>
      <p:grpSpPr>
        <a:xfrm>
          <a:off x="0" y="0"/>
          <a:ext cx="0" cy="0"/>
          <a:chOff x="0" y="0"/>
          <a:chExt cx="0" cy="0"/>
        </a:xfrm>
      </p:grpSpPr>
      <p:sp>
        <p:nvSpPr>
          <p:cNvPr id="2337" name="Google Shape;2337;p51"/>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US"/>
              <a:t>11. </a:t>
            </a:r>
            <a:r>
              <a:rPr lang="en-US" sz="3200">
                <a:solidFill>
                  <a:schemeClr val="dk1"/>
                </a:solidFill>
                <a:latin typeface="Nunito"/>
                <a:ea typeface="Nunito"/>
                <a:cs typeface="Nunito"/>
                <a:sym typeface="Nunito"/>
              </a:rPr>
              <a:t>MVP Project Demo</a:t>
            </a:r>
            <a:br>
              <a:rPr lang="en-US" sz="3200">
                <a:solidFill>
                  <a:schemeClr val="dk1"/>
                </a:solidFill>
                <a:latin typeface="Nunito"/>
                <a:ea typeface="Nunito"/>
                <a:cs typeface="Nunito"/>
                <a:sym typeface="Nunito"/>
              </a:rPr>
            </a:br>
            <a:endParaRPr/>
          </a:p>
        </p:txBody>
      </p:sp>
      <p:pic>
        <p:nvPicPr>
          <p:cNvPr descr="图形用户界面, 文本, 应用程序&#10;&#10;描述已自动生成" id="2338" name="Google Shape;2338;p51"/>
          <p:cNvPicPr preferRelativeResize="0"/>
          <p:nvPr/>
        </p:nvPicPr>
        <p:blipFill rotWithShape="1">
          <a:blip r:embed="rId3">
            <a:alphaModFix/>
          </a:blip>
          <a:srcRect b="0" l="0" r="0" t="0"/>
          <a:stretch/>
        </p:blipFill>
        <p:spPr>
          <a:xfrm>
            <a:off x="2517140" y="758371"/>
            <a:ext cx="2054860" cy="3297836"/>
          </a:xfrm>
          <a:prstGeom prst="rect">
            <a:avLst/>
          </a:prstGeom>
          <a:noFill/>
          <a:ln>
            <a:noFill/>
          </a:ln>
        </p:spPr>
      </p:pic>
      <p:pic>
        <p:nvPicPr>
          <p:cNvPr descr="文本&#10;&#10;描述已自动生成" id="2339" name="Google Shape;2339;p51"/>
          <p:cNvPicPr preferRelativeResize="0"/>
          <p:nvPr/>
        </p:nvPicPr>
        <p:blipFill rotWithShape="1">
          <a:blip r:embed="rId4">
            <a:alphaModFix/>
          </a:blip>
          <a:srcRect b="0" l="2348" r="0" t="3676"/>
          <a:stretch/>
        </p:blipFill>
        <p:spPr>
          <a:xfrm>
            <a:off x="6898087" y="758371"/>
            <a:ext cx="1802571" cy="3297836"/>
          </a:xfrm>
          <a:prstGeom prst="rect">
            <a:avLst/>
          </a:prstGeom>
          <a:noFill/>
          <a:ln>
            <a:noFill/>
          </a:ln>
        </p:spPr>
      </p:pic>
      <p:pic>
        <p:nvPicPr>
          <p:cNvPr descr="图形用户界面, 文本, 应用程序&#10;&#10;描述已自动生成" id="2340" name="Google Shape;2340;p51"/>
          <p:cNvPicPr preferRelativeResize="0"/>
          <p:nvPr/>
        </p:nvPicPr>
        <p:blipFill rotWithShape="1">
          <a:blip r:embed="rId5">
            <a:alphaModFix/>
          </a:blip>
          <a:srcRect b="10805" l="0" r="-896" t="-1"/>
          <a:stretch/>
        </p:blipFill>
        <p:spPr>
          <a:xfrm>
            <a:off x="4782820" y="758371"/>
            <a:ext cx="1904447" cy="3297836"/>
          </a:xfrm>
          <a:prstGeom prst="rect">
            <a:avLst/>
          </a:prstGeom>
          <a:noFill/>
          <a:ln>
            <a:noFill/>
          </a:ln>
        </p:spPr>
      </p:pic>
      <p:pic>
        <p:nvPicPr>
          <p:cNvPr descr="图形用户界面, 应用程序&#10;&#10;描述已自动生成" id="2341" name="Google Shape;2341;p51"/>
          <p:cNvPicPr preferRelativeResize="0"/>
          <p:nvPr/>
        </p:nvPicPr>
        <p:blipFill rotWithShape="1">
          <a:blip r:embed="rId6">
            <a:alphaModFix/>
          </a:blip>
          <a:srcRect b="0" l="0" r="0" t="0"/>
          <a:stretch/>
        </p:blipFill>
        <p:spPr>
          <a:xfrm>
            <a:off x="285373" y="794328"/>
            <a:ext cx="2020947" cy="326187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5" name="Shape 2345"/>
        <p:cNvGrpSpPr/>
        <p:nvPr/>
      </p:nvGrpSpPr>
      <p:grpSpPr>
        <a:xfrm>
          <a:off x="0" y="0"/>
          <a:ext cx="0" cy="0"/>
          <a:chOff x="0" y="0"/>
          <a:chExt cx="0" cy="0"/>
        </a:xfrm>
      </p:grpSpPr>
      <p:sp>
        <p:nvSpPr>
          <p:cNvPr id="2346" name="Google Shape;2346;p52"/>
          <p:cNvSpPr txBox="1"/>
          <p:nvPr>
            <p:ph idx="1" type="subTitle"/>
          </p:nvPr>
        </p:nvSpPr>
        <p:spPr>
          <a:xfrm>
            <a:off x="720000" y="2214750"/>
            <a:ext cx="4946700" cy="1377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600"/>
              <a:buNone/>
            </a:pPr>
            <a:r>
              <a:rPr lang="en-US" sz="4000">
                <a:solidFill>
                  <a:schemeClr val="dk1"/>
                </a:solidFill>
                <a:latin typeface="Nunito"/>
                <a:ea typeface="Nunito"/>
                <a:cs typeface="Nunito"/>
                <a:sym typeface="Nunito"/>
              </a:rPr>
              <a:t>Personas</a:t>
            </a:r>
            <a:endParaRPr/>
          </a:p>
        </p:txBody>
      </p:sp>
      <p:grpSp>
        <p:nvGrpSpPr>
          <p:cNvPr id="2347" name="Google Shape;2347;p52"/>
          <p:cNvGrpSpPr/>
          <p:nvPr/>
        </p:nvGrpSpPr>
        <p:grpSpPr>
          <a:xfrm>
            <a:off x="6461701" y="1883103"/>
            <a:ext cx="1049515" cy="1377290"/>
            <a:chOff x="4500475" y="2721350"/>
            <a:chExt cx="338925" cy="444775"/>
          </a:xfrm>
        </p:grpSpPr>
        <p:sp>
          <p:nvSpPr>
            <p:cNvPr id="2348" name="Google Shape;2348;p52"/>
            <p:cNvSpPr/>
            <p:nvPr/>
          </p:nvSpPr>
          <p:spPr>
            <a:xfrm>
              <a:off x="4500475" y="2721350"/>
              <a:ext cx="338925" cy="444775"/>
            </a:xfrm>
            <a:custGeom>
              <a:rect b="b" l="l" r="r" t="t"/>
              <a:pathLst>
                <a:path extrusionOk="0" h="17791" w="13557">
                  <a:moveTo>
                    <a:pt x="8860" y="2064"/>
                  </a:moveTo>
                  <a:lnTo>
                    <a:pt x="9038" y="2242"/>
                  </a:lnTo>
                  <a:cubicBezTo>
                    <a:pt x="9500" y="2811"/>
                    <a:pt x="10212" y="3132"/>
                    <a:pt x="10959" y="3132"/>
                  </a:cubicBezTo>
                  <a:lnTo>
                    <a:pt x="11493" y="3132"/>
                  </a:lnTo>
                  <a:lnTo>
                    <a:pt x="11493" y="9856"/>
                  </a:lnTo>
                  <a:cubicBezTo>
                    <a:pt x="11493" y="12596"/>
                    <a:pt x="9607" y="15015"/>
                    <a:pt x="6903" y="15656"/>
                  </a:cubicBezTo>
                  <a:lnTo>
                    <a:pt x="6689" y="15656"/>
                  </a:lnTo>
                  <a:cubicBezTo>
                    <a:pt x="3985" y="15015"/>
                    <a:pt x="2099" y="12596"/>
                    <a:pt x="2099" y="9856"/>
                  </a:cubicBezTo>
                  <a:lnTo>
                    <a:pt x="2099" y="3132"/>
                  </a:lnTo>
                  <a:lnTo>
                    <a:pt x="2633" y="3132"/>
                  </a:lnTo>
                  <a:cubicBezTo>
                    <a:pt x="3380" y="3132"/>
                    <a:pt x="4092" y="2811"/>
                    <a:pt x="4554" y="2242"/>
                  </a:cubicBezTo>
                  <a:lnTo>
                    <a:pt x="4732" y="2064"/>
                  </a:lnTo>
                  <a:close/>
                  <a:moveTo>
                    <a:pt x="3096" y="0"/>
                  </a:moveTo>
                  <a:lnTo>
                    <a:pt x="3096" y="534"/>
                  </a:lnTo>
                  <a:cubicBezTo>
                    <a:pt x="3096" y="819"/>
                    <a:pt x="2882" y="1068"/>
                    <a:pt x="2598" y="1068"/>
                  </a:cubicBezTo>
                  <a:lnTo>
                    <a:pt x="0" y="1068"/>
                  </a:lnTo>
                  <a:lnTo>
                    <a:pt x="36" y="9856"/>
                  </a:lnTo>
                  <a:cubicBezTo>
                    <a:pt x="0" y="13770"/>
                    <a:pt x="2847" y="17115"/>
                    <a:pt x="6689" y="17791"/>
                  </a:cubicBezTo>
                  <a:lnTo>
                    <a:pt x="6867" y="17791"/>
                  </a:lnTo>
                  <a:cubicBezTo>
                    <a:pt x="10710" y="17115"/>
                    <a:pt x="13556" y="13770"/>
                    <a:pt x="13521" y="9856"/>
                  </a:cubicBezTo>
                  <a:lnTo>
                    <a:pt x="13521" y="1068"/>
                  </a:lnTo>
                  <a:lnTo>
                    <a:pt x="10923" y="1068"/>
                  </a:lnTo>
                  <a:cubicBezTo>
                    <a:pt x="10639" y="1068"/>
                    <a:pt x="10425" y="819"/>
                    <a:pt x="10390" y="534"/>
                  </a:cubicBezTo>
                  <a:lnTo>
                    <a:pt x="1039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9" name="Google Shape;2349;p52"/>
            <p:cNvSpPr/>
            <p:nvPr/>
          </p:nvSpPr>
          <p:spPr>
            <a:xfrm>
              <a:off x="4578750" y="2799625"/>
              <a:ext cx="183250" cy="286450"/>
            </a:xfrm>
            <a:custGeom>
              <a:rect b="b" l="l" r="r" t="t"/>
              <a:pathLst>
                <a:path extrusionOk="0" h="11458" w="7330">
                  <a:moveTo>
                    <a:pt x="3665" y="819"/>
                  </a:moveTo>
                  <a:lnTo>
                    <a:pt x="4021" y="1175"/>
                  </a:lnTo>
                  <a:cubicBezTo>
                    <a:pt x="5195" y="2349"/>
                    <a:pt x="6262" y="3665"/>
                    <a:pt x="6262" y="5409"/>
                  </a:cubicBezTo>
                  <a:cubicBezTo>
                    <a:pt x="6262" y="6192"/>
                    <a:pt x="5978" y="7188"/>
                    <a:pt x="4163" y="8149"/>
                  </a:cubicBezTo>
                  <a:lnTo>
                    <a:pt x="4163" y="9429"/>
                  </a:lnTo>
                  <a:lnTo>
                    <a:pt x="3131" y="9429"/>
                  </a:lnTo>
                  <a:lnTo>
                    <a:pt x="3131" y="8149"/>
                  </a:lnTo>
                  <a:cubicBezTo>
                    <a:pt x="1317" y="7188"/>
                    <a:pt x="1032" y="6227"/>
                    <a:pt x="1032" y="5409"/>
                  </a:cubicBezTo>
                  <a:cubicBezTo>
                    <a:pt x="1032" y="3772"/>
                    <a:pt x="1922" y="2527"/>
                    <a:pt x="3274" y="1175"/>
                  </a:cubicBezTo>
                  <a:lnTo>
                    <a:pt x="3309" y="1175"/>
                  </a:lnTo>
                  <a:lnTo>
                    <a:pt x="3665" y="819"/>
                  </a:lnTo>
                  <a:close/>
                  <a:moveTo>
                    <a:pt x="2064" y="1"/>
                  </a:moveTo>
                  <a:cubicBezTo>
                    <a:pt x="1495" y="534"/>
                    <a:pt x="783" y="890"/>
                    <a:pt x="36" y="997"/>
                  </a:cubicBezTo>
                  <a:lnTo>
                    <a:pt x="36" y="6725"/>
                  </a:lnTo>
                  <a:cubicBezTo>
                    <a:pt x="0" y="8967"/>
                    <a:pt x="1495" y="10888"/>
                    <a:pt x="3665" y="11458"/>
                  </a:cubicBezTo>
                  <a:cubicBezTo>
                    <a:pt x="5836" y="10888"/>
                    <a:pt x="7330" y="8967"/>
                    <a:pt x="7330" y="6725"/>
                  </a:cubicBezTo>
                  <a:lnTo>
                    <a:pt x="7330" y="997"/>
                  </a:lnTo>
                  <a:cubicBezTo>
                    <a:pt x="6547" y="890"/>
                    <a:pt x="5836" y="534"/>
                    <a:pt x="53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0" name="Google Shape;2350;p52"/>
            <p:cNvSpPr/>
            <p:nvPr/>
          </p:nvSpPr>
          <p:spPr>
            <a:xfrm>
              <a:off x="4631225" y="2856550"/>
              <a:ext cx="78300" cy="116550"/>
            </a:xfrm>
            <a:custGeom>
              <a:rect b="b" l="l" r="r" t="t"/>
              <a:pathLst>
                <a:path extrusionOk="0" h="4662" w="3132">
                  <a:moveTo>
                    <a:pt x="1566" y="1"/>
                  </a:moveTo>
                  <a:cubicBezTo>
                    <a:pt x="605" y="1033"/>
                    <a:pt x="1" y="1993"/>
                    <a:pt x="1" y="3132"/>
                  </a:cubicBezTo>
                  <a:cubicBezTo>
                    <a:pt x="1" y="3452"/>
                    <a:pt x="1" y="3986"/>
                    <a:pt x="1032" y="4662"/>
                  </a:cubicBezTo>
                  <a:lnTo>
                    <a:pt x="1032" y="1886"/>
                  </a:lnTo>
                  <a:lnTo>
                    <a:pt x="2100" y="1886"/>
                  </a:lnTo>
                  <a:lnTo>
                    <a:pt x="2100" y="4662"/>
                  </a:lnTo>
                  <a:cubicBezTo>
                    <a:pt x="3132" y="3986"/>
                    <a:pt x="3132" y="3416"/>
                    <a:pt x="3132" y="3132"/>
                  </a:cubicBezTo>
                  <a:cubicBezTo>
                    <a:pt x="3132" y="1993"/>
                    <a:pt x="2527" y="1033"/>
                    <a:pt x="156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51" name="Google Shape;2351;p52"/>
          <p:cNvSpPr txBox="1"/>
          <p:nvPr/>
        </p:nvSpPr>
        <p:spPr>
          <a:xfrm>
            <a:off x="253616" y="813639"/>
            <a:ext cx="7257600" cy="48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000000"/>
                </a:solidFill>
                <a:latin typeface="Arial"/>
                <a:ea typeface="Arial"/>
                <a:cs typeface="Arial"/>
                <a:sym typeface="Arial"/>
              </a:rPr>
              <a:t>To be continued（Sprint 2）</a:t>
            </a:r>
            <a:endParaRPr b="0" i="0" sz="1400" u="none" cap="none" strike="noStrike">
              <a:solidFill>
                <a:srgbClr val="000000"/>
              </a:solidFill>
              <a:latin typeface="Arial"/>
              <a:ea typeface="Arial"/>
              <a:cs typeface="Arial"/>
              <a:sym typeface="Arial"/>
            </a:endParaRPr>
          </a:p>
        </p:txBody>
      </p:sp>
      <p:pic>
        <p:nvPicPr>
          <p:cNvPr id="2352" name="Google Shape;2352;p52"/>
          <p:cNvPicPr preferRelativeResize="0"/>
          <p:nvPr/>
        </p:nvPicPr>
        <p:blipFill rotWithShape="1">
          <a:blip r:embed="rId3">
            <a:alphaModFix/>
          </a:blip>
          <a:srcRect b="0" l="0" r="0" t="0"/>
          <a:stretch/>
        </p:blipFill>
        <p:spPr>
          <a:xfrm>
            <a:off x="23087" y="1493327"/>
            <a:ext cx="9097826" cy="24823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6" name="Shape 2356"/>
        <p:cNvGrpSpPr/>
        <p:nvPr/>
      </p:nvGrpSpPr>
      <p:grpSpPr>
        <a:xfrm>
          <a:off x="0" y="0"/>
          <a:ext cx="0" cy="0"/>
          <a:chOff x="0" y="0"/>
          <a:chExt cx="0" cy="0"/>
        </a:xfrm>
      </p:grpSpPr>
      <p:sp>
        <p:nvSpPr>
          <p:cNvPr id="2357" name="Google Shape;2357;p53"/>
          <p:cNvSpPr txBox="1"/>
          <p:nvPr>
            <p:ph type="title"/>
          </p:nvPr>
        </p:nvSpPr>
        <p:spPr>
          <a:xfrm>
            <a:off x="715100" y="3539887"/>
            <a:ext cx="4563900" cy="531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i="0" lang="en-US" sz="1800">
                <a:solidFill>
                  <a:srgbClr val="000000"/>
                </a:solidFill>
                <a:latin typeface="Calibri"/>
                <a:ea typeface="Calibri"/>
                <a:cs typeface="Calibri"/>
                <a:sym typeface="Calibri"/>
              </a:rPr>
              <a:t>Live Application Demo: https://youtube.com/shorts/v-zTi1481Ak?feature=share</a:t>
            </a:r>
            <a:endParaRPr/>
          </a:p>
        </p:txBody>
      </p:sp>
      <p:sp>
        <p:nvSpPr>
          <p:cNvPr id="2358" name="Google Shape;2358;p53"/>
          <p:cNvSpPr txBox="1"/>
          <p:nvPr>
            <p:ph idx="1" type="subTitle"/>
          </p:nvPr>
        </p:nvSpPr>
        <p:spPr>
          <a:xfrm>
            <a:off x="715100" y="1701600"/>
            <a:ext cx="5287200" cy="1740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US" sz="6600">
                <a:solidFill>
                  <a:srgbClr val="EB99AF"/>
                </a:solidFill>
                <a:latin typeface="Arial"/>
                <a:ea typeface="Arial"/>
                <a:cs typeface="Arial"/>
                <a:sym typeface="Arial"/>
              </a:rPr>
              <a:t>Thanks</a:t>
            </a:r>
            <a:endParaRPr sz="6600">
              <a:solidFill>
                <a:srgbClr val="EB99AF"/>
              </a:solidFill>
              <a:latin typeface="Arial"/>
              <a:ea typeface="Arial"/>
              <a:cs typeface="Arial"/>
              <a:sym typeface="Arial"/>
            </a:endParaRPr>
          </a:p>
          <a:p>
            <a:pPr indent="0" lvl="0" marL="0" rtl="0" algn="l">
              <a:lnSpc>
                <a:spcPct val="100000"/>
              </a:lnSpc>
              <a:spcBef>
                <a:spcPts val="0"/>
              </a:spcBef>
              <a:spcAft>
                <a:spcPts val="0"/>
              </a:spcAft>
              <a:buSzPts val="2500"/>
              <a:buNone/>
            </a:pPr>
            <a:r>
              <a:t/>
            </a:r>
            <a:endParaRPr/>
          </a:p>
        </p:txBody>
      </p:sp>
      <p:grpSp>
        <p:nvGrpSpPr>
          <p:cNvPr id="2359" name="Google Shape;2359;p53"/>
          <p:cNvGrpSpPr/>
          <p:nvPr/>
        </p:nvGrpSpPr>
        <p:grpSpPr>
          <a:xfrm>
            <a:off x="6157284" y="1526827"/>
            <a:ext cx="2070613" cy="3002572"/>
            <a:chOff x="6157284" y="1526827"/>
            <a:chExt cx="2070613" cy="3002572"/>
          </a:xfrm>
        </p:grpSpPr>
        <p:sp>
          <p:nvSpPr>
            <p:cNvPr id="2360" name="Google Shape;2360;p53"/>
            <p:cNvSpPr/>
            <p:nvPr/>
          </p:nvSpPr>
          <p:spPr>
            <a:xfrm rot="937637">
              <a:off x="6617914" y="1678880"/>
              <a:ext cx="1216553" cy="2698461"/>
            </a:xfrm>
            <a:custGeom>
              <a:rect b="b" l="l" r="r" t="t"/>
              <a:pathLst>
                <a:path extrusionOk="0" h="78100" w="35210">
                  <a:moveTo>
                    <a:pt x="16789" y="4419"/>
                  </a:moveTo>
                  <a:cubicBezTo>
                    <a:pt x="17627" y="4558"/>
                    <a:pt x="18715" y="4734"/>
                    <a:pt x="19686" y="4899"/>
                  </a:cubicBezTo>
                  <a:lnTo>
                    <a:pt x="19686" y="4899"/>
                  </a:lnTo>
                  <a:cubicBezTo>
                    <a:pt x="19290" y="4851"/>
                    <a:pt x="18889" y="4827"/>
                    <a:pt x="18489" y="4827"/>
                  </a:cubicBezTo>
                  <a:lnTo>
                    <a:pt x="18013" y="5030"/>
                  </a:lnTo>
                  <a:lnTo>
                    <a:pt x="17401" y="5030"/>
                  </a:lnTo>
                  <a:lnTo>
                    <a:pt x="16993" y="5098"/>
                  </a:lnTo>
                  <a:cubicBezTo>
                    <a:pt x="16857" y="5098"/>
                    <a:pt x="16653" y="5166"/>
                    <a:pt x="16517" y="5166"/>
                  </a:cubicBezTo>
                  <a:lnTo>
                    <a:pt x="16313" y="5166"/>
                  </a:lnTo>
                  <a:lnTo>
                    <a:pt x="16110" y="5234"/>
                  </a:lnTo>
                  <a:lnTo>
                    <a:pt x="15974" y="5234"/>
                  </a:lnTo>
                  <a:lnTo>
                    <a:pt x="15702" y="5302"/>
                  </a:lnTo>
                  <a:lnTo>
                    <a:pt x="15498" y="5302"/>
                  </a:lnTo>
                  <a:lnTo>
                    <a:pt x="15498" y="5234"/>
                  </a:lnTo>
                  <a:cubicBezTo>
                    <a:pt x="15566" y="5166"/>
                    <a:pt x="15566" y="5166"/>
                    <a:pt x="15634" y="5098"/>
                  </a:cubicBezTo>
                  <a:lnTo>
                    <a:pt x="15702" y="5030"/>
                  </a:lnTo>
                  <a:lnTo>
                    <a:pt x="15906" y="4827"/>
                  </a:lnTo>
                  <a:cubicBezTo>
                    <a:pt x="16042" y="4691"/>
                    <a:pt x="16178" y="4555"/>
                    <a:pt x="16313" y="4419"/>
                  </a:cubicBezTo>
                  <a:close/>
                  <a:moveTo>
                    <a:pt x="20655" y="5068"/>
                  </a:moveTo>
                  <a:cubicBezTo>
                    <a:pt x="21156" y="5159"/>
                    <a:pt x="21570" y="5240"/>
                    <a:pt x="21819" y="5302"/>
                  </a:cubicBezTo>
                  <a:lnTo>
                    <a:pt x="21955" y="5370"/>
                  </a:lnTo>
                  <a:lnTo>
                    <a:pt x="21275" y="5234"/>
                  </a:lnTo>
                  <a:cubicBezTo>
                    <a:pt x="21072" y="5172"/>
                    <a:pt x="20865" y="5116"/>
                    <a:pt x="20655" y="5068"/>
                  </a:cubicBezTo>
                  <a:close/>
                  <a:moveTo>
                    <a:pt x="22227" y="5438"/>
                  </a:moveTo>
                  <a:lnTo>
                    <a:pt x="22227" y="5506"/>
                  </a:lnTo>
                  <a:cubicBezTo>
                    <a:pt x="22227" y="5506"/>
                    <a:pt x="22159" y="5438"/>
                    <a:pt x="22159" y="5438"/>
                  </a:cubicBezTo>
                  <a:close/>
                  <a:moveTo>
                    <a:pt x="17061" y="9313"/>
                  </a:moveTo>
                  <a:cubicBezTo>
                    <a:pt x="18828" y="9517"/>
                    <a:pt x="21411" y="9856"/>
                    <a:pt x="22159" y="10060"/>
                  </a:cubicBezTo>
                  <a:lnTo>
                    <a:pt x="22431" y="10128"/>
                  </a:lnTo>
                  <a:lnTo>
                    <a:pt x="22567" y="10128"/>
                  </a:lnTo>
                  <a:cubicBezTo>
                    <a:pt x="22635" y="10264"/>
                    <a:pt x="22635" y="10400"/>
                    <a:pt x="22635" y="10536"/>
                  </a:cubicBezTo>
                  <a:cubicBezTo>
                    <a:pt x="22703" y="10672"/>
                    <a:pt x="22703" y="10808"/>
                    <a:pt x="22635" y="10944"/>
                  </a:cubicBezTo>
                  <a:lnTo>
                    <a:pt x="22635" y="12575"/>
                  </a:lnTo>
                  <a:lnTo>
                    <a:pt x="22635" y="13119"/>
                  </a:lnTo>
                  <a:lnTo>
                    <a:pt x="22635" y="13459"/>
                  </a:lnTo>
                  <a:lnTo>
                    <a:pt x="22635" y="13799"/>
                  </a:lnTo>
                  <a:lnTo>
                    <a:pt x="22635" y="14478"/>
                  </a:lnTo>
                  <a:lnTo>
                    <a:pt x="22635" y="14818"/>
                  </a:lnTo>
                  <a:lnTo>
                    <a:pt x="22635" y="15634"/>
                  </a:lnTo>
                  <a:lnTo>
                    <a:pt x="22635" y="15974"/>
                  </a:lnTo>
                  <a:lnTo>
                    <a:pt x="22635" y="16382"/>
                  </a:lnTo>
                  <a:lnTo>
                    <a:pt x="22703" y="17129"/>
                  </a:lnTo>
                  <a:lnTo>
                    <a:pt x="22703" y="17469"/>
                  </a:lnTo>
                  <a:lnTo>
                    <a:pt x="22703" y="18013"/>
                  </a:lnTo>
                  <a:cubicBezTo>
                    <a:pt x="22771" y="19236"/>
                    <a:pt x="23043" y="21208"/>
                    <a:pt x="23179" y="23043"/>
                  </a:cubicBezTo>
                  <a:cubicBezTo>
                    <a:pt x="23247" y="23247"/>
                    <a:pt x="23247" y="23451"/>
                    <a:pt x="23247" y="23655"/>
                  </a:cubicBezTo>
                  <a:lnTo>
                    <a:pt x="23247" y="23722"/>
                  </a:lnTo>
                  <a:lnTo>
                    <a:pt x="23247" y="23926"/>
                  </a:lnTo>
                  <a:lnTo>
                    <a:pt x="23247" y="24266"/>
                  </a:lnTo>
                  <a:cubicBezTo>
                    <a:pt x="23382" y="25354"/>
                    <a:pt x="23518" y="26305"/>
                    <a:pt x="23586" y="27189"/>
                  </a:cubicBezTo>
                  <a:cubicBezTo>
                    <a:pt x="23654" y="27665"/>
                    <a:pt x="23722" y="28073"/>
                    <a:pt x="23790" y="28412"/>
                  </a:cubicBezTo>
                  <a:lnTo>
                    <a:pt x="23790" y="28752"/>
                  </a:lnTo>
                  <a:lnTo>
                    <a:pt x="23790" y="28820"/>
                  </a:lnTo>
                  <a:cubicBezTo>
                    <a:pt x="23926" y="30112"/>
                    <a:pt x="24062" y="31471"/>
                    <a:pt x="24130" y="32355"/>
                  </a:cubicBezTo>
                  <a:lnTo>
                    <a:pt x="24130" y="32899"/>
                  </a:lnTo>
                  <a:lnTo>
                    <a:pt x="23314" y="32967"/>
                  </a:lnTo>
                  <a:lnTo>
                    <a:pt x="23111" y="32967"/>
                  </a:lnTo>
                  <a:lnTo>
                    <a:pt x="22635" y="33102"/>
                  </a:lnTo>
                  <a:cubicBezTo>
                    <a:pt x="21955" y="33238"/>
                    <a:pt x="21275" y="33306"/>
                    <a:pt x="20528" y="33306"/>
                  </a:cubicBezTo>
                  <a:lnTo>
                    <a:pt x="19168" y="33306"/>
                  </a:lnTo>
                  <a:lnTo>
                    <a:pt x="17877" y="33238"/>
                  </a:lnTo>
                  <a:cubicBezTo>
                    <a:pt x="16449" y="33102"/>
                    <a:pt x="15634" y="33035"/>
                    <a:pt x="14954" y="33035"/>
                  </a:cubicBezTo>
                  <a:lnTo>
                    <a:pt x="15362" y="33102"/>
                  </a:lnTo>
                  <a:cubicBezTo>
                    <a:pt x="14886" y="33102"/>
                    <a:pt x="14342" y="33170"/>
                    <a:pt x="13799" y="33238"/>
                  </a:cubicBezTo>
                  <a:lnTo>
                    <a:pt x="13527" y="33238"/>
                  </a:lnTo>
                  <a:cubicBezTo>
                    <a:pt x="13323" y="33238"/>
                    <a:pt x="13051" y="33170"/>
                    <a:pt x="12847" y="33102"/>
                  </a:cubicBezTo>
                  <a:cubicBezTo>
                    <a:pt x="12507" y="33035"/>
                    <a:pt x="11963" y="32899"/>
                    <a:pt x="11284" y="32763"/>
                  </a:cubicBezTo>
                  <a:cubicBezTo>
                    <a:pt x="11352" y="32423"/>
                    <a:pt x="11420" y="31947"/>
                    <a:pt x="11420" y="31539"/>
                  </a:cubicBezTo>
                  <a:lnTo>
                    <a:pt x="11488" y="30791"/>
                  </a:lnTo>
                  <a:cubicBezTo>
                    <a:pt x="11488" y="30791"/>
                    <a:pt x="11555" y="29500"/>
                    <a:pt x="11623" y="29364"/>
                  </a:cubicBezTo>
                  <a:cubicBezTo>
                    <a:pt x="11691" y="29228"/>
                    <a:pt x="11691" y="29092"/>
                    <a:pt x="11691" y="28956"/>
                  </a:cubicBezTo>
                  <a:lnTo>
                    <a:pt x="11691" y="28548"/>
                  </a:lnTo>
                  <a:lnTo>
                    <a:pt x="11691" y="28345"/>
                  </a:lnTo>
                  <a:lnTo>
                    <a:pt x="11691" y="28209"/>
                  </a:lnTo>
                  <a:lnTo>
                    <a:pt x="11691" y="28005"/>
                  </a:lnTo>
                  <a:lnTo>
                    <a:pt x="11691" y="27801"/>
                  </a:lnTo>
                  <a:lnTo>
                    <a:pt x="11691" y="27665"/>
                  </a:lnTo>
                  <a:lnTo>
                    <a:pt x="11691" y="27461"/>
                  </a:lnTo>
                  <a:lnTo>
                    <a:pt x="11691" y="27393"/>
                  </a:lnTo>
                  <a:lnTo>
                    <a:pt x="11691" y="27257"/>
                  </a:lnTo>
                  <a:lnTo>
                    <a:pt x="11691" y="27121"/>
                  </a:lnTo>
                  <a:lnTo>
                    <a:pt x="11759" y="26917"/>
                  </a:lnTo>
                  <a:lnTo>
                    <a:pt x="11759" y="26781"/>
                  </a:lnTo>
                  <a:lnTo>
                    <a:pt x="11759" y="26577"/>
                  </a:lnTo>
                  <a:lnTo>
                    <a:pt x="11827" y="26373"/>
                  </a:lnTo>
                  <a:cubicBezTo>
                    <a:pt x="11827" y="26169"/>
                    <a:pt x="11895" y="26033"/>
                    <a:pt x="11895" y="25830"/>
                  </a:cubicBezTo>
                  <a:lnTo>
                    <a:pt x="11963" y="25626"/>
                  </a:lnTo>
                  <a:cubicBezTo>
                    <a:pt x="11963" y="25558"/>
                    <a:pt x="12031" y="25422"/>
                    <a:pt x="12031" y="25286"/>
                  </a:cubicBezTo>
                  <a:lnTo>
                    <a:pt x="12167" y="24810"/>
                  </a:lnTo>
                  <a:lnTo>
                    <a:pt x="12167" y="24742"/>
                  </a:lnTo>
                  <a:lnTo>
                    <a:pt x="12371" y="23722"/>
                  </a:lnTo>
                  <a:lnTo>
                    <a:pt x="12507" y="22907"/>
                  </a:lnTo>
                  <a:cubicBezTo>
                    <a:pt x="12575" y="22703"/>
                    <a:pt x="12575" y="22431"/>
                    <a:pt x="12643" y="22363"/>
                  </a:cubicBezTo>
                  <a:cubicBezTo>
                    <a:pt x="12643" y="22227"/>
                    <a:pt x="12779" y="21615"/>
                    <a:pt x="12779" y="21615"/>
                  </a:cubicBezTo>
                  <a:cubicBezTo>
                    <a:pt x="12779" y="21547"/>
                    <a:pt x="12847" y="21411"/>
                    <a:pt x="12847" y="21344"/>
                  </a:cubicBezTo>
                  <a:lnTo>
                    <a:pt x="12847" y="21208"/>
                  </a:lnTo>
                  <a:lnTo>
                    <a:pt x="12847" y="21140"/>
                  </a:lnTo>
                  <a:lnTo>
                    <a:pt x="12847" y="21004"/>
                  </a:lnTo>
                  <a:cubicBezTo>
                    <a:pt x="12915" y="20936"/>
                    <a:pt x="12915" y="20800"/>
                    <a:pt x="12915" y="20664"/>
                  </a:cubicBezTo>
                  <a:lnTo>
                    <a:pt x="13051" y="20052"/>
                  </a:lnTo>
                  <a:lnTo>
                    <a:pt x="13051" y="19848"/>
                  </a:lnTo>
                  <a:lnTo>
                    <a:pt x="13051" y="19712"/>
                  </a:lnTo>
                  <a:lnTo>
                    <a:pt x="13051" y="19644"/>
                  </a:lnTo>
                  <a:lnTo>
                    <a:pt x="13051" y="19576"/>
                  </a:lnTo>
                  <a:lnTo>
                    <a:pt x="13187" y="19236"/>
                  </a:lnTo>
                  <a:lnTo>
                    <a:pt x="13255" y="18897"/>
                  </a:lnTo>
                  <a:cubicBezTo>
                    <a:pt x="13323" y="18625"/>
                    <a:pt x="13391" y="18353"/>
                    <a:pt x="13459" y="18081"/>
                  </a:cubicBezTo>
                  <a:lnTo>
                    <a:pt x="13527" y="17877"/>
                  </a:lnTo>
                  <a:cubicBezTo>
                    <a:pt x="13595" y="17469"/>
                    <a:pt x="13731" y="17061"/>
                    <a:pt x="13799" y="16721"/>
                  </a:cubicBezTo>
                  <a:lnTo>
                    <a:pt x="13867" y="16518"/>
                  </a:lnTo>
                  <a:cubicBezTo>
                    <a:pt x="13934" y="16450"/>
                    <a:pt x="13934" y="16314"/>
                    <a:pt x="14002" y="16246"/>
                  </a:cubicBezTo>
                  <a:lnTo>
                    <a:pt x="14002" y="16178"/>
                  </a:lnTo>
                  <a:lnTo>
                    <a:pt x="14138" y="15566"/>
                  </a:lnTo>
                  <a:lnTo>
                    <a:pt x="14274" y="15090"/>
                  </a:lnTo>
                  <a:lnTo>
                    <a:pt x="14342" y="14886"/>
                  </a:lnTo>
                  <a:lnTo>
                    <a:pt x="14342" y="14750"/>
                  </a:lnTo>
                  <a:lnTo>
                    <a:pt x="14342" y="14682"/>
                  </a:lnTo>
                  <a:cubicBezTo>
                    <a:pt x="14410" y="14342"/>
                    <a:pt x="14478" y="14071"/>
                    <a:pt x="14546" y="13799"/>
                  </a:cubicBezTo>
                  <a:lnTo>
                    <a:pt x="14750" y="13051"/>
                  </a:lnTo>
                  <a:cubicBezTo>
                    <a:pt x="14818" y="12847"/>
                    <a:pt x="14886" y="12643"/>
                    <a:pt x="14954" y="12371"/>
                  </a:cubicBezTo>
                  <a:lnTo>
                    <a:pt x="15090" y="11896"/>
                  </a:lnTo>
                  <a:lnTo>
                    <a:pt x="15158" y="11624"/>
                  </a:lnTo>
                  <a:lnTo>
                    <a:pt x="15226" y="11420"/>
                  </a:lnTo>
                  <a:lnTo>
                    <a:pt x="15226" y="11352"/>
                  </a:lnTo>
                  <a:cubicBezTo>
                    <a:pt x="15294" y="11284"/>
                    <a:pt x="15294" y="11216"/>
                    <a:pt x="15294" y="11148"/>
                  </a:cubicBezTo>
                  <a:lnTo>
                    <a:pt x="15430" y="10876"/>
                  </a:lnTo>
                  <a:cubicBezTo>
                    <a:pt x="15430" y="10808"/>
                    <a:pt x="15498" y="10672"/>
                    <a:pt x="15498" y="10604"/>
                  </a:cubicBezTo>
                  <a:lnTo>
                    <a:pt x="15566" y="10468"/>
                  </a:lnTo>
                  <a:lnTo>
                    <a:pt x="15566" y="10400"/>
                  </a:lnTo>
                  <a:lnTo>
                    <a:pt x="15702" y="10264"/>
                  </a:lnTo>
                  <a:lnTo>
                    <a:pt x="15702" y="10128"/>
                  </a:lnTo>
                  <a:lnTo>
                    <a:pt x="15770" y="10060"/>
                  </a:lnTo>
                  <a:lnTo>
                    <a:pt x="15770" y="9992"/>
                  </a:lnTo>
                  <a:cubicBezTo>
                    <a:pt x="15770" y="9992"/>
                    <a:pt x="15770" y="9992"/>
                    <a:pt x="15838" y="9924"/>
                  </a:cubicBezTo>
                  <a:lnTo>
                    <a:pt x="15906" y="9856"/>
                  </a:lnTo>
                  <a:lnTo>
                    <a:pt x="16110" y="9720"/>
                  </a:lnTo>
                  <a:cubicBezTo>
                    <a:pt x="16245" y="9585"/>
                    <a:pt x="16381" y="9449"/>
                    <a:pt x="16585" y="9313"/>
                  </a:cubicBezTo>
                  <a:close/>
                  <a:moveTo>
                    <a:pt x="17129" y="1"/>
                  </a:moveTo>
                  <a:cubicBezTo>
                    <a:pt x="16993" y="1"/>
                    <a:pt x="16857" y="1"/>
                    <a:pt x="16721" y="69"/>
                  </a:cubicBezTo>
                  <a:lnTo>
                    <a:pt x="16245" y="137"/>
                  </a:lnTo>
                  <a:lnTo>
                    <a:pt x="15974" y="137"/>
                  </a:lnTo>
                  <a:lnTo>
                    <a:pt x="15770" y="205"/>
                  </a:lnTo>
                  <a:lnTo>
                    <a:pt x="15634" y="205"/>
                  </a:lnTo>
                  <a:lnTo>
                    <a:pt x="15362" y="272"/>
                  </a:lnTo>
                  <a:lnTo>
                    <a:pt x="15090" y="408"/>
                  </a:lnTo>
                  <a:lnTo>
                    <a:pt x="14886" y="408"/>
                  </a:lnTo>
                  <a:lnTo>
                    <a:pt x="14410" y="612"/>
                  </a:lnTo>
                  <a:lnTo>
                    <a:pt x="13799" y="816"/>
                  </a:lnTo>
                  <a:lnTo>
                    <a:pt x="13799" y="884"/>
                  </a:lnTo>
                  <a:cubicBezTo>
                    <a:pt x="13731" y="952"/>
                    <a:pt x="13663" y="952"/>
                    <a:pt x="13527" y="1020"/>
                  </a:cubicBezTo>
                  <a:lnTo>
                    <a:pt x="13119" y="1224"/>
                  </a:lnTo>
                  <a:lnTo>
                    <a:pt x="13051" y="1292"/>
                  </a:lnTo>
                  <a:cubicBezTo>
                    <a:pt x="12779" y="1428"/>
                    <a:pt x="12507" y="1564"/>
                    <a:pt x="12303" y="1768"/>
                  </a:cubicBezTo>
                  <a:lnTo>
                    <a:pt x="12099" y="1972"/>
                  </a:lnTo>
                  <a:lnTo>
                    <a:pt x="11963" y="1972"/>
                  </a:lnTo>
                  <a:lnTo>
                    <a:pt x="11895" y="2040"/>
                  </a:lnTo>
                  <a:lnTo>
                    <a:pt x="11759" y="2176"/>
                  </a:lnTo>
                  <a:cubicBezTo>
                    <a:pt x="11352" y="2516"/>
                    <a:pt x="11012" y="2855"/>
                    <a:pt x="10604" y="3263"/>
                  </a:cubicBezTo>
                  <a:lnTo>
                    <a:pt x="10128" y="3875"/>
                  </a:lnTo>
                  <a:cubicBezTo>
                    <a:pt x="9720" y="4351"/>
                    <a:pt x="9380" y="4827"/>
                    <a:pt x="9041" y="5302"/>
                  </a:cubicBezTo>
                  <a:cubicBezTo>
                    <a:pt x="8633" y="5846"/>
                    <a:pt x="8361" y="6390"/>
                    <a:pt x="8021" y="6934"/>
                  </a:cubicBezTo>
                  <a:cubicBezTo>
                    <a:pt x="6933" y="9041"/>
                    <a:pt x="5982" y="11284"/>
                    <a:pt x="5370" y="13595"/>
                  </a:cubicBezTo>
                  <a:lnTo>
                    <a:pt x="5370" y="13731"/>
                  </a:lnTo>
                  <a:cubicBezTo>
                    <a:pt x="5302" y="13935"/>
                    <a:pt x="5234" y="14342"/>
                    <a:pt x="5166" y="14682"/>
                  </a:cubicBezTo>
                  <a:cubicBezTo>
                    <a:pt x="4894" y="16110"/>
                    <a:pt x="4487" y="18421"/>
                    <a:pt x="4147" y="20460"/>
                  </a:cubicBezTo>
                  <a:lnTo>
                    <a:pt x="3807" y="22295"/>
                  </a:lnTo>
                  <a:cubicBezTo>
                    <a:pt x="3671" y="23247"/>
                    <a:pt x="3535" y="24198"/>
                    <a:pt x="3399" y="25082"/>
                  </a:cubicBezTo>
                  <a:cubicBezTo>
                    <a:pt x="3195" y="26169"/>
                    <a:pt x="3059" y="27121"/>
                    <a:pt x="2991" y="27733"/>
                  </a:cubicBezTo>
                  <a:lnTo>
                    <a:pt x="2991" y="27801"/>
                  </a:lnTo>
                  <a:cubicBezTo>
                    <a:pt x="2855" y="28752"/>
                    <a:pt x="2719" y="29636"/>
                    <a:pt x="2719" y="30384"/>
                  </a:cubicBezTo>
                  <a:lnTo>
                    <a:pt x="2719" y="31063"/>
                  </a:lnTo>
                  <a:cubicBezTo>
                    <a:pt x="2719" y="31471"/>
                    <a:pt x="2719" y="31879"/>
                    <a:pt x="2719" y="32219"/>
                  </a:cubicBezTo>
                  <a:lnTo>
                    <a:pt x="2719" y="33238"/>
                  </a:lnTo>
                  <a:lnTo>
                    <a:pt x="816" y="33442"/>
                  </a:lnTo>
                  <a:lnTo>
                    <a:pt x="1020" y="35142"/>
                  </a:lnTo>
                  <a:cubicBezTo>
                    <a:pt x="1020" y="35142"/>
                    <a:pt x="1088" y="35753"/>
                    <a:pt x="1088" y="35889"/>
                  </a:cubicBezTo>
                  <a:lnTo>
                    <a:pt x="1224" y="37249"/>
                  </a:lnTo>
                  <a:lnTo>
                    <a:pt x="1224" y="37860"/>
                  </a:lnTo>
                  <a:cubicBezTo>
                    <a:pt x="1156" y="38880"/>
                    <a:pt x="1156" y="40579"/>
                    <a:pt x="1156" y="41667"/>
                  </a:cubicBezTo>
                  <a:lnTo>
                    <a:pt x="1156" y="42007"/>
                  </a:lnTo>
                  <a:lnTo>
                    <a:pt x="1156" y="44658"/>
                  </a:lnTo>
                  <a:lnTo>
                    <a:pt x="1156" y="45201"/>
                  </a:lnTo>
                  <a:lnTo>
                    <a:pt x="1156" y="45473"/>
                  </a:lnTo>
                  <a:cubicBezTo>
                    <a:pt x="1156" y="47444"/>
                    <a:pt x="1224" y="49755"/>
                    <a:pt x="1292" y="50775"/>
                  </a:cubicBezTo>
                  <a:cubicBezTo>
                    <a:pt x="1292" y="50843"/>
                    <a:pt x="1292" y="50979"/>
                    <a:pt x="1292" y="51047"/>
                  </a:cubicBezTo>
                  <a:cubicBezTo>
                    <a:pt x="1360" y="52338"/>
                    <a:pt x="1360" y="54649"/>
                    <a:pt x="1360" y="56688"/>
                  </a:cubicBezTo>
                  <a:cubicBezTo>
                    <a:pt x="1360" y="59271"/>
                    <a:pt x="1360" y="60699"/>
                    <a:pt x="1428" y="61242"/>
                  </a:cubicBezTo>
                  <a:cubicBezTo>
                    <a:pt x="1428" y="61378"/>
                    <a:pt x="1496" y="62262"/>
                    <a:pt x="1292" y="67428"/>
                  </a:cubicBezTo>
                  <a:cubicBezTo>
                    <a:pt x="1224" y="68651"/>
                    <a:pt x="1224" y="69535"/>
                    <a:pt x="1224" y="69739"/>
                  </a:cubicBezTo>
                  <a:cubicBezTo>
                    <a:pt x="1224" y="69943"/>
                    <a:pt x="1088" y="70351"/>
                    <a:pt x="1088" y="70758"/>
                  </a:cubicBezTo>
                  <a:cubicBezTo>
                    <a:pt x="1020" y="71778"/>
                    <a:pt x="884" y="73205"/>
                    <a:pt x="816" y="73613"/>
                  </a:cubicBezTo>
                  <a:lnTo>
                    <a:pt x="408" y="74701"/>
                  </a:lnTo>
                  <a:cubicBezTo>
                    <a:pt x="0" y="75516"/>
                    <a:pt x="68" y="76536"/>
                    <a:pt x="680" y="77284"/>
                  </a:cubicBezTo>
                  <a:lnTo>
                    <a:pt x="748" y="77420"/>
                  </a:lnTo>
                  <a:lnTo>
                    <a:pt x="1224" y="77759"/>
                  </a:lnTo>
                  <a:lnTo>
                    <a:pt x="1292" y="77759"/>
                  </a:lnTo>
                  <a:cubicBezTo>
                    <a:pt x="1632" y="77963"/>
                    <a:pt x="2040" y="78099"/>
                    <a:pt x="2447" y="78099"/>
                  </a:cubicBezTo>
                  <a:cubicBezTo>
                    <a:pt x="2855" y="78031"/>
                    <a:pt x="3263" y="77963"/>
                    <a:pt x="3671" y="77827"/>
                  </a:cubicBezTo>
                  <a:lnTo>
                    <a:pt x="3875" y="77827"/>
                  </a:lnTo>
                  <a:lnTo>
                    <a:pt x="4622" y="77691"/>
                  </a:lnTo>
                  <a:cubicBezTo>
                    <a:pt x="5166" y="77691"/>
                    <a:pt x="5710" y="77623"/>
                    <a:pt x="6254" y="77623"/>
                  </a:cubicBezTo>
                  <a:lnTo>
                    <a:pt x="7137" y="77623"/>
                  </a:lnTo>
                  <a:cubicBezTo>
                    <a:pt x="7273" y="77623"/>
                    <a:pt x="7613" y="77691"/>
                    <a:pt x="8565" y="77691"/>
                  </a:cubicBezTo>
                  <a:lnTo>
                    <a:pt x="9652" y="77691"/>
                  </a:lnTo>
                  <a:cubicBezTo>
                    <a:pt x="10536" y="77759"/>
                    <a:pt x="11352" y="77759"/>
                    <a:pt x="12167" y="77759"/>
                  </a:cubicBezTo>
                  <a:lnTo>
                    <a:pt x="13867" y="77759"/>
                  </a:lnTo>
                  <a:cubicBezTo>
                    <a:pt x="14342" y="77759"/>
                    <a:pt x="15362" y="77691"/>
                    <a:pt x="16517" y="77691"/>
                  </a:cubicBezTo>
                  <a:cubicBezTo>
                    <a:pt x="18624" y="77623"/>
                    <a:pt x="21003" y="77556"/>
                    <a:pt x="21819" y="77488"/>
                  </a:cubicBezTo>
                  <a:cubicBezTo>
                    <a:pt x="23247" y="77352"/>
                    <a:pt x="26169" y="77216"/>
                    <a:pt x="27189" y="77216"/>
                  </a:cubicBezTo>
                  <a:lnTo>
                    <a:pt x="27733" y="77216"/>
                  </a:lnTo>
                  <a:cubicBezTo>
                    <a:pt x="29160" y="77216"/>
                    <a:pt x="30655" y="77352"/>
                    <a:pt x="32151" y="77488"/>
                  </a:cubicBezTo>
                  <a:lnTo>
                    <a:pt x="32423" y="77556"/>
                  </a:lnTo>
                  <a:lnTo>
                    <a:pt x="32559" y="77556"/>
                  </a:lnTo>
                  <a:cubicBezTo>
                    <a:pt x="34122" y="77488"/>
                    <a:pt x="35209" y="75992"/>
                    <a:pt x="34802" y="74429"/>
                  </a:cubicBezTo>
                  <a:lnTo>
                    <a:pt x="34802" y="74361"/>
                  </a:lnTo>
                  <a:cubicBezTo>
                    <a:pt x="34802" y="74225"/>
                    <a:pt x="34734" y="74089"/>
                    <a:pt x="34666" y="73953"/>
                  </a:cubicBezTo>
                  <a:cubicBezTo>
                    <a:pt x="34598" y="73817"/>
                    <a:pt x="34530" y="73681"/>
                    <a:pt x="34394" y="73545"/>
                  </a:cubicBezTo>
                  <a:cubicBezTo>
                    <a:pt x="34258" y="73341"/>
                    <a:pt x="34190" y="73069"/>
                    <a:pt x="34190" y="72866"/>
                  </a:cubicBezTo>
                  <a:cubicBezTo>
                    <a:pt x="34054" y="72118"/>
                    <a:pt x="33782" y="71370"/>
                    <a:pt x="33442" y="70690"/>
                  </a:cubicBezTo>
                  <a:lnTo>
                    <a:pt x="33238" y="70351"/>
                  </a:lnTo>
                  <a:cubicBezTo>
                    <a:pt x="33238" y="70215"/>
                    <a:pt x="33238" y="70079"/>
                    <a:pt x="33238" y="69875"/>
                  </a:cubicBezTo>
                  <a:cubicBezTo>
                    <a:pt x="33306" y="69671"/>
                    <a:pt x="33306" y="69467"/>
                    <a:pt x="33374" y="69263"/>
                  </a:cubicBezTo>
                  <a:cubicBezTo>
                    <a:pt x="33578" y="68176"/>
                    <a:pt x="33510" y="67020"/>
                    <a:pt x="33170" y="65932"/>
                  </a:cubicBezTo>
                  <a:lnTo>
                    <a:pt x="33170" y="65864"/>
                  </a:lnTo>
                  <a:cubicBezTo>
                    <a:pt x="33102" y="65185"/>
                    <a:pt x="33102" y="64505"/>
                    <a:pt x="33170" y="63893"/>
                  </a:cubicBezTo>
                  <a:lnTo>
                    <a:pt x="33170" y="63621"/>
                  </a:lnTo>
                  <a:cubicBezTo>
                    <a:pt x="33238" y="63282"/>
                    <a:pt x="33238" y="62942"/>
                    <a:pt x="33238" y="62602"/>
                  </a:cubicBezTo>
                  <a:cubicBezTo>
                    <a:pt x="33238" y="61310"/>
                    <a:pt x="33170" y="59203"/>
                    <a:pt x="33102" y="56620"/>
                  </a:cubicBezTo>
                  <a:cubicBezTo>
                    <a:pt x="32966" y="54038"/>
                    <a:pt x="32898" y="51115"/>
                    <a:pt x="32898" y="48872"/>
                  </a:cubicBezTo>
                  <a:lnTo>
                    <a:pt x="32898" y="45065"/>
                  </a:lnTo>
                  <a:cubicBezTo>
                    <a:pt x="32898" y="42211"/>
                    <a:pt x="32762" y="39560"/>
                    <a:pt x="32626" y="37045"/>
                  </a:cubicBezTo>
                  <a:cubicBezTo>
                    <a:pt x="32694" y="36569"/>
                    <a:pt x="32694" y="36161"/>
                    <a:pt x="32559" y="35753"/>
                  </a:cubicBezTo>
                  <a:cubicBezTo>
                    <a:pt x="32559" y="35685"/>
                    <a:pt x="32559" y="35617"/>
                    <a:pt x="32559" y="35549"/>
                  </a:cubicBezTo>
                  <a:lnTo>
                    <a:pt x="32559" y="34870"/>
                  </a:lnTo>
                  <a:lnTo>
                    <a:pt x="32694" y="33578"/>
                  </a:lnTo>
                  <a:lnTo>
                    <a:pt x="31539" y="33170"/>
                  </a:lnTo>
                  <a:lnTo>
                    <a:pt x="31335" y="33102"/>
                  </a:lnTo>
                  <a:lnTo>
                    <a:pt x="31267" y="31879"/>
                  </a:lnTo>
                  <a:lnTo>
                    <a:pt x="31267" y="31539"/>
                  </a:lnTo>
                  <a:cubicBezTo>
                    <a:pt x="31131" y="30316"/>
                    <a:pt x="31063" y="29024"/>
                    <a:pt x="30927" y="27869"/>
                  </a:cubicBezTo>
                  <a:lnTo>
                    <a:pt x="30927" y="27733"/>
                  </a:lnTo>
                  <a:cubicBezTo>
                    <a:pt x="30859" y="27529"/>
                    <a:pt x="30859" y="27325"/>
                    <a:pt x="30859" y="27053"/>
                  </a:cubicBezTo>
                  <a:lnTo>
                    <a:pt x="30723" y="25558"/>
                  </a:lnTo>
                  <a:lnTo>
                    <a:pt x="30723" y="25082"/>
                  </a:lnTo>
                  <a:lnTo>
                    <a:pt x="30723" y="24946"/>
                  </a:lnTo>
                  <a:lnTo>
                    <a:pt x="30655" y="23790"/>
                  </a:lnTo>
                  <a:cubicBezTo>
                    <a:pt x="30587" y="23587"/>
                    <a:pt x="30587" y="23315"/>
                    <a:pt x="30587" y="23111"/>
                  </a:cubicBezTo>
                  <a:lnTo>
                    <a:pt x="30451" y="21547"/>
                  </a:lnTo>
                  <a:cubicBezTo>
                    <a:pt x="30383" y="21004"/>
                    <a:pt x="30315" y="20460"/>
                    <a:pt x="30248" y="19916"/>
                  </a:cubicBezTo>
                  <a:cubicBezTo>
                    <a:pt x="30180" y="18965"/>
                    <a:pt x="30112" y="17945"/>
                    <a:pt x="30044" y="17061"/>
                  </a:cubicBezTo>
                  <a:cubicBezTo>
                    <a:pt x="29908" y="15430"/>
                    <a:pt x="29772" y="13935"/>
                    <a:pt x="29704" y="13051"/>
                  </a:cubicBezTo>
                  <a:lnTo>
                    <a:pt x="29704" y="12983"/>
                  </a:lnTo>
                  <a:lnTo>
                    <a:pt x="29704" y="12643"/>
                  </a:lnTo>
                  <a:cubicBezTo>
                    <a:pt x="29704" y="12303"/>
                    <a:pt x="29636" y="11964"/>
                    <a:pt x="29636" y="11624"/>
                  </a:cubicBezTo>
                  <a:cubicBezTo>
                    <a:pt x="29636" y="11148"/>
                    <a:pt x="29568" y="10468"/>
                    <a:pt x="29500" y="10060"/>
                  </a:cubicBezTo>
                  <a:cubicBezTo>
                    <a:pt x="29500" y="9652"/>
                    <a:pt x="29432" y="9245"/>
                    <a:pt x="29364" y="8837"/>
                  </a:cubicBezTo>
                  <a:lnTo>
                    <a:pt x="29160" y="7341"/>
                  </a:lnTo>
                  <a:lnTo>
                    <a:pt x="29092" y="7341"/>
                  </a:lnTo>
                  <a:cubicBezTo>
                    <a:pt x="29024" y="7070"/>
                    <a:pt x="28956" y="6866"/>
                    <a:pt x="28956" y="6662"/>
                  </a:cubicBezTo>
                  <a:lnTo>
                    <a:pt x="28344" y="5166"/>
                  </a:lnTo>
                  <a:cubicBezTo>
                    <a:pt x="27801" y="4419"/>
                    <a:pt x="27121" y="3807"/>
                    <a:pt x="26305" y="3331"/>
                  </a:cubicBezTo>
                  <a:cubicBezTo>
                    <a:pt x="26237" y="3263"/>
                    <a:pt x="26169" y="3195"/>
                    <a:pt x="26101" y="3127"/>
                  </a:cubicBezTo>
                  <a:cubicBezTo>
                    <a:pt x="25558" y="2651"/>
                    <a:pt x="25082" y="2244"/>
                    <a:pt x="24470" y="1904"/>
                  </a:cubicBezTo>
                  <a:cubicBezTo>
                    <a:pt x="23450" y="1224"/>
                    <a:pt x="22295" y="680"/>
                    <a:pt x="21139" y="408"/>
                  </a:cubicBezTo>
                  <a:cubicBezTo>
                    <a:pt x="20188" y="137"/>
                    <a:pt x="19236" y="1"/>
                    <a:pt x="18217" y="1"/>
                  </a:cubicBezTo>
                  <a:close/>
                </a:path>
              </a:pathLst>
            </a:custGeom>
            <a:solidFill>
              <a:srgbClr val="FFFFFF"/>
            </a:solidFill>
            <a:ln cap="flat" cmpd="sng" w="28575">
              <a:solidFill>
                <a:schemeClr val="accent1"/>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61" name="Google Shape;2361;p53"/>
            <p:cNvPicPr preferRelativeResize="0"/>
            <p:nvPr/>
          </p:nvPicPr>
          <p:blipFill rotWithShape="1">
            <a:blip r:embed="rId3">
              <a:alphaModFix/>
            </a:blip>
            <a:srcRect b="0" l="25031" r="25031" t="0"/>
            <a:stretch/>
          </p:blipFill>
          <p:spPr>
            <a:xfrm rot="970918">
              <a:off x="6510785" y="1662745"/>
              <a:ext cx="1363612" cy="2730736"/>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7" name="Shape 2037"/>
        <p:cNvGrpSpPr/>
        <p:nvPr/>
      </p:nvGrpSpPr>
      <p:grpSpPr>
        <a:xfrm>
          <a:off x="0" y="0"/>
          <a:ext cx="0" cy="0"/>
          <a:chOff x="0" y="0"/>
          <a:chExt cx="0" cy="0"/>
        </a:xfrm>
      </p:grpSpPr>
      <p:cxnSp>
        <p:nvCxnSpPr>
          <p:cNvPr id="2038" name="Google Shape;2038;p23"/>
          <p:cNvCxnSpPr/>
          <p:nvPr/>
        </p:nvCxnSpPr>
        <p:spPr>
          <a:xfrm>
            <a:off x="-57665" y="2127993"/>
            <a:ext cx="6837406" cy="0"/>
          </a:xfrm>
          <a:prstGeom prst="straightConnector1">
            <a:avLst/>
          </a:prstGeom>
          <a:noFill/>
          <a:ln cap="flat" cmpd="sng" w="19050">
            <a:solidFill>
              <a:schemeClr val="dk1"/>
            </a:solidFill>
            <a:prstDash val="solid"/>
            <a:round/>
            <a:headEnd len="sm" w="sm" type="none"/>
            <a:tailEnd len="sm" w="sm" type="none"/>
          </a:ln>
        </p:spPr>
      </p:cxnSp>
      <p:sp>
        <p:nvSpPr>
          <p:cNvPr id="2039" name="Google Shape;2039;p23"/>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a:t>AGENDA</a:t>
            </a:r>
            <a:endParaRPr/>
          </a:p>
        </p:txBody>
      </p:sp>
      <p:sp>
        <p:nvSpPr>
          <p:cNvPr id="2040" name="Google Shape;2040;p23"/>
          <p:cNvSpPr/>
          <p:nvPr/>
        </p:nvSpPr>
        <p:spPr>
          <a:xfrm>
            <a:off x="3229725" y="1707100"/>
            <a:ext cx="764400" cy="764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1" name="Google Shape;2041;p23"/>
          <p:cNvSpPr/>
          <p:nvPr/>
        </p:nvSpPr>
        <p:spPr>
          <a:xfrm>
            <a:off x="5082700" y="1709650"/>
            <a:ext cx="764400" cy="764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p23"/>
          <p:cNvSpPr txBox="1"/>
          <p:nvPr/>
        </p:nvSpPr>
        <p:spPr>
          <a:xfrm>
            <a:off x="887288" y="3072999"/>
            <a:ext cx="1707000" cy="66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Nunito"/>
                <a:ea typeface="Nunito"/>
                <a:cs typeface="Nunito"/>
                <a:sym typeface="Nunito"/>
              </a:rPr>
              <a:t>Retrospective</a:t>
            </a:r>
            <a:endParaRPr b="0" i="0" sz="1600" u="none" cap="none" strike="noStrike">
              <a:solidFill>
                <a:schemeClr val="dk1"/>
              </a:solidFill>
              <a:latin typeface="Nunito"/>
              <a:ea typeface="Nunito"/>
              <a:cs typeface="Nunito"/>
              <a:sym typeface="Nunito"/>
            </a:endParaRPr>
          </a:p>
        </p:txBody>
      </p:sp>
      <p:sp>
        <p:nvSpPr>
          <p:cNvPr id="2043" name="Google Shape;2043;p23"/>
          <p:cNvSpPr/>
          <p:nvPr/>
        </p:nvSpPr>
        <p:spPr>
          <a:xfrm>
            <a:off x="1358600" y="1709650"/>
            <a:ext cx="764400" cy="764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4" name="Google Shape;2044;p23"/>
          <p:cNvSpPr txBox="1"/>
          <p:nvPr/>
        </p:nvSpPr>
        <p:spPr>
          <a:xfrm>
            <a:off x="4687664" y="3072999"/>
            <a:ext cx="1707000" cy="66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Nunito"/>
                <a:ea typeface="Nunito"/>
                <a:cs typeface="Nunito"/>
                <a:sym typeface="Nunito"/>
              </a:rPr>
              <a:t>MVP Project Demo</a:t>
            </a:r>
            <a:endParaRPr b="0" i="0" sz="1600" u="none" cap="none" strike="noStrike">
              <a:solidFill>
                <a:schemeClr val="dk1"/>
              </a:solidFill>
              <a:latin typeface="Nunito"/>
              <a:ea typeface="Nunito"/>
              <a:cs typeface="Nunito"/>
              <a:sym typeface="Nunito"/>
            </a:endParaRPr>
          </a:p>
        </p:txBody>
      </p:sp>
      <p:sp>
        <p:nvSpPr>
          <p:cNvPr id="2045" name="Google Shape;2045;p23"/>
          <p:cNvSpPr txBox="1"/>
          <p:nvPr/>
        </p:nvSpPr>
        <p:spPr>
          <a:xfrm>
            <a:off x="2749338" y="3072999"/>
            <a:ext cx="1707000" cy="665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Nunito"/>
                <a:ea typeface="Nunito"/>
                <a:cs typeface="Nunito"/>
                <a:sym typeface="Nunito"/>
              </a:rPr>
              <a:t>Github</a:t>
            </a:r>
            <a:endParaRPr b="0" i="0" sz="1600" u="none" cap="none" strike="noStrike">
              <a:solidFill>
                <a:schemeClr val="dk1"/>
              </a:solidFill>
              <a:latin typeface="Nunito"/>
              <a:ea typeface="Nunito"/>
              <a:cs typeface="Nunito"/>
              <a:sym typeface="Nunito"/>
            </a:endParaRPr>
          </a:p>
        </p:txBody>
      </p:sp>
      <p:sp>
        <p:nvSpPr>
          <p:cNvPr id="2046" name="Google Shape;2046;p23"/>
          <p:cNvSpPr txBox="1"/>
          <p:nvPr/>
        </p:nvSpPr>
        <p:spPr>
          <a:xfrm>
            <a:off x="3238808" y="1849602"/>
            <a:ext cx="728100" cy="479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Black Han Sans"/>
                <a:ea typeface="Black Han Sans"/>
                <a:cs typeface="Black Han Sans"/>
                <a:sym typeface="Black Han Sans"/>
              </a:rPr>
              <a:t>10</a:t>
            </a:r>
            <a:endParaRPr b="0" i="0" sz="3000" u="none" cap="none" strike="noStrike">
              <a:solidFill>
                <a:schemeClr val="dk1"/>
              </a:solidFill>
              <a:latin typeface="Black Han Sans"/>
              <a:ea typeface="Black Han Sans"/>
              <a:cs typeface="Black Han Sans"/>
              <a:sym typeface="Black Han Sans"/>
            </a:endParaRPr>
          </a:p>
        </p:txBody>
      </p:sp>
      <p:sp>
        <p:nvSpPr>
          <p:cNvPr id="2047" name="Google Shape;2047;p23"/>
          <p:cNvSpPr txBox="1"/>
          <p:nvPr/>
        </p:nvSpPr>
        <p:spPr>
          <a:xfrm>
            <a:off x="5100839" y="1852152"/>
            <a:ext cx="728100" cy="479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Black Han Sans"/>
                <a:ea typeface="Black Han Sans"/>
                <a:cs typeface="Black Han Sans"/>
                <a:sym typeface="Black Han Sans"/>
              </a:rPr>
              <a:t>11</a:t>
            </a:r>
            <a:endParaRPr b="0" i="0" sz="3000" u="none" cap="none" strike="noStrike">
              <a:solidFill>
                <a:schemeClr val="dk1"/>
              </a:solidFill>
              <a:latin typeface="Black Han Sans"/>
              <a:ea typeface="Black Han Sans"/>
              <a:cs typeface="Black Han Sans"/>
              <a:sym typeface="Black Han Sans"/>
            </a:endParaRPr>
          </a:p>
        </p:txBody>
      </p:sp>
      <p:sp>
        <p:nvSpPr>
          <p:cNvPr id="2048" name="Google Shape;2048;p23"/>
          <p:cNvSpPr txBox="1"/>
          <p:nvPr/>
        </p:nvSpPr>
        <p:spPr>
          <a:xfrm>
            <a:off x="1376750" y="1852150"/>
            <a:ext cx="728100" cy="479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Black Han Sans"/>
                <a:ea typeface="Black Han Sans"/>
                <a:cs typeface="Black Han Sans"/>
                <a:sym typeface="Black Han Sans"/>
              </a:rPr>
              <a:t>09</a:t>
            </a:r>
            <a:endParaRPr b="0" i="0" sz="3000" u="none" cap="none" strike="noStrike">
              <a:solidFill>
                <a:schemeClr val="dk1"/>
              </a:solidFill>
              <a:latin typeface="Black Han Sans"/>
              <a:ea typeface="Black Han Sans"/>
              <a:cs typeface="Black Han Sans"/>
              <a:sym typeface="Black Han Sans"/>
            </a:endParaRPr>
          </a:p>
        </p:txBody>
      </p:sp>
      <p:sp>
        <p:nvSpPr>
          <p:cNvPr id="2049" name="Google Shape;2049;p23"/>
          <p:cNvSpPr txBox="1"/>
          <p:nvPr/>
        </p:nvSpPr>
        <p:spPr>
          <a:xfrm>
            <a:off x="6888934" y="1797843"/>
            <a:ext cx="1707000" cy="66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To be continued（sprint 2）</a:t>
            </a:r>
            <a:endParaRPr b="0" i="0" sz="1400" u="none" cap="none" strike="noStrike">
              <a:solidFill>
                <a:srgbClr val="000000"/>
              </a:solidFill>
              <a:latin typeface="Arial"/>
              <a:ea typeface="Arial"/>
              <a:cs typeface="Arial"/>
              <a:sym typeface="Arial"/>
            </a:endParaRPr>
          </a:p>
        </p:txBody>
      </p:sp>
      <p:cxnSp>
        <p:nvCxnSpPr>
          <p:cNvPr id="2050" name="Google Shape;2050;p23"/>
          <p:cNvCxnSpPr/>
          <p:nvPr/>
        </p:nvCxnSpPr>
        <p:spPr>
          <a:xfrm>
            <a:off x="5942634" y="2127993"/>
            <a:ext cx="904060" cy="0"/>
          </a:xfrm>
          <a:prstGeom prst="straightConnector1">
            <a:avLst/>
          </a:prstGeom>
          <a:noFill/>
          <a:ln cap="flat" cmpd="sng" w="9525">
            <a:solidFill>
              <a:srgbClr val="2A1C12"/>
            </a:solidFill>
            <a:prstDash val="solid"/>
            <a:round/>
            <a:headEnd len="sm" w="sm"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4" name="Shape 2054"/>
        <p:cNvGrpSpPr/>
        <p:nvPr/>
      </p:nvGrpSpPr>
      <p:grpSpPr>
        <a:xfrm>
          <a:off x="0" y="0"/>
          <a:ext cx="0" cy="0"/>
          <a:chOff x="0" y="0"/>
          <a:chExt cx="0" cy="0"/>
        </a:xfrm>
      </p:grpSpPr>
      <p:sp>
        <p:nvSpPr>
          <p:cNvPr id="2055" name="Google Shape;2055;p24"/>
          <p:cNvSpPr txBox="1"/>
          <p:nvPr>
            <p:ph type="title"/>
          </p:nvPr>
        </p:nvSpPr>
        <p:spPr>
          <a:xfrm>
            <a:off x="645860" y="1262563"/>
            <a:ext cx="4717200" cy="2439308"/>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sz="7200">
                <a:latin typeface="Nunito"/>
                <a:ea typeface="Nunito"/>
                <a:cs typeface="Nunito"/>
                <a:sym typeface="Nunito"/>
              </a:rPr>
              <a:t>01</a:t>
            </a:r>
            <a:br>
              <a:rPr lang="en-US" sz="4000">
                <a:latin typeface="Nunito"/>
                <a:ea typeface="Nunito"/>
                <a:cs typeface="Nunito"/>
                <a:sym typeface="Nunito"/>
              </a:rPr>
            </a:br>
            <a:br>
              <a:rPr lang="en-US" sz="4000">
                <a:solidFill>
                  <a:schemeClr val="dk1"/>
                </a:solidFill>
                <a:latin typeface="Nunito"/>
                <a:ea typeface="Nunito"/>
                <a:cs typeface="Nunito"/>
                <a:sym typeface="Nunito"/>
              </a:rPr>
            </a:br>
            <a:r>
              <a:rPr lang="en-US" sz="4000">
                <a:solidFill>
                  <a:schemeClr val="dk1"/>
                </a:solidFill>
                <a:latin typeface="Nunito"/>
                <a:ea typeface="Nunito"/>
                <a:cs typeface="Nunito"/>
                <a:sym typeface="Nunito"/>
              </a:rPr>
              <a:t>Project Description</a:t>
            </a:r>
            <a:endParaRPr sz="4000"/>
          </a:p>
        </p:txBody>
      </p:sp>
      <p:grpSp>
        <p:nvGrpSpPr>
          <p:cNvPr id="2056" name="Google Shape;2056;p24"/>
          <p:cNvGrpSpPr/>
          <p:nvPr/>
        </p:nvGrpSpPr>
        <p:grpSpPr>
          <a:xfrm>
            <a:off x="6461701" y="1883103"/>
            <a:ext cx="1049515" cy="1377290"/>
            <a:chOff x="4500475" y="2721350"/>
            <a:chExt cx="338925" cy="444775"/>
          </a:xfrm>
        </p:grpSpPr>
        <p:sp>
          <p:nvSpPr>
            <p:cNvPr id="2057" name="Google Shape;2057;p24"/>
            <p:cNvSpPr/>
            <p:nvPr/>
          </p:nvSpPr>
          <p:spPr>
            <a:xfrm>
              <a:off x="4500475" y="2721350"/>
              <a:ext cx="338925" cy="444775"/>
            </a:xfrm>
            <a:custGeom>
              <a:rect b="b" l="l" r="r" t="t"/>
              <a:pathLst>
                <a:path extrusionOk="0" h="17791" w="13557">
                  <a:moveTo>
                    <a:pt x="8860" y="2064"/>
                  </a:moveTo>
                  <a:lnTo>
                    <a:pt x="9038" y="2242"/>
                  </a:lnTo>
                  <a:cubicBezTo>
                    <a:pt x="9500" y="2811"/>
                    <a:pt x="10212" y="3132"/>
                    <a:pt x="10959" y="3132"/>
                  </a:cubicBezTo>
                  <a:lnTo>
                    <a:pt x="11493" y="3132"/>
                  </a:lnTo>
                  <a:lnTo>
                    <a:pt x="11493" y="9856"/>
                  </a:lnTo>
                  <a:cubicBezTo>
                    <a:pt x="11493" y="12596"/>
                    <a:pt x="9607" y="15015"/>
                    <a:pt x="6903" y="15656"/>
                  </a:cubicBezTo>
                  <a:lnTo>
                    <a:pt x="6689" y="15656"/>
                  </a:lnTo>
                  <a:cubicBezTo>
                    <a:pt x="3985" y="15015"/>
                    <a:pt x="2099" y="12596"/>
                    <a:pt x="2099" y="9856"/>
                  </a:cubicBezTo>
                  <a:lnTo>
                    <a:pt x="2099" y="3132"/>
                  </a:lnTo>
                  <a:lnTo>
                    <a:pt x="2633" y="3132"/>
                  </a:lnTo>
                  <a:cubicBezTo>
                    <a:pt x="3380" y="3132"/>
                    <a:pt x="4092" y="2811"/>
                    <a:pt x="4554" y="2242"/>
                  </a:cubicBezTo>
                  <a:lnTo>
                    <a:pt x="4732" y="2064"/>
                  </a:lnTo>
                  <a:close/>
                  <a:moveTo>
                    <a:pt x="3096" y="0"/>
                  </a:moveTo>
                  <a:lnTo>
                    <a:pt x="3096" y="534"/>
                  </a:lnTo>
                  <a:cubicBezTo>
                    <a:pt x="3096" y="819"/>
                    <a:pt x="2882" y="1068"/>
                    <a:pt x="2598" y="1068"/>
                  </a:cubicBezTo>
                  <a:lnTo>
                    <a:pt x="0" y="1068"/>
                  </a:lnTo>
                  <a:lnTo>
                    <a:pt x="36" y="9856"/>
                  </a:lnTo>
                  <a:cubicBezTo>
                    <a:pt x="0" y="13770"/>
                    <a:pt x="2847" y="17115"/>
                    <a:pt x="6689" y="17791"/>
                  </a:cubicBezTo>
                  <a:lnTo>
                    <a:pt x="6867" y="17791"/>
                  </a:lnTo>
                  <a:cubicBezTo>
                    <a:pt x="10710" y="17115"/>
                    <a:pt x="13556" y="13770"/>
                    <a:pt x="13521" y="9856"/>
                  </a:cubicBezTo>
                  <a:lnTo>
                    <a:pt x="13521" y="1068"/>
                  </a:lnTo>
                  <a:lnTo>
                    <a:pt x="10923" y="1068"/>
                  </a:lnTo>
                  <a:cubicBezTo>
                    <a:pt x="10639" y="1068"/>
                    <a:pt x="10425" y="819"/>
                    <a:pt x="10390" y="534"/>
                  </a:cubicBezTo>
                  <a:lnTo>
                    <a:pt x="1039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8" name="Google Shape;2058;p24"/>
            <p:cNvSpPr/>
            <p:nvPr/>
          </p:nvSpPr>
          <p:spPr>
            <a:xfrm>
              <a:off x="4578750" y="2799625"/>
              <a:ext cx="183250" cy="286450"/>
            </a:xfrm>
            <a:custGeom>
              <a:rect b="b" l="l" r="r" t="t"/>
              <a:pathLst>
                <a:path extrusionOk="0" h="11458" w="7330">
                  <a:moveTo>
                    <a:pt x="3665" y="819"/>
                  </a:moveTo>
                  <a:lnTo>
                    <a:pt x="4021" y="1175"/>
                  </a:lnTo>
                  <a:cubicBezTo>
                    <a:pt x="5195" y="2349"/>
                    <a:pt x="6262" y="3665"/>
                    <a:pt x="6262" y="5409"/>
                  </a:cubicBezTo>
                  <a:cubicBezTo>
                    <a:pt x="6262" y="6192"/>
                    <a:pt x="5978" y="7188"/>
                    <a:pt x="4163" y="8149"/>
                  </a:cubicBezTo>
                  <a:lnTo>
                    <a:pt x="4163" y="9429"/>
                  </a:lnTo>
                  <a:lnTo>
                    <a:pt x="3131" y="9429"/>
                  </a:lnTo>
                  <a:lnTo>
                    <a:pt x="3131" y="8149"/>
                  </a:lnTo>
                  <a:cubicBezTo>
                    <a:pt x="1317" y="7188"/>
                    <a:pt x="1032" y="6227"/>
                    <a:pt x="1032" y="5409"/>
                  </a:cubicBezTo>
                  <a:cubicBezTo>
                    <a:pt x="1032" y="3772"/>
                    <a:pt x="1922" y="2527"/>
                    <a:pt x="3274" y="1175"/>
                  </a:cubicBezTo>
                  <a:lnTo>
                    <a:pt x="3309" y="1175"/>
                  </a:lnTo>
                  <a:lnTo>
                    <a:pt x="3665" y="819"/>
                  </a:lnTo>
                  <a:close/>
                  <a:moveTo>
                    <a:pt x="2064" y="1"/>
                  </a:moveTo>
                  <a:cubicBezTo>
                    <a:pt x="1495" y="534"/>
                    <a:pt x="783" y="890"/>
                    <a:pt x="36" y="997"/>
                  </a:cubicBezTo>
                  <a:lnTo>
                    <a:pt x="36" y="6725"/>
                  </a:lnTo>
                  <a:cubicBezTo>
                    <a:pt x="0" y="8967"/>
                    <a:pt x="1495" y="10888"/>
                    <a:pt x="3665" y="11458"/>
                  </a:cubicBezTo>
                  <a:cubicBezTo>
                    <a:pt x="5836" y="10888"/>
                    <a:pt x="7330" y="8967"/>
                    <a:pt x="7330" y="6725"/>
                  </a:cubicBezTo>
                  <a:lnTo>
                    <a:pt x="7330" y="997"/>
                  </a:lnTo>
                  <a:cubicBezTo>
                    <a:pt x="6547" y="890"/>
                    <a:pt x="5836" y="534"/>
                    <a:pt x="53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9" name="Google Shape;2059;p24"/>
            <p:cNvSpPr/>
            <p:nvPr/>
          </p:nvSpPr>
          <p:spPr>
            <a:xfrm>
              <a:off x="4631225" y="2856550"/>
              <a:ext cx="78300" cy="116550"/>
            </a:xfrm>
            <a:custGeom>
              <a:rect b="b" l="l" r="r" t="t"/>
              <a:pathLst>
                <a:path extrusionOk="0" h="4662" w="3132">
                  <a:moveTo>
                    <a:pt x="1566" y="1"/>
                  </a:moveTo>
                  <a:cubicBezTo>
                    <a:pt x="605" y="1033"/>
                    <a:pt x="1" y="1993"/>
                    <a:pt x="1" y="3132"/>
                  </a:cubicBezTo>
                  <a:cubicBezTo>
                    <a:pt x="1" y="3452"/>
                    <a:pt x="1" y="3986"/>
                    <a:pt x="1032" y="4662"/>
                  </a:cubicBezTo>
                  <a:lnTo>
                    <a:pt x="1032" y="1886"/>
                  </a:lnTo>
                  <a:lnTo>
                    <a:pt x="2100" y="1886"/>
                  </a:lnTo>
                  <a:lnTo>
                    <a:pt x="2100" y="4662"/>
                  </a:lnTo>
                  <a:cubicBezTo>
                    <a:pt x="3132" y="3986"/>
                    <a:pt x="3132" y="3416"/>
                    <a:pt x="3132" y="3132"/>
                  </a:cubicBezTo>
                  <a:cubicBezTo>
                    <a:pt x="3132" y="1993"/>
                    <a:pt x="2527" y="1033"/>
                    <a:pt x="156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3" name="Shape 2063"/>
        <p:cNvGrpSpPr/>
        <p:nvPr/>
      </p:nvGrpSpPr>
      <p:grpSpPr>
        <a:xfrm>
          <a:off x="0" y="0"/>
          <a:ext cx="0" cy="0"/>
          <a:chOff x="0" y="0"/>
          <a:chExt cx="0" cy="0"/>
        </a:xfrm>
      </p:grpSpPr>
      <p:sp>
        <p:nvSpPr>
          <p:cNvPr id="2064" name="Google Shape;2064;p25"/>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sz="3200">
                <a:solidFill>
                  <a:schemeClr val="dk1"/>
                </a:solidFill>
                <a:latin typeface="Nunito"/>
                <a:ea typeface="Nunito"/>
                <a:cs typeface="Nunito"/>
                <a:sym typeface="Nunito"/>
              </a:rPr>
              <a:t>Project Description</a:t>
            </a:r>
            <a:endParaRPr sz="3200">
              <a:latin typeface="Black Han Sans"/>
              <a:ea typeface="Black Han Sans"/>
              <a:cs typeface="Black Han Sans"/>
              <a:sym typeface="Black Han Sans"/>
            </a:endParaRPr>
          </a:p>
        </p:txBody>
      </p:sp>
      <p:sp>
        <p:nvSpPr>
          <p:cNvPr id="2065" name="Google Shape;2065;p25"/>
          <p:cNvSpPr txBox="1"/>
          <p:nvPr>
            <p:ph idx="1" type="body"/>
          </p:nvPr>
        </p:nvSpPr>
        <p:spPr>
          <a:xfrm>
            <a:off x="720000" y="1152475"/>
            <a:ext cx="7166700" cy="3416400"/>
          </a:xfrm>
          <a:prstGeom prst="rect">
            <a:avLst/>
          </a:prstGeom>
          <a:noFill/>
          <a:ln>
            <a:noFill/>
          </a:ln>
        </p:spPr>
        <p:txBody>
          <a:bodyPr anchorCtr="0" anchor="t" bIns="91425" lIns="91425" spcFirstLastPara="1" rIns="91425" wrap="square" tIns="91425">
            <a:noAutofit/>
          </a:bodyPr>
          <a:lstStyle/>
          <a:p>
            <a:pPr indent="0" lvl="0" marL="152400" rtl="0" algn="l">
              <a:lnSpc>
                <a:spcPct val="100000"/>
              </a:lnSpc>
              <a:spcBef>
                <a:spcPts val="0"/>
              </a:spcBef>
              <a:spcAft>
                <a:spcPts val="0"/>
              </a:spcAft>
              <a:buSzPts val="1200"/>
              <a:buNone/>
            </a:pPr>
            <a:r>
              <a:rPr b="0" i="0" lang="en-US" sz="1600">
                <a:solidFill>
                  <a:srgbClr val="24292F"/>
                </a:solidFill>
                <a:latin typeface="Nunito"/>
                <a:ea typeface="Nunito"/>
                <a:cs typeface="Nunito"/>
                <a:sym typeface="Nunito"/>
              </a:rPr>
              <a:t>“</a:t>
            </a:r>
            <a:r>
              <a:rPr b="0" i="0" lang="en-US" sz="2400">
                <a:solidFill>
                  <a:srgbClr val="24292F"/>
                </a:solidFill>
                <a:latin typeface="Nunito"/>
                <a:ea typeface="Nunito"/>
                <a:cs typeface="Nunito"/>
                <a:sym typeface="Nunito"/>
              </a:rPr>
              <a:t>Gsorting</a:t>
            </a:r>
            <a:r>
              <a:rPr b="0" i="0" lang="en-US" sz="1600">
                <a:solidFill>
                  <a:srgbClr val="24292F"/>
                </a:solidFill>
                <a:latin typeface="Nunito"/>
                <a:ea typeface="Nunito"/>
                <a:cs typeface="Nunito"/>
                <a:sym typeface="Nunito"/>
              </a:rPr>
              <a:t>” is a mobile application developed by Pace University students for CS 691 and CS 692 projects. </a:t>
            </a:r>
            <a:endParaRPr/>
          </a:p>
          <a:p>
            <a:pPr indent="0" lvl="0" marL="152400" rtl="0" algn="l">
              <a:lnSpc>
                <a:spcPct val="100000"/>
              </a:lnSpc>
              <a:spcBef>
                <a:spcPts val="0"/>
              </a:spcBef>
              <a:spcAft>
                <a:spcPts val="0"/>
              </a:spcAft>
              <a:buSzPts val="1200"/>
              <a:buNone/>
            </a:pPr>
            <a:r>
              <a:t/>
            </a:r>
            <a:endParaRPr b="0" i="0" sz="1600">
              <a:solidFill>
                <a:srgbClr val="24292F"/>
              </a:solidFill>
              <a:latin typeface="Nunito"/>
              <a:ea typeface="Nunito"/>
              <a:cs typeface="Nunito"/>
              <a:sym typeface="Nunito"/>
            </a:endParaRPr>
          </a:p>
          <a:p>
            <a:pPr indent="0" lvl="0" marL="152400" rtl="0" algn="l">
              <a:lnSpc>
                <a:spcPct val="100000"/>
              </a:lnSpc>
              <a:spcBef>
                <a:spcPts val="0"/>
              </a:spcBef>
              <a:spcAft>
                <a:spcPts val="0"/>
              </a:spcAft>
              <a:buSzPts val="1200"/>
              <a:buNone/>
            </a:pPr>
            <a:r>
              <a:t/>
            </a:r>
            <a:endParaRPr b="0" i="0" sz="1600">
              <a:solidFill>
                <a:srgbClr val="24292F"/>
              </a:solidFill>
              <a:latin typeface="Nunito"/>
              <a:ea typeface="Nunito"/>
              <a:cs typeface="Nunito"/>
              <a:sym typeface="Nunito"/>
            </a:endParaRPr>
          </a:p>
          <a:p>
            <a:pPr indent="-285750" lvl="0" marL="438150" rtl="0" algn="l">
              <a:lnSpc>
                <a:spcPct val="100000"/>
              </a:lnSpc>
              <a:spcBef>
                <a:spcPts val="0"/>
              </a:spcBef>
              <a:spcAft>
                <a:spcPts val="0"/>
              </a:spcAft>
              <a:buSzPts val="1200"/>
              <a:buFont typeface="Arial"/>
              <a:buChar char="•"/>
            </a:pPr>
            <a:r>
              <a:rPr lang="en-US" sz="1600">
                <a:solidFill>
                  <a:srgbClr val="24292F"/>
                </a:solidFill>
                <a:latin typeface="Nunito"/>
                <a:ea typeface="Nunito"/>
                <a:cs typeface="Nunito"/>
                <a:sym typeface="Nunito"/>
              </a:rPr>
              <a:t>P</a:t>
            </a:r>
            <a:r>
              <a:rPr b="0" i="0" lang="en-US" sz="1600">
                <a:solidFill>
                  <a:srgbClr val="24292F"/>
                </a:solidFill>
                <a:latin typeface="Nunito"/>
                <a:ea typeface="Nunito"/>
                <a:cs typeface="Nunito"/>
                <a:sym typeface="Nunito"/>
              </a:rPr>
              <a:t>rimary goal- Identify waste types and give disposal recommendations</a:t>
            </a:r>
            <a:endParaRPr/>
          </a:p>
          <a:p>
            <a:pPr indent="-209550" lvl="0" marL="438150" rtl="0" algn="l">
              <a:lnSpc>
                <a:spcPct val="100000"/>
              </a:lnSpc>
              <a:spcBef>
                <a:spcPts val="0"/>
              </a:spcBef>
              <a:spcAft>
                <a:spcPts val="0"/>
              </a:spcAft>
              <a:buSzPts val="1200"/>
              <a:buFont typeface="Arial"/>
              <a:buNone/>
            </a:pPr>
            <a:r>
              <a:t/>
            </a:r>
            <a:endParaRPr b="0" i="0" sz="1600">
              <a:solidFill>
                <a:srgbClr val="24292F"/>
              </a:solidFill>
              <a:latin typeface="Nunito"/>
              <a:ea typeface="Nunito"/>
              <a:cs typeface="Nunito"/>
              <a:sym typeface="Nunito"/>
            </a:endParaRPr>
          </a:p>
          <a:p>
            <a:pPr indent="-285750" lvl="0" marL="438150" rtl="0" algn="l">
              <a:lnSpc>
                <a:spcPct val="100000"/>
              </a:lnSpc>
              <a:spcBef>
                <a:spcPts val="0"/>
              </a:spcBef>
              <a:spcAft>
                <a:spcPts val="0"/>
              </a:spcAft>
              <a:buSzPts val="1200"/>
              <a:buFont typeface="Arial"/>
              <a:buChar char="•"/>
            </a:pPr>
            <a:r>
              <a:rPr b="0" i="0" lang="en-US" sz="1600">
                <a:solidFill>
                  <a:srgbClr val="24292F"/>
                </a:solidFill>
                <a:latin typeface="Nunito"/>
                <a:ea typeface="Nunito"/>
                <a:cs typeface="Nunito"/>
                <a:sym typeface="Nunito"/>
              </a:rPr>
              <a:t>Feature Function- text search and photo scan search. </a:t>
            </a:r>
            <a:endParaRPr/>
          </a:p>
          <a:p>
            <a:pPr indent="-209550" lvl="0" marL="438150" rtl="0" algn="l">
              <a:lnSpc>
                <a:spcPct val="100000"/>
              </a:lnSpc>
              <a:spcBef>
                <a:spcPts val="0"/>
              </a:spcBef>
              <a:spcAft>
                <a:spcPts val="0"/>
              </a:spcAft>
              <a:buSzPts val="1200"/>
              <a:buFont typeface="Arial"/>
              <a:buNone/>
            </a:pPr>
            <a:r>
              <a:t/>
            </a:r>
            <a:endParaRPr b="0" i="0" sz="1600">
              <a:solidFill>
                <a:srgbClr val="24292F"/>
              </a:solidFill>
              <a:latin typeface="Nunito"/>
              <a:ea typeface="Nunito"/>
              <a:cs typeface="Nunito"/>
              <a:sym typeface="Nunito"/>
            </a:endParaRPr>
          </a:p>
          <a:p>
            <a:pPr indent="-285750" lvl="0" marL="438150" rtl="0" algn="l">
              <a:lnSpc>
                <a:spcPct val="100000"/>
              </a:lnSpc>
              <a:spcBef>
                <a:spcPts val="0"/>
              </a:spcBef>
              <a:spcAft>
                <a:spcPts val="0"/>
              </a:spcAft>
              <a:buSzPts val="1200"/>
              <a:buFont typeface="Arial"/>
              <a:buChar char="•"/>
            </a:pPr>
            <a:r>
              <a:rPr b="0" i="0" lang="en-US" sz="1600">
                <a:solidFill>
                  <a:srgbClr val="24292F"/>
                </a:solidFill>
                <a:latin typeface="Nunito"/>
                <a:ea typeface="Nunito"/>
                <a:cs typeface="Nunito"/>
                <a:sym typeface="Nunito"/>
              </a:rPr>
              <a:t>Better - Intuitive interface and user-friendly design, easier to use! Helps users stick with it easier!</a:t>
            </a:r>
            <a:endParaRPr/>
          </a:p>
        </p:txBody>
      </p:sp>
      <p:sp>
        <p:nvSpPr>
          <p:cNvPr id="2066" name="Google Shape;2066;p25"/>
          <p:cNvSpPr/>
          <p:nvPr/>
        </p:nvSpPr>
        <p:spPr>
          <a:xfrm>
            <a:off x="9208449" y="4706468"/>
            <a:ext cx="60146" cy="51479"/>
          </a:xfrm>
          <a:custGeom>
            <a:rect b="b" l="l" r="r" t="t"/>
            <a:pathLst>
              <a:path extrusionOk="0" h="594" w="694">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0" name="Shape 2070"/>
        <p:cNvGrpSpPr/>
        <p:nvPr/>
      </p:nvGrpSpPr>
      <p:grpSpPr>
        <a:xfrm>
          <a:off x="0" y="0"/>
          <a:ext cx="0" cy="0"/>
          <a:chOff x="0" y="0"/>
          <a:chExt cx="0" cy="0"/>
        </a:xfrm>
      </p:grpSpPr>
      <p:sp>
        <p:nvSpPr>
          <p:cNvPr id="2071" name="Google Shape;2071;p26"/>
          <p:cNvSpPr txBox="1"/>
          <p:nvPr>
            <p:ph type="title"/>
          </p:nvPr>
        </p:nvSpPr>
        <p:spPr>
          <a:xfrm>
            <a:off x="2391900" y="2268150"/>
            <a:ext cx="4360200" cy="60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US" sz="4400">
                <a:solidFill>
                  <a:schemeClr val="dk1"/>
                </a:solidFill>
                <a:latin typeface="Nunito"/>
                <a:ea typeface="Nunito"/>
                <a:cs typeface="Nunito"/>
                <a:sym typeface="Nunito"/>
              </a:rPr>
              <a:t>MVP</a:t>
            </a:r>
            <a:endParaRPr/>
          </a:p>
        </p:txBody>
      </p:sp>
      <p:sp>
        <p:nvSpPr>
          <p:cNvPr id="2072" name="Google Shape;2072;p26"/>
          <p:cNvSpPr txBox="1"/>
          <p:nvPr>
            <p:ph idx="2" type="title"/>
          </p:nvPr>
        </p:nvSpPr>
        <p:spPr>
          <a:xfrm>
            <a:off x="3953400" y="1097975"/>
            <a:ext cx="12372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US">
                <a:latin typeface="Nunito"/>
                <a:ea typeface="Nunito"/>
                <a:cs typeface="Nunito"/>
                <a:sym typeface="Nunito"/>
              </a:rPr>
              <a:t>02</a:t>
            </a:r>
            <a:endParaRPr>
              <a:latin typeface="Nunito"/>
              <a:ea typeface="Nunito"/>
              <a:cs typeface="Nunito"/>
              <a:sym typeface="Nunito"/>
            </a:endParaRPr>
          </a:p>
        </p:txBody>
      </p:sp>
      <p:grpSp>
        <p:nvGrpSpPr>
          <p:cNvPr id="2073" name="Google Shape;2073;p26"/>
          <p:cNvGrpSpPr/>
          <p:nvPr/>
        </p:nvGrpSpPr>
        <p:grpSpPr>
          <a:xfrm>
            <a:off x="647308" y="-65378"/>
            <a:ext cx="2302558" cy="2429107"/>
            <a:chOff x="647308" y="-65378"/>
            <a:chExt cx="2302558" cy="2429107"/>
          </a:xfrm>
        </p:grpSpPr>
        <p:sp>
          <p:nvSpPr>
            <p:cNvPr id="2074" name="Google Shape;2074;p26"/>
            <p:cNvSpPr/>
            <p:nvPr/>
          </p:nvSpPr>
          <p:spPr>
            <a:xfrm rot="1519423">
              <a:off x="985782" y="274343"/>
              <a:ext cx="1598294" cy="1790848"/>
            </a:xfrm>
            <a:custGeom>
              <a:rect b="b" l="l" r="r" t="t"/>
              <a:pathLst>
                <a:path extrusionOk="0" h="47600" w="42482">
                  <a:moveTo>
                    <a:pt x="21725" y="575"/>
                  </a:moveTo>
                  <a:cubicBezTo>
                    <a:pt x="21776" y="575"/>
                    <a:pt x="21878" y="575"/>
                    <a:pt x="21929" y="626"/>
                  </a:cubicBezTo>
                  <a:cubicBezTo>
                    <a:pt x="22286" y="728"/>
                    <a:pt x="22694" y="881"/>
                    <a:pt x="23000" y="1085"/>
                  </a:cubicBezTo>
                  <a:lnTo>
                    <a:pt x="23102" y="1187"/>
                  </a:lnTo>
                  <a:lnTo>
                    <a:pt x="23255" y="1289"/>
                  </a:lnTo>
                  <a:cubicBezTo>
                    <a:pt x="23306" y="1289"/>
                    <a:pt x="23306" y="1289"/>
                    <a:pt x="23357" y="1340"/>
                  </a:cubicBezTo>
                  <a:cubicBezTo>
                    <a:pt x="23408" y="1391"/>
                    <a:pt x="23510" y="1442"/>
                    <a:pt x="23561" y="1493"/>
                  </a:cubicBezTo>
                  <a:cubicBezTo>
                    <a:pt x="23561" y="1493"/>
                    <a:pt x="23612" y="1544"/>
                    <a:pt x="23612" y="1544"/>
                  </a:cubicBezTo>
                  <a:cubicBezTo>
                    <a:pt x="23663" y="1595"/>
                    <a:pt x="23714" y="1646"/>
                    <a:pt x="23765" y="1748"/>
                  </a:cubicBezTo>
                  <a:cubicBezTo>
                    <a:pt x="23765" y="1748"/>
                    <a:pt x="23816" y="1799"/>
                    <a:pt x="23816" y="1799"/>
                  </a:cubicBezTo>
                  <a:cubicBezTo>
                    <a:pt x="23867" y="1850"/>
                    <a:pt x="23918" y="1901"/>
                    <a:pt x="23918" y="1952"/>
                  </a:cubicBezTo>
                  <a:cubicBezTo>
                    <a:pt x="23969" y="2054"/>
                    <a:pt x="24020" y="2156"/>
                    <a:pt x="24071" y="2207"/>
                  </a:cubicBezTo>
                  <a:cubicBezTo>
                    <a:pt x="23969" y="2156"/>
                    <a:pt x="23867" y="2156"/>
                    <a:pt x="23765" y="2105"/>
                  </a:cubicBezTo>
                  <a:lnTo>
                    <a:pt x="23306" y="1952"/>
                  </a:lnTo>
                  <a:cubicBezTo>
                    <a:pt x="23255" y="1952"/>
                    <a:pt x="23153" y="1901"/>
                    <a:pt x="23102" y="1901"/>
                  </a:cubicBezTo>
                  <a:lnTo>
                    <a:pt x="23051" y="1901"/>
                  </a:lnTo>
                  <a:cubicBezTo>
                    <a:pt x="22949" y="1901"/>
                    <a:pt x="22796" y="1850"/>
                    <a:pt x="22694" y="1799"/>
                  </a:cubicBezTo>
                  <a:lnTo>
                    <a:pt x="22643" y="1799"/>
                  </a:lnTo>
                  <a:lnTo>
                    <a:pt x="22235" y="1748"/>
                  </a:lnTo>
                  <a:lnTo>
                    <a:pt x="22031" y="1697"/>
                  </a:lnTo>
                  <a:lnTo>
                    <a:pt x="21827" y="1697"/>
                  </a:lnTo>
                  <a:cubicBezTo>
                    <a:pt x="21776" y="1646"/>
                    <a:pt x="21674" y="1646"/>
                    <a:pt x="21623" y="1646"/>
                  </a:cubicBezTo>
                  <a:lnTo>
                    <a:pt x="21572" y="1646"/>
                  </a:lnTo>
                  <a:lnTo>
                    <a:pt x="21368" y="1595"/>
                  </a:lnTo>
                  <a:cubicBezTo>
                    <a:pt x="21215" y="1595"/>
                    <a:pt x="21062" y="1595"/>
                    <a:pt x="20858" y="1544"/>
                  </a:cubicBezTo>
                  <a:lnTo>
                    <a:pt x="19991" y="1544"/>
                  </a:lnTo>
                  <a:cubicBezTo>
                    <a:pt x="19124" y="1544"/>
                    <a:pt x="18257" y="1595"/>
                    <a:pt x="17390" y="1748"/>
                  </a:cubicBezTo>
                  <a:cubicBezTo>
                    <a:pt x="16523" y="1850"/>
                    <a:pt x="15656" y="2003"/>
                    <a:pt x="14789" y="2309"/>
                  </a:cubicBezTo>
                  <a:lnTo>
                    <a:pt x="14381" y="2462"/>
                  </a:lnTo>
                  <a:cubicBezTo>
                    <a:pt x="14330" y="2411"/>
                    <a:pt x="14330" y="2360"/>
                    <a:pt x="14381" y="2309"/>
                  </a:cubicBezTo>
                  <a:cubicBezTo>
                    <a:pt x="14432" y="2003"/>
                    <a:pt x="14534" y="1646"/>
                    <a:pt x="14738" y="1391"/>
                  </a:cubicBezTo>
                  <a:lnTo>
                    <a:pt x="14789" y="1391"/>
                  </a:lnTo>
                  <a:cubicBezTo>
                    <a:pt x="15044" y="1289"/>
                    <a:pt x="15299" y="1238"/>
                    <a:pt x="15554" y="1187"/>
                  </a:cubicBezTo>
                  <a:lnTo>
                    <a:pt x="15809" y="1136"/>
                  </a:lnTo>
                  <a:cubicBezTo>
                    <a:pt x="16574" y="983"/>
                    <a:pt x="19379" y="728"/>
                    <a:pt x="20807" y="626"/>
                  </a:cubicBezTo>
                  <a:cubicBezTo>
                    <a:pt x="21215" y="626"/>
                    <a:pt x="21521" y="575"/>
                    <a:pt x="21623" y="575"/>
                  </a:cubicBezTo>
                  <a:close/>
                  <a:moveTo>
                    <a:pt x="21827" y="2054"/>
                  </a:moveTo>
                  <a:lnTo>
                    <a:pt x="22031" y="2105"/>
                  </a:lnTo>
                  <a:cubicBezTo>
                    <a:pt x="22388" y="2207"/>
                    <a:pt x="22745" y="2360"/>
                    <a:pt x="23102" y="2564"/>
                  </a:cubicBezTo>
                  <a:lnTo>
                    <a:pt x="23204" y="2666"/>
                  </a:lnTo>
                  <a:lnTo>
                    <a:pt x="23357" y="2717"/>
                  </a:lnTo>
                  <a:cubicBezTo>
                    <a:pt x="23357" y="2768"/>
                    <a:pt x="23408" y="2768"/>
                    <a:pt x="23459" y="2768"/>
                  </a:cubicBezTo>
                  <a:cubicBezTo>
                    <a:pt x="23510" y="2819"/>
                    <a:pt x="23561" y="2870"/>
                    <a:pt x="23612" y="2921"/>
                  </a:cubicBezTo>
                  <a:lnTo>
                    <a:pt x="23663" y="3023"/>
                  </a:lnTo>
                  <a:lnTo>
                    <a:pt x="23816" y="3176"/>
                  </a:lnTo>
                  <a:cubicBezTo>
                    <a:pt x="23867" y="3227"/>
                    <a:pt x="23867" y="3227"/>
                    <a:pt x="23918" y="3278"/>
                  </a:cubicBezTo>
                  <a:cubicBezTo>
                    <a:pt x="23918" y="3329"/>
                    <a:pt x="23969" y="3380"/>
                    <a:pt x="24020" y="3431"/>
                  </a:cubicBezTo>
                  <a:cubicBezTo>
                    <a:pt x="24071" y="3533"/>
                    <a:pt x="24122" y="3635"/>
                    <a:pt x="24224" y="3737"/>
                  </a:cubicBezTo>
                  <a:cubicBezTo>
                    <a:pt x="24224" y="3788"/>
                    <a:pt x="24275" y="3839"/>
                    <a:pt x="24275" y="3890"/>
                  </a:cubicBezTo>
                  <a:cubicBezTo>
                    <a:pt x="24275" y="3941"/>
                    <a:pt x="24326" y="3941"/>
                    <a:pt x="24326" y="3992"/>
                  </a:cubicBezTo>
                  <a:cubicBezTo>
                    <a:pt x="24377" y="4043"/>
                    <a:pt x="24377" y="4094"/>
                    <a:pt x="24377" y="4094"/>
                  </a:cubicBezTo>
                  <a:cubicBezTo>
                    <a:pt x="24428" y="4196"/>
                    <a:pt x="24479" y="4247"/>
                    <a:pt x="24479" y="4349"/>
                  </a:cubicBezTo>
                  <a:cubicBezTo>
                    <a:pt x="24632" y="4604"/>
                    <a:pt x="24734" y="4910"/>
                    <a:pt x="24785" y="5063"/>
                  </a:cubicBezTo>
                  <a:cubicBezTo>
                    <a:pt x="24887" y="5267"/>
                    <a:pt x="25040" y="5675"/>
                    <a:pt x="25193" y="6032"/>
                  </a:cubicBezTo>
                  <a:cubicBezTo>
                    <a:pt x="25244" y="6083"/>
                    <a:pt x="25244" y="6134"/>
                    <a:pt x="25295" y="6185"/>
                  </a:cubicBezTo>
                  <a:cubicBezTo>
                    <a:pt x="25295" y="6287"/>
                    <a:pt x="25346" y="6389"/>
                    <a:pt x="25397" y="6491"/>
                  </a:cubicBezTo>
                  <a:cubicBezTo>
                    <a:pt x="25448" y="6542"/>
                    <a:pt x="25448" y="6593"/>
                    <a:pt x="25499" y="6695"/>
                  </a:cubicBezTo>
                  <a:cubicBezTo>
                    <a:pt x="25499" y="6746"/>
                    <a:pt x="25550" y="6848"/>
                    <a:pt x="25601" y="6950"/>
                  </a:cubicBezTo>
                  <a:cubicBezTo>
                    <a:pt x="25601" y="7001"/>
                    <a:pt x="25703" y="7154"/>
                    <a:pt x="25754" y="7307"/>
                  </a:cubicBezTo>
                  <a:cubicBezTo>
                    <a:pt x="25856" y="7562"/>
                    <a:pt x="25958" y="7817"/>
                    <a:pt x="26111" y="8123"/>
                  </a:cubicBezTo>
                  <a:cubicBezTo>
                    <a:pt x="26162" y="8276"/>
                    <a:pt x="26264" y="8429"/>
                    <a:pt x="26315" y="8633"/>
                  </a:cubicBezTo>
                  <a:cubicBezTo>
                    <a:pt x="26366" y="8786"/>
                    <a:pt x="26366" y="8786"/>
                    <a:pt x="26417" y="8888"/>
                  </a:cubicBezTo>
                  <a:cubicBezTo>
                    <a:pt x="26417" y="8939"/>
                    <a:pt x="26417" y="8990"/>
                    <a:pt x="26468" y="9041"/>
                  </a:cubicBezTo>
                  <a:cubicBezTo>
                    <a:pt x="26468" y="9092"/>
                    <a:pt x="26468" y="9143"/>
                    <a:pt x="26519" y="9245"/>
                  </a:cubicBezTo>
                  <a:cubicBezTo>
                    <a:pt x="26519" y="9245"/>
                    <a:pt x="26519" y="9296"/>
                    <a:pt x="26570" y="9347"/>
                  </a:cubicBezTo>
                  <a:lnTo>
                    <a:pt x="26672" y="9704"/>
                  </a:lnTo>
                  <a:cubicBezTo>
                    <a:pt x="26672" y="9806"/>
                    <a:pt x="26723" y="9908"/>
                    <a:pt x="26723" y="9959"/>
                  </a:cubicBezTo>
                  <a:cubicBezTo>
                    <a:pt x="26723" y="10010"/>
                    <a:pt x="26723" y="10061"/>
                    <a:pt x="26774" y="10112"/>
                  </a:cubicBezTo>
                  <a:cubicBezTo>
                    <a:pt x="26825" y="10163"/>
                    <a:pt x="26825" y="10265"/>
                    <a:pt x="26825" y="10367"/>
                  </a:cubicBezTo>
                  <a:cubicBezTo>
                    <a:pt x="26876" y="10418"/>
                    <a:pt x="26927" y="10622"/>
                    <a:pt x="26978" y="10775"/>
                  </a:cubicBezTo>
                  <a:cubicBezTo>
                    <a:pt x="26978" y="10877"/>
                    <a:pt x="27029" y="10979"/>
                    <a:pt x="27080" y="11132"/>
                  </a:cubicBezTo>
                  <a:cubicBezTo>
                    <a:pt x="27131" y="11285"/>
                    <a:pt x="27131" y="11387"/>
                    <a:pt x="27182" y="11591"/>
                  </a:cubicBezTo>
                  <a:cubicBezTo>
                    <a:pt x="27233" y="11744"/>
                    <a:pt x="27335" y="11999"/>
                    <a:pt x="27386" y="12152"/>
                  </a:cubicBezTo>
                  <a:cubicBezTo>
                    <a:pt x="27386" y="12254"/>
                    <a:pt x="27437" y="12305"/>
                    <a:pt x="27437" y="12356"/>
                  </a:cubicBezTo>
                  <a:lnTo>
                    <a:pt x="27488" y="12509"/>
                  </a:lnTo>
                  <a:cubicBezTo>
                    <a:pt x="27539" y="12611"/>
                    <a:pt x="27590" y="12712"/>
                    <a:pt x="27641" y="12814"/>
                  </a:cubicBezTo>
                  <a:cubicBezTo>
                    <a:pt x="27692" y="12967"/>
                    <a:pt x="27692" y="13069"/>
                    <a:pt x="27743" y="13222"/>
                  </a:cubicBezTo>
                  <a:cubicBezTo>
                    <a:pt x="27794" y="13273"/>
                    <a:pt x="27794" y="13324"/>
                    <a:pt x="27794" y="13375"/>
                  </a:cubicBezTo>
                  <a:cubicBezTo>
                    <a:pt x="27794" y="13375"/>
                    <a:pt x="27794" y="13426"/>
                    <a:pt x="27794" y="13426"/>
                  </a:cubicBezTo>
                  <a:cubicBezTo>
                    <a:pt x="27794" y="13477"/>
                    <a:pt x="27794" y="13528"/>
                    <a:pt x="27794" y="13579"/>
                  </a:cubicBezTo>
                  <a:cubicBezTo>
                    <a:pt x="27794" y="13579"/>
                    <a:pt x="27794" y="13630"/>
                    <a:pt x="27794" y="13630"/>
                  </a:cubicBezTo>
                  <a:cubicBezTo>
                    <a:pt x="27794" y="13732"/>
                    <a:pt x="27845" y="13783"/>
                    <a:pt x="27845" y="13885"/>
                  </a:cubicBezTo>
                  <a:cubicBezTo>
                    <a:pt x="27845" y="13936"/>
                    <a:pt x="27845" y="14089"/>
                    <a:pt x="27896" y="14191"/>
                  </a:cubicBezTo>
                  <a:cubicBezTo>
                    <a:pt x="27947" y="14395"/>
                    <a:pt x="27947" y="14701"/>
                    <a:pt x="27998" y="14956"/>
                  </a:cubicBezTo>
                  <a:cubicBezTo>
                    <a:pt x="28049" y="15211"/>
                    <a:pt x="28100" y="15415"/>
                    <a:pt x="28100" y="15670"/>
                  </a:cubicBezTo>
                  <a:cubicBezTo>
                    <a:pt x="28253" y="16639"/>
                    <a:pt x="28406" y="17557"/>
                    <a:pt x="28457" y="18220"/>
                  </a:cubicBezTo>
                  <a:cubicBezTo>
                    <a:pt x="27819" y="18271"/>
                    <a:pt x="27182" y="18297"/>
                    <a:pt x="26544" y="18297"/>
                  </a:cubicBezTo>
                  <a:cubicBezTo>
                    <a:pt x="25907" y="18297"/>
                    <a:pt x="25269" y="18271"/>
                    <a:pt x="24632" y="18220"/>
                  </a:cubicBezTo>
                  <a:lnTo>
                    <a:pt x="22847" y="18169"/>
                  </a:lnTo>
                  <a:cubicBezTo>
                    <a:pt x="20654" y="18067"/>
                    <a:pt x="19736" y="18067"/>
                    <a:pt x="18512" y="18067"/>
                  </a:cubicBezTo>
                  <a:cubicBezTo>
                    <a:pt x="17594" y="18118"/>
                    <a:pt x="16778" y="18169"/>
                    <a:pt x="16166" y="18220"/>
                  </a:cubicBezTo>
                  <a:lnTo>
                    <a:pt x="15554" y="18322"/>
                  </a:lnTo>
                  <a:lnTo>
                    <a:pt x="15452" y="18322"/>
                  </a:lnTo>
                  <a:cubicBezTo>
                    <a:pt x="15019" y="18348"/>
                    <a:pt x="14585" y="18361"/>
                    <a:pt x="14152" y="18361"/>
                  </a:cubicBezTo>
                  <a:cubicBezTo>
                    <a:pt x="13718" y="18361"/>
                    <a:pt x="13285" y="18348"/>
                    <a:pt x="12851" y="18322"/>
                  </a:cubicBezTo>
                  <a:cubicBezTo>
                    <a:pt x="12851" y="18067"/>
                    <a:pt x="12851" y="17812"/>
                    <a:pt x="12902" y="17506"/>
                  </a:cubicBezTo>
                  <a:cubicBezTo>
                    <a:pt x="12902" y="17353"/>
                    <a:pt x="12953" y="17149"/>
                    <a:pt x="12953" y="16945"/>
                  </a:cubicBezTo>
                  <a:cubicBezTo>
                    <a:pt x="13055" y="16333"/>
                    <a:pt x="13157" y="15517"/>
                    <a:pt x="13310" y="14803"/>
                  </a:cubicBezTo>
                  <a:cubicBezTo>
                    <a:pt x="13310" y="14701"/>
                    <a:pt x="13310" y="14650"/>
                    <a:pt x="13310" y="14548"/>
                  </a:cubicBezTo>
                  <a:cubicBezTo>
                    <a:pt x="13361" y="14344"/>
                    <a:pt x="13412" y="14089"/>
                    <a:pt x="13463" y="13783"/>
                  </a:cubicBezTo>
                  <a:cubicBezTo>
                    <a:pt x="13565" y="13222"/>
                    <a:pt x="13718" y="12509"/>
                    <a:pt x="13820" y="11846"/>
                  </a:cubicBezTo>
                  <a:cubicBezTo>
                    <a:pt x="13820" y="11795"/>
                    <a:pt x="13820" y="11744"/>
                    <a:pt x="13820" y="11744"/>
                  </a:cubicBezTo>
                  <a:cubicBezTo>
                    <a:pt x="13820" y="11591"/>
                    <a:pt x="13871" y="11438"/>
                    <a:pt x="13922" y="11336"/>
                  </a:cubicBezTo>
                  <a:cubicBezTo>
                    <a:pt x="14075" y="10163"/>
                    <a:pt x="14279" y="8990"/>
                    <a:pt x="14381" y="8276"/>
                  </a:cubicBezTo>
                  <a:cubicBezTo>
                    <a:pt x="14381" y="8174"/>
                    <a:pt x="14381" y="8021"/>
                    <a:pt x="14381" y="7970"/>
                  </a:cubicBezTo>
                  <a:cubicBezTo>
                    <a:pt x="14432" y="7868"/>
                    <a:pt x="14381" y="7817"/>
                    <a:pt x="14381" y="7715"/>
                  </a:cubicBezTo>
                  <a:cubicBezTo>
                    <a:pt x="14381" y="7613"/>
                    <a:pt x="14432" y="7460"/>
                    <a:pt x="14432" y="7307"/>
                  </a:cubicBezTo>
                  <a:cubicBezTo>
                    <a:pt x="14432" y="7154"/>
                    <a:pt x="14432" y="7154"/>
                    <a:pt x="14432" y="7052"/>
                  </a:cubicBezTo>
                  <a:lnTo>
                    <a:pt x="14432" y="6848"/>
                  </a:lnTo>
                  <a:cubicBezTo>
                    <a:pt x="14432" y="6695"/>
                    <a:pt x="14483" y="6542"/>
                    <a:pt x="14483" y="6440"/>
                  </a:cubicBezTo>
                  <a:cubicBezTo>
                    <a:pt x="14483" y="6287"/>
                    <a:pt x="14483" y="6185"/>
                    <a:pt x="14483" y="6083"/>
                  </a:cubicBezTo>
                  <a:lnTo>
                    <a:pt x="14483" y="5828"/>
                  </a:lnTo>
                  <a:lnTo>
                    <a:pt x="14483" y="5726"/>
                  </a:lnTo>
                  <a:lnTo>
                    <a:pt x="14483" y="5420"/>
                  </a:lnTo>
                  <a:lnTo>
                    <a:pt x="14483" y="5114"/>
                  </a:lnTo>
                  <a:lnTo>
                    <a:pt x="14483" y="4145"/>
                  </a:lnTo>
                  <a:cubicBezTo>
                    <a:pt x="14432" y="3992"/>
                    <a:pt x="14432" y="3839"/>
                    <a:pt x="14483" y="3737"/>
                  </a:cubicBezTo>
                  <a:cubicBezTo>
                    <a:pt x="14534" y="3380"/>
                    <a:pt x="14687" y="3125"/>
                    <a:pt x="14891" y="2819"/>
                  </a:cubicBezTo>
                  <a:cubicBezTo>
                    <a:pt x="14942" y="2819"/>
                    <a:pt x="15197" y="2717"/>
                    <a:pt x="15605" y="2666"/>
                  </a:cubicBezTo>
                  <a:lnTo>
                    <a:pt x="15911" y="2615"/>
                  </a:lnTo>
                  <a:cubicBezTo>
                    <a:pt x="16625" y="2462"/>
                    <a:pt x="19481" y="2207"/>
                    <a:pt x="20909" y="2105"/>
                  </a:cubicBezTo>
                  <a:cubicBezTo>
                    <a:pt x="21317" y="2105"/>
                    <a:pt x="21623" y="2054"/>
                    <a:pt x="21725" y="2054"/>
                  </a:cubicBezTo>
                  <a:close/>
                  <a:moveTo>
                    <a:pt x="19412" y="0"/>
                  </a:moveTo>
                  <a:cubicBezTo>
                    <a:pt x="18704" y="0"/>
                    <a:pt x="17996" y="84"/>
                    <a:pt x="17288" y="167"/>
                  </a:cubicBezTo>
                  <a:cubicBezTo>
                    <a:pt x="16370" y="320"/>
                    <a:pt x="15503" y="575"/>
                    <a:pt x="14636" y="881"/>
                  </a:cubicBezTo>
                  <a:cubicBezTo>
                    <a:pt x="14177" y="1085"/>
                    <a:pt x="13769" y="1289"/>
                    <a:pt x="13310" y="1493"/>
                  </a:cubicBezTo>
                  <a:cubicBezTo>
                    <a:pt x="13208" y="1544"/>
                    <a:pt x="13106" y="1595"/>
                    <a:pt x="12953" y="1646"/>
                  </a:cubicBezTo>
                  <a:cubicBezTo>
                    <a:pt x="12392" y="1850"/>
                    <a:pt x="11882" y="2156"/>
                    <a:pt x="11423" y="2564"/>
                  </a:cubicBezTo>
                  <a:cubicBezTo>
                    <a:pt x="11423" y="2564"/>
                    <a:pt x="11423" y="2615"/>
                    <a:pt x="11423" y="2615"/>
                  </a:cubicBezTo>
                  <a:lnTo>
                    <a:pt x="11372" y="2666"/>
                  </a:lnTo>
                  <a:cubicBezTo>
                    <a:pt x="11322" y="2717"/>
                    <a:pt x="11322" y="2768"/>
                    <a:pt x="11271" y="2819"/>
                  </a:cubicBezTo>
                  <a:cubicBezTo>
                    <a:pt x="11118" y="3125"/>
                    <a:pt x="11016" y="3380"/>
                    <a:pt x="10914" y="3686"/>
                  </a:cubicBezTo>
                  <a:cubicBezTo>
                    <a:pt x="10914" y="3788"/>
                    <a:pt x="10863" y="3941"/>
                    <a:pt x="10863" y="4043"/>
                  </a:cubicBezTo>
                  <a:cubicBezTo>
                    <a:pt x="10812" y="4247"/>
                    <a:pt x="10761" y="4451"/>
                    <a:pt x="10710" y="4655"/>
                  </a:cubicBezTo>
                  <a:cubicBezTo>
                    <a:pt x="10659" y="4859"/>
                    <a:pt x="10608" y="5216"/>
                    <a:pt x="10608" y="5471"/>
                  </a:cubicBezTo>
                  <a:lnTo>
                    <a:pt x="10557" y="6083"/>
                  </a:lnTo>
                  <a:lnTo>
                    <a:pt x="10557" y="6287"/>
                  </a:lnTo>
                  <a:cubicBezTo>
                    <a:pt x="10506" y="6797"/>
                    <a:pt x="10404" y="7613"/>
                    <a:pt x="10251" y="8480"/>
                  </a:cubicBezTo>
                  <a:cubicBezTo>
                    <a:pt x="10200" y="9041"/>
                    <a:pt x="10098" y="9551"/>
                    <a:pt x="10047" y="10112"/>
                  </a:cubicBezTo>
                  <a:cubicBezTo>
                    <a:pt x="9945" y="10622"/>
                    <a:pt x="9843" y="11183"/>
                    <a:pt x="9792" y="11642"/>
                  </a:cubicBezTo>
                  <a:cubicBezTo>
                    <a:pt x="9792" y="11846"/>
                    <a:pt x="9741" y="12050"/>
                    <a:pt x="9690" y="12254"/>
                  </a:cubicBezTo>
                  <a:cubicBezTo>
                    <a:pt x="9639" y="12509"/>
                    <a:pt x="9639" y="12712"/>
                    <a:pt x="9588" y="12865"/>
                  </a:cubicBezTo>
                  <a:cubicBezTo>
                    <a:pt x="9588" y="13018"/>
                    <a:pt x="9588" y="13069"/>
                    <a:pt x="9537" y="13222"/>
                  </a:cubicBezTo>
                  <a:cubicBezTo>
                    <a:pt x="9486" y="13375"/>
                    <a:pt x="9486" y="13732"/>
                    <a:pt x="9435" y="13987"/>
                  </a:cubicBezTo>
                  <a:cubicBezTo>
                    <a:pt x="9435" y="14140"/>
                    <a:pt x="9384" y="14293"/>
                    <a:pt x="9384" y="14446"/>
                  </a:cubicBezTo>
                  <a:cubicBezTo>
                    <a:pt x="9282" y="15109"/>
                    <a:pt x="9180" y="15823"/>
                    <a:pt x="9129" y="16486"/>
                  </a:cubicBezTo>
                  <a:cubicBezTo>
                    <a:pt x="9129" y="16588"/>
                    <a:pt x="9078" y="16690"/>
                    <a:pt x="9078" y="16792"/>
                  </a:cubicBezTo>
                  <a:cubicBezTo>
                    <a:pt x="8976" y="17251"/>
                    <a:pt x="8925" y="17659"/>
                    <a:pt x="8874" y="18016"/>
                  </a:cubicBezTo>
                  <a:lnTo>
                    <a:pt x="1020" y="18016"/>
                  </a:lnTo>
                  <a:cubicBezTo>
                    <a:pt x="1071" y="18271"/>
                    <a:pt x="1122" y="18373"/>
                    <a:pt x="1122" y="18679"/>
                  </a:cubicBezTo>
                  <a:lnTo>
                    <a:pt x="1275" y="19291"/>
                  </a:lnTo>
                  <a:cubicBezTo>
                    <a:pt x="1326" y="19495"/>
                    <a:pt x="1326" y="19546"/>
                    <a:pt x="1377" y="19750"/>
                  </a:cubicBezTo>
                  <a:cubicBezTo>
                    <a:pt x="1377" y="19801"/>
                    <a:pt x="1377" y="19801"/>
                    <a:pt x="1377" y="19801"/>
                  </a:cubicBezTo>
                  <a:lnTo>
                    <a:pt x="1377" y="20464"/>
                  </a:lnTo>
                  <a:cubicBezTo>
                    <a:pt x="1377" y="21280"/>
                    <a:pt x="1377" y="22708"/>
                    <a:pt x="1377" y="23422"/>
                  </a:cubicBezTo>
                  <a:cubicBezTo>
                    <a:pt x="1377" y="23575"/>
                    <a:pt x="1377" y="23677"/>
                    <a:pt x="1377" y="23830"/>
                  </a:cubicBezTo>
                  <a:cubicBezTo>
                    <a:pt x="1326" y="24442"/>
                    <a:pt x="1326" y="25105"/>
                    <a:pt x="1326" y="25717"/>
                  </a:cubicBezTo>
                  <a:lnTo>
                    <a:pt x="1326" y="26278"/>
                  </a:lnTo>
                  <a:cubicBezTo>
                    <a:pt x="1326" y="27706"/>
                    <a:pt x="1428" y="29389"/>
                    <a:pt x="1530" y="30103"/>
                  </a:cubicBezTo>
                  <a:cubicBezTo>
                    <a:pt x="1530" y="30205"/>
                    <a:pt x="1530" y="30256"/>
                    <a:pt x="1530" y="30358"/>
                  </a:cubicBezTo>
                  <a:cubicBezTo>
                    <a:pt x="1734" y="32194"/>
                    <a:pt x="1581" y="36783"/>
                    <a:pt x="1734" y="37344"/>
                  </a:cubicBezTo>
                  <a:cubicBezTo>
                    <a:pt x="1785" y="38670"/>
                    <a:pt x="1785" y="39945"/>
                    <a:pt x="1632" y="41169"/>
                  </a:cubicBezTo>
                  <a:cubicBezTo>
                    <a:pt x="1581" y="41934"/>
                    <a:pt x="1530" y="42546"/>
                    <a:pt x="1530" y="42801"/>
                  </a:cubicBezTo>
                  <a:cubicBezTo>
                    <a:pt x="1479" y="43005"/>
                    <a:pt x="1479" y="43209"/>
                    <a:pt x="1428" y="43566"/>
                  </a:cubicBezTo>
                  <a:cubicBezTo>
                    <a:pt x="1275" y="44484"/>
                    <a:pt x="969" y="45810"/>
                    <a:pt x="969" y="45810"/>
                  </a:cubicBezTo>
                  <a:cubicBezTo>
                    <a:pt x="918" y="46065"/>
                    <a:pt x="816" y="46269"/>
                    <a:pt x="714" y="46473"/>
                  </a:cubicBezTo>
                  <a:cubicBezTo>
                    <a:pt x="663" y="46524"/>
                    <a:pt x="561" y="46575"/>
                    <a:pt x="510" y="46626"/>
                  </a:cubicBezTo>
                  <a:cubicBezTo>
                    <a:pt x="408" y="46677"/>
                    <a:pt x="306" y="46779"/>
                    <a:pt x="204" y="46881"/>
                  </a:cubicBezTo>
                  <a:cubicBezTo>
                    <a:pt x="51" y="47136"/>
                    <a:pt x="0" y="47442"/>
                    <a:pt x="357" y="47493"/>
                  </a:cubicBezTo>
                  <a:cubicBezTo>
                    <a:pt x="357" y="47493"/>
                    <a:pt x="408" y="47493"/>
                    <a:pt x="408" y="47544"/>
                  </a:cubicBezTo>
                  <a:cubicBezTo>
                    <a:pt x="642" y="47583"/>
                    <a:pt x="876" y="47600"/>
                    <a:pt x="1109" y="47600"/>
                  </a:cubicBezTo>
                  <a:cubicBezTo>
                    <a:pt x="1487" y="47600"/>
                    <a:pt x="1866" y="47556"/>
                    <a:pt x="2244" y="47493"/>
                  </a:cubicBezTo>
                  <a:lnTo>
                    <a:pt x="2499" y="47493"/>
                  </a:lnTo>
                  <a:cubicBezTo>
                    <a:pt x="2754" y="47493"/>
                    <a:pt x="3111" y="47442"/>
                    <a:pt x="3417" y="47391"/>
                  </a:cubicBezTo>
                  <a:cubicBezTo>
                    <a:pt x="4131" y="47340"/>
                    <a:pt x="4921" y="47327"/>
                    <a:pt x="5591" y="47327"/>
                  </a:cubicBezTo>
                  <a:cubicBezTo>
                    <a:pt x="6260" y="47327"/>
                    <a:pt x="6808" y="47340"/>
                    <a:pt x="7038" y="47340"/>
                  </a:cubicBezTo>
                  <a:cubicBezTo>
                    <a:pt x="7191" y="47340"/>
                    <a:pt x="7803" y="47340"/>
                    <a:pt x="8772" y="47391"/>
                  </a:cubicBezTo>
                  <a:cubicBezTo>
                    <a:pt x="10430" y="47427"/>
                    <a:pt x="12217" y="47463"/>
                    <a:pt x="14329" y="47463"/>
                  </a:cubicBezTo>
                  <a:cubicBezTo>
                    <a:pt x="15204" y="47463"/>
                    <a:pt x="16134" y="47457"/>
                    <a:pt x="17135" y="47442"/>
                  </a:cubicBezTo>
                  <a:cubicBezTo>
                    <a:pt x="19328" y="47391"/>
                    <a:pt x="26264" y="47340"/>
                    <a:pt x="27743" y="47238"/>
                  </a:cubicBezTo>
                  <a:cubicBezTo>
                    <a:pt x="29630" y="47136"/>
                    <a:pt x="33352" y="47034"/>
                    <a:pt x="34678" y="47034"/>
                  </a:cubicBezTo>
                  <a:cubicBezTo>
                    <a:pt x="34924" y="47028"/>
                    <a:pt x="35188" y="47026"/>
                    <a:pt x="35462" y="47026"/>
                  </a:cubicBezTo>
                  <a:cubicBezTo>
                    <a:pt x="37692" y="47026"/>
                    <a:pt x="40678" y="47193"/>
                    <a:pt x="41359" y="47238"/>
                  </a:cubicBezTo>
                  <a:lnTo>
                    <a:pt x="41512" y="47238"/>
                  </a:lnTo>
                  <a:cubicBezTo>
                    <a:pt x="41552" y="47245"/>
                    <a:pt x="41592" y="47248"/>
                    <a:pt x="41633" y="47248"/>
                  </a:cubicBezTo>
                  <a:cubicBezTo>
                    <a:pt x="41908" y="47248"/>
                    <a:pt x="42201" y="47103"/>
                    <a:pt x="42379" y="46881"/>
                  </a:cubicBezTo>
                  <a:cubicBezTo>
                    <a:pt x="42430" y="46779"/>
                    <a:pt x="42481" y="46677"/>
                    <a:pt x="42430" y="46575"/>
                  </a:cubicBezTo>
                  <a:cubicBezTo>
                    <a:pt x="42430" y="46524"/>
                    <a:pt x="42379" y="46473"/>
                    <a:pt x="42328" y="46422"/>
                  </a:cubicBezTo>
                  <a:cubicBezTo>
                    <a:pt x="41971" y="46116"/>
                    <a:pt x="41665" y="45708"/>
                    <a:pt x="41512" y="45249"/>
                  </a:cubicBezTo>
                  <a:cubicBezTo>
                    <a:pt x="41359" y="44790"/>
                    <a:pt x="41104" y="44331"/>
                    <a:pt x="40747" y="43974"/>
                  </a:cubicBezTo>
                  <a:lnTo>
                    <a:pt x="40594" y="43719"/>
                  </a:lnTo>
                  <a:cubicBezTo>
                    <a:pt x="40390" y="43413"/>
                    <a:pt x="40288" y="43056"/>
                    <a:pt x="40390" y="42699"/>
                  </a:cubicBezTo>
                  <a:cubicBezTo>
                    <a:pt x="40441" y="42444"/>
                    <a:pt x="40543" y="42240"/>
                    <a:pt x="40645" y="42036"/>
                  </a:cubicBezTo>
                  <a:cubicBezTo>
                    <a:pt x="40747" y="41832"/>
                    <a:pt x="40849" y="41628"/>
                    <a:pt x="40798" y="41373"/>
                  </a:cubicBezTo>
                  <a:cubicBezTo>
                    <a:pt x="40798" y="41016"/>
                    <a:pt x="40747" y="40608"/>
                    <a:pt x="40645" y="40251"/>
                  </a:cubicBezTo>
                  <a:cubicBezTo>
                    <a:pt x="40441" y="39741"/>
                    <a:pt x="40492" y="39180"/>
                    <a:pt x="40747" y="38670"/>
                  </a:cubicBezTo>
                  <a:cubicBezTo>
                    <a:pt x="40747" y="38517"/>
                    <a:pt x="40798" y="38364"/>
                    <a:pt x="40747" y="38211"/>
                  </a:cubicBezTo>
                  <a:cubicBezTo>
                    <a:pt x="40747" y="36732"/>
                    <a:pt x="40339" y="32041"/>
                    <a:pt x="40237" y="28777"/>
                  </a:cubicBezTo>
                  <a:cubicBezTo>
                    <a:pt x="40237" y="27961"/>
                    <a:pt x="40237" y="26941"/>
                    <a:pt x="40237" y="25972"/>
                  </a:cubicBezTo>
                  <a:cubicBezTo>
                    <a:pt x="40237" y="22657"/>
                    <a:pt x="40288" y="20311"/>
                    <a:pt x="40288" y="19750"/>
                  </a:cubicBezTo>
                  <a:lnTo>
                    <a:pt x="40288" y="19648"/>
                  </a:lnTo>
                  <a:cubicBezTo>
                    <a:pt x="40390" y="19495"/>
                    <a:pt x="40390" y="19240"/>
                    <a:pt x="40339" y="19087"/>
                  </a:cubicBezTo>
                  <a:cubicBezTo>
                    <a:pt x="40339" y="18985"/>
                    <a:pt x="40288" y="18883"/>
                    <a:pt x="40339" y="18781"/>
                  </a:cubicBezTo>
                  <a:lnTo>
                    <a:pt x="40339" y="18628"/>
                  </a:lnTo>
                  <a:cubicBezTo>
                    <a:pt x="40339" y="18322"/>
                    <a:pt x="40390" y="17965"/>
                    <a:pt x="40390" y="17965"/>
                  </a:cubicBezTo>
                  <a:cubicBezTo>
                    <a:pt x="39942" y="17891"/>
                    <a:pt x="39467" y="17843"/>
                    <a:pt x="39004" y="17843"/>
                  </a:cubicBezTo>
                  <a:cubicBezTo>
                    <a:pt x="38835" y="17843"/>
                    <a:pt x="38667" y="17850"/>
                    <a:pt x="38503" y="17863"/>
                  </a:cubicBezTo>
                  <a:lnTo>
                    <a:pt x="34168" y="17914"/>
                  </a:lnTo>
                  <a:lnTo>
                    <a:pt x="32588" y="17914"/>
                  </a:lnTo>
                  <a:cubicBezTo>
                    <a:pt x="32588" y="17608"/>
                    <a:pt x="32588" y="17251"/>
                    <a:pt x="32537" y="16945"/>
                  </a:cubicBezTo>
                  <a:cubicBezTo>
                    <a:pt x="32537" y="16843"/>
                    <a:pt x="32537" y="16690"/>
                    <a:pt x="32486" y="16588"/>
                  </a:cubicBezTo>
                  <a:cubicBezTo>
                    <a:pt x="32486" y="16180"/>
                    <a:pt x="32384" y="15721"/>
                    <a:pt x="32282" y="15313"/>
                  </a:cubicBezTo>
                  <a:lnTo>
                    <a:pt x="32129" y="14701"/>
                  </a:lnTo>
                  <a:cubicBezTo>
                    <a:pt x="32129" y="14650"/>
                    <a:pt x="32129" y="14599"/>
                    <a:pt x="32129" y="14548"/>
                  </a:cubicBezTo>
                  <a:cubicBezTo>
                    <a:pt x="32027" y="14191"/>
                    <a:pt x="31925" y="13681"/>
                    <a:pt x="31772" y="13018"/>
                  </a:cubicBezTo>
                  <a:cubicBezTo>
                    <a:pt x="31568" y="12305"/>
                    <a:pt x="31313" y="11387"/>
                    <a:pt x="31058" y="10469"/>
                  </a:cubicBezTo>
                  <a:cubicBezTo>
                    <a:pt x="30701" y="9245"/>
                    <a:pt x="30344" y="8072"/>
                    <a:pt x="30140" y="7358"/>
                  </a:cubicBezTo>
                  <a:cubicBezTo>
                    <a:pt x="30038" y="7103"/>
                    <a:pt x="29936" y="6899"/>
                    <a:pt x="29936" y="6746"/>
                  </a:cubicBezTo>
                  <a:cubicBezTo>
                    <a:pt x="29324" y="5522"/>
                    <a:pt x="28559" y="4349"/>
                    <a:pt x="27590" y="3278"/>
                  </a:cubicBezTo>
                  <a:cubicBezTo>
                    <a:pt x="27335" y="3023"/>
                    <a:pt x="27080" y="2768"/>
                    <a:pt x="26774" y="2462"/>
                  </a:cubicBezTo>
                  <a:cubicBezTo>
                    <a:pt x="26468" y="2207"/>
                    <a:pt x="26162" y="2003"/>
                    <a:pt x="25856" y="1748"/>
                  </a:cubicBezTo>
                  <a:cubicBezTo>
                    <a:pt x="25703" y="1646"/>
                    <a:pt x="25550" y="1544"/>
                    <a:pt x="25397" y="1442"/>
                  </a:cubicBezTo>
                  <a:cubicBezTo>
                    <a:pt x="25142" y="1238"/>
                    <a:pt x="24785" y="1085"/>
                    <a:pt x="24479" y="932"/>
                  </a:cubicBezTo>
                  <a:lnTo>
                    <a:pt x="24326" y="881"/>
                  </a:lnTo>
                  <a:lnTo>
                    <a:pt x="24122" y="779"/>
                  </a:lnTo>
                  <a:cubicBezTo>
                    <a:pt x="23969" y="677"/>
                    <a:pt x="23816" y="626"/>
                    <a:pt x="23663" y="575"/>
                  </a:cubicBezTo>
                  <a:lnTo>
                    <a:pt x="23153" y="422"/>
                  </a:lnTo>
                  <a:lnTo>
                    <a:pt x="23000" y="371"/>
                  </a:lnTo>
                  <a:lnTo>
                    <a:pt x="22949" y="371"/>
                  </a:lnTo>
                  <a:lnTo>
                    <a:pt x="22541" y="269"/>
                  </a:lnTo>
                  <a:lnTo>
                    <a:pt x="22082" y="167"/>
                  </a:lnTo>
                  <a:lnTo>
                    <a:pt x="21929" y="116"/>
                  </a:lnTo>
                  <a:lnTo>
                    <a:pt x="21725" y="116"/>
                  </a:lnTo>
                  <a:cubicBezTo>
                    <a:pt x="21623" y="65"/>
                    <a:pt x="21572" y="65"/>
                    <a:pt x="21521" y="65"/>
                  </a:cubicBezTo>
                  <a:lnTo>
                    <a:pt x="21266" y="65"/>
                  </a:lnTo>
                  <a:lnTo>
                    <a:pt x="20756" y="14"/>
                  </a:lnTo>
                  <a:lnTo>
                    <a:pt x="19889" y="14"/>
                  </a:lnTo>
                  <a:cubicBezTo>
                    <a:pt x="19730" y="5"/>
                    <a:pt x="19571" y="0"/>
                    <a:pt x="19412" y="0"/>
                  </a:cubicBezTo>
                  <a:close/>
                </a:path>
              </a:pathLst>
            </a:custGeom>
            <a:solidFill>
              <a:srgbClr val="FFFFFF"/>
            </a:solidFill>
            <a:ln cap="flat" cmpd="sng" w="114300">
              <a:solidFill>
                <a:srgbClr val="FFFFFF"/>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75" name="Google Shape;2075;p26"/>
            <p:cNvPicPr preferRelativeResize="0"/>
            <p:nvPr/>
          </p:nvPicPr>
          <p:blipFill rotWithShape="1">
            <a:blip r:embed="rId3">
              <a:alphaModFix/>
            </a:blip>
            <a:srcRect b="8517" l="14624" r="18805" t="0"/>
            <a:stretch/>
          </p:blipFill>
          <p:spPr>
            <a:xfrm rot="1519324">
              <a:off x="976696" y="194414"/>
              <a:ext cx="1643782" cy="1909523"/>
            </a:xfrm>
            <a:prstGeom prst="rect">
              <a:avLst/>
            </a:prstGeom>
            <a:noFill/>
            <a:ln>
              <a:noFill/>
            </a:ln>
          </p:spPr>
        </p:pic>
      </p:grpSp>
      <p:grpSp>
        <p:nvGrpSpPr>
          <p:cNvPr id="2076" name="Google Shape;2076;p26"/>
          <p:cNvGrpSpPr/>
          <p:nvPr/>
        </p:nvGrpSpPr>
        <p:grpSpPr>
          <a:xfrm>
            <a:off x="6858469" y="1475098"/>
            <a:ext cx="1812339" cy="2598591"/>
            <a:chOff x="6858469" y="1475098"/>
            <a:chExt cx="1812339" cy="2598591"/>
          </a:xfrm>
        </p:grpSpPr>
        <p:sp>
          <p:nvSpPr>
            <p:cNvPr id="2077" name="Google Shape;2077;p26"/>
            <p:cNvSpPr/>
            <p:nvPr/>
          </p:nvSpPr>
          <p:spPr>
            <a:xfrm rot="-1126475">
              <a:off x="7263191" y="1637044"/>
              <a:ext cx="943046" cy="2245083"/>
            </a:xfrm>
            <a:custGeom>
              <a:rect b="b" l="l" r="r" t="t"/>
              <a:pathLst>
                <a:path extrusionOk="0" h="66535" w="27948">
                  <a:moveTo>
                    <a:pt x="12699" y="880"/>
                  </a:moveTo>
                  <a:cubicBezTo>
                    <a:pt x="12801" y="880"/>
                    <a:pt x="13056" y="880"/>
                    <a:pt x="13464" y="931"/>
                  </a:cubicBezTo>
                  <a:cubicBezTo>
                    <a:pt x="15096" y="1135"/>
                    <a:pt x="16677" y="1390"/>
                    <a:pt x="18309" y="1747"/>
                  </a:cubicBezTo>
                  <a:lnTo>
                    <a:pt x="18309" y="1900"/>
                  </a:lnTo>
                  <a:lnTo>
                    <a:pt x="18564" y="2002"/>
                  </a:lnTo>
                  <a:cubicBezTo>
                    <a:pt x="18768" y="2104"/>
                    <a:pt x="19023" y="2206"/>
                    <a:pt x="19278" y="2308"/>
                  </a:cubicBezTo>
                  <a:cubicBezTo>
                    <a:pt x="19482" y="2767"/>
                    <a:pt x="19584" y="3277"/>
                    <a:pt x="19635" y="3787"/>
                  </a:cubicBezTo>
                  <a:cubicBezTo>
                    <a:pt x="19686" y="4042"/>
                    <a:pt x="19686" y="4297"/>
                    <a:pt x="19635" y="4501"/>
                  </a:cubicBezTo>
                  <a:lnTo>
                    <a:pt x="19635" y="5776"/>
                  </a:lnTo>
                  <a:lnTo>
                    <a:pt x="19380" y="5674"/>
                  </a:lnTo>
                  <a:cubicBezTo>
                    <a:pt x="18615" y="5215"/>
                    <a:pt x="17748" y="4858"/>
                    <a:pt x="16830" y="4654"/>
                  </a:cubicBezTo>
                  <a:cubicBezTo>
                    <a:pt x="16154" y="4485"/>
                    <a:pt x="15443" y="4386"/>
                    <a:pt x="14726" y="4386"/>
                  </a:cubicBezTo>
                  <a:cubicBezTo>
                    <a:pt x="14577" y="4386"/>
                    <a:pt x="14429" y="4390"/>
                    <a:pt x="14280" y="4399"/>
                  </a:cubicBezTo>
                  <a:lnTo>
                    <a:pt x="13872" y="4399"/>
                  </a:lnTo>
                  <a:lnTo>
                    <a:pt x="13566" y="4450"/>
                  </a:lnTo>
                  <a:cubicBezTo>
                    <a:pt x="13413" y="4450"/>
                    <a:pt x="13260" y="4501"/>
                    <a:pt x="13107" y="4501"/>
                  </a:cubicBezTo>
                  <a:lnTo>
                    <a:pt x="12903" y="4552"/>
                  </a:lnTo>
                  <a:lnTo>
                    <a:pt x="12852" y="4552"/>
                  </a:lnTo>
                  <a:cubicBezTo>
                    <a:pt x="12801" y="4552"/>
                    <a:pt x="12699" y="4603"/>
                    <a:pt x="12648" y="4603"/>
                  </a:cubicBezTo>
                  <a:lnTo>
                    <a:pt x="12444" y="4654"/>
                  </a:lnTo>
                  <a:cubicBezTo>
                    <a:pt x="12393" y="4654"/>
                    <a:pt x="12342" y="4705"/>
                    <a:pt x="12291" y="4705"/>
                  </a:cubicBezTo>
                  <a:lnTo>
                    <a:pt x="11883" y="4858"/>
                  </a:lnTo>
                  <a:lnTo>
                    <a:pt x="11832" y="4858"/>
                  </a:lnTo>
                  <a:cubicBezTo>
                    <a:pt x="11679" y="4909"/>
                    <a:pt x="11577" y="4960"/>
                    <a:pt x="11475" y="5011"/>
                  </a:cubicBezTo>
                  <a:lnTo>
                    <a:pt x="11424" y="5011"/>
                  </a:lnTo>
                  <a:cubicBezTo>
                    <a:pt x="11373" y="5011"/>
                    <a:pt x="11271" y="5062"/>
                    <a:pt x="11220" y="5062"/>
                  </a:cubicBezTo>
                  <a:lnTo>
                    <a:pt x="10812" y="5266"/>
                  </a:lnTo>
                  <a:cubicBezTo>
                    <a:pt x="10608" y="5368"/>
                    <a:pt x="10455" y="5419"/>
                    <a:pt x="10353" y="5521"/>
                  </a:cubicBezTo>
                  <a:lnTo>
                    <a:pt x="10098" y="5674"/>
                  </a:lnTo>
                  <a:lnTo>
                    <a:pt x="9996" y="5776"/>
                  </a:lnTo>
                  <a:cubicBezTo>
                    <a:pt x="9894" y="5827"/>
                    <a:pt x="9792" y="5929"/>
                    <a:pt x="9690" y="5980"/>
                  </a:cubicBezTo>
                  <a:cubicBezTo>
                    <a:pt x="9792" y="5623"/>
                    <a:pt x="9894" y="5215"/>
                    <a:pt x="9996" y="4705"/>
                  </a:cubicBezTo>
                  <a:cubicBezTo>
                    <a:pt x="10047" y="4603"/>
                    <a:pt x="10047" y="4450"/>
                    <a:pt x="10098" y="4348"/>
                  </a:cubicBezTo>
                  <a:cubicBezTo>
                    <a:pt x="10098" y="4246"/>
                    <a:pt x="10098" y="4195"/>
                    <a:pt x="10149" y="4144"/>
                  </a:cubicBezTo>
                  <a:cubicBezTo>
                    <a:pt x="10149" y="4042"/>
                    <a:pt x="10149" y="3991"/>
                    <a:pt x="10200" y="3940"/>
                  </a:cubicBezTo>
                  <a:lnTo>
                    <a:pt x="10251" y="3685"/>
                  </a:lnTo>
                  <a:cubicBezTo>
                    <a:pt x="10353" y="3481"/>
                    <a:pt x="10404" y="3328"/>
                    <a:pt x="10455" y="3124"/>
                  </a:cubicBezTo>
                  <a:cubicBezTo>
                    <a:pt x="10506" y="3073"/>
                    <a:pt x="10506" y="2971"/>
                    <a:pt x="10557" y="2869"/>
                  </a:cubicBezTo>
                  <a:cubicBezTo>
                    <a:pt x="10557" y="2818"/>
                    <a:pt x="10608" y="2767"/>
                    <a:pt x="10608" y="2767"/>
                  </a:cubicBezTo>
                  <a:cubicBezTo>
                    <a:pt x="10659" y="2614"/>
                    <a:pt x="10710" y="2563"/>
                    <a:pt x="10761" y="2461"/>
                  </a:cubicBezTo>
                  <a:cubicBezTo>
                    <a:pt x="10812" y="2410"/>
                    <a:pt x="10812" y="2410"/>
                    <a:pt x="10812" y="2359"/>
                  </a:cubicBezTo>
                  <a:cubicBezTo>
                    <a:pt x="10863" y="2257"/>
                    <a:pt x="10965" y="2155"/>
                    <a:pt x="11016" y="2104"/>
                  </a:cubicBezTo>
                  <a:cubicBezTo>
                    <a:pt x="11067" y="2053"/>
                    <a:pt x="11067" y="2053"/>
                    <a:pt x="11067" y="2002"/>
                  </a:cubicBezTo>
                  <a:lnTo>
                    <a:pt x="11220" y="1849"/>
                  </a:lnTo>
                  <a:lnTo>
                    <a:pt x="11373" y="1747"/>
                  </a:lnTo>
                  <a:cubicBezTo>
                    <a:pt x="11628" y="1441"/>
                    <a:pt x="11985" y="1135"/>
                    <a:pt x="12393" y="931"/>
                  </a:cubicBezTo>
                  <a:cubicBezTo>
                    <a:pt x="12444" y="931"/>
                    <a:pt x="12495" y="880"/>
                    <a:pt x="12597" y="880"/>
                  </a:cubicBezTo>
                  <a:close/>
                  <a:moveTo>
                    <a:pt x="12546" y="5419"/>
                  </a:moveTo>
                  <a:cubicBezTo>
                    <a:pt x="12648" y="5419"/>
                    <a:pt x="12954" y="5419"/>
                    <a:pt x="13362" y="5470"/>
                  </a:cubicBezTo>
                  <a:cubicBezTo>
                    <a:pt x="14739" y="5623"/>
                    <a:pt x="17442" y="5980"/>
                    <a:pt x="18156" y="6184"/>
                  </a:cubicBezTo>
                  <a:lnTo>
                    <a:pt x="18411" y="6286"/>
                  </a:lnTo>
                  <a:cubicBezTo>
                    <a:pt x="18666" y="6337"/>
                    <a:pt x="18921" y="6439"/>
                    <a:pt x="19176" y="6541"/>
                  </a:cubicBezTo>
                  <a:cubicBezTo>
                    <a:pt x="19380" y="6949"/>
                    <a:pt x="19482" y="7357"/>
                    <a:pt x="19533" y="7815"/>
                  </a:cubicBezTo>
                  <a:cubicBezTo>
                    <a:pt x="19584" y="8019"/>
                    <a:pt x="19584" y="8223"/>
                    <a:pt x="19533" y="8478"/>
                  </a:cubicBezTo>
                  <a:lnTo>
                    <a:pt x="19533" y="9855"/>
                  </a:lnTo>
                  <a:lnTo>
                    <a:pt x="19533" y="10365"/>
                  </a:lnTo>
                  <a:lnTo>
                    <a:pt x="19533" y="10824"/>
                  </a:lnTo>
                  <a:lnTo>
                    <a:pt x="19533" y="10977"/>
                  </a:lnTo>
                  <a:lnTo>
                    <a:pt x="19533" y="11283"/>
                  </a:lnTo>
                  <a:lnTo>
                    <a:pt x="19533" y="11793"/>
                  </a:lnTo>
                  <a:cubicBezTo>
                    <a:pt x="19533" y="11997"/>
                    <a:pt x="19533" y="12252"/>
                    <a:pt x="19584" y="12456"/>
                  </a:cubicBezTo>
                  <a:lnTo>
                    <a:pt x="19584" y="12711"/>
                  </a:lnTo>
                  <a:lnTo>
                    <a:pt x="19584" y="13119"/>
                  </a:lnTo>
                  <a:cubicBezTo>
                    <a:pt x="19584" y="13272"/>
                    <a:pt x="19584" y="13527"/>
                    <a:pt x="19635" y="13680"/>
                  </a:cubicBezTo>
                  <a:cubicBezTo>
                    <a:pt x="19635" y="13884"/>
                    <a:pt x="19635" y="13935"/>
                    <a:pt x="19635" y="14037"/>
                  </a:cubicBezTo>
                  <a:cubicBezTo>
                    <a:pt x="19635" y="14190"/>
                    <a:pt x="19635" y="14343"/>
                    <a:pt x="19635" y="14547"/>
                  </a:cubicBezTo>
                  <a:cubicBezTo>
                    <a:pt x="19737" y="15567"/>
                    <a:pt x="19890" y="17301"/>
                    <a:pt x="20093" y="19035"/>
                  </a:cubicBezTo>
                  <a:cubicBezTo>
                    <a:pt x="20093" y="19239"/>
                    <a:pt x="20144" y="19392"/>
                    <a:pt x="20144" y="19596"/>
                  </a:cubicBezTo>
                  <a:cubicBezTo>
                    <a:pt x="20144" y="19647"/>
                    <a:pt x="20144" y="19698"/>
                    <a:pt x="20144" y="19749"/>
                  </a:cubicBezTo>
                  <a:cubicBezTo>
                    <a:pt x="20246" y="20820"/>
                    <a:pt x="20399" y="21840"/>
                    <a:pt x="20501" y="22656"/>
                  </a:cubicBezTo>
                  <a:cubicBezTo>
                    <a:pt x="20552" y="23064"/>
                    <a:pt x="20603" y="23472"/>
                    <a:pt x="20603" y="23778"/>
                  </a:cubicBezTo>
                  <a:lnTo>
                    <a:pt x="20603" y="24084"/>
                  </a:lnTo>
                  <a:cubicBezTo>
                    <a:pt x="20756" y="25206"/>
                    <a:pt x="20858" y="26328"/>
                    <a:pt x="20960" y="27348"/>
                  </a:cubicBezTo>
                  <a:cubicBezTo>
                    <a:pt x="20960" y="27603"/>
                    <a:pt x="21011" y="27858"/>
                    <a:pt x="21011" y="28113"/>
                  </a:cubicBezTo>
                  <a:cubicBezTo>
                    <a:pt x="21062" y="28572"/>
                    <a:pt x="21062" y="28980"/>
                    <a:pt x="21062" y="29337"/>
                  </a:cubicBezTo>
                  <a:cubicBezTo>
                    <a:pt x="20246" y="29337"/>
                    <a:pt x="19431" y="29388"/>
                    <a:pt x="18972" y="29439"/>
                  </a:cubicBezTo>
                  <a:lnTo>
                    <a:pt x="19176" y="29490"/>
                  </a:lnTo>
                  <a:cubicBezTo>
                    <a:pt x="18322" y="29703"/>
                    <a:pt x="17444" y="29792"/>
                    <a:pt x="16558" y="29792"/>
                  </a:cubicBezTo>
                  <a:cubicBezTo>
                    <a:pt x="16174" y="29792"/>
                    <a:pt x="15788" y="29775"/>
                    <a:pt x="15402" y="29745"/>
                  </a:cubicBezTo>
                  <a:cubicBezTo>
                    <a:pt x="14994" y="29745"/>
                    <a:pt x="14535" y="29694"/>
                    <a:pt x="14127" y="29694"/>
                  </a:cubicBezTo>
                  <a:cubicBezTo>
                    <a:pt x="13158" y="29592"/>
                    <a:pt x="12240" y="29541"/>
                    <a:pt x="11271" y="29541"/>
                  </a:cubicBezTo>
                  <a:cubicBezTo>
                    <a:pt x="10863" y="29541"/>
                    <a:pt x="10506" y="29541"/>
                    <a:pt x="10098" y="29592"/>
                  </a:cubicBezTo>
                  <a:lnTo>
                    <a:pt x="9792" y="29643"/>
                  </a:lnTo>
                  <a:cubicBezTo>
                    <a:pt x="9717" y="29652"/>
                    <a:pt x="9642" y="29656"/>
                    <a:pt x="9567" y="29656"/>
                  </a:cubicBezTo>
                  <a:cubicBezTo>
                    <a:pt x="9234" y="29656"/>
                    <a:pt x="8901" y="29573"/>
                    <a:pt x="8568" y="29490"/>
                  </a:cubicBezTo>
                  <a:cubicBezTo>
                    <a:pt x="7905" y="29286"/>
                    <a:pt x="7191" y="29133"/>
                    <a:pt x="6477" y="29082"/>
                  </a:cubicBezTo>
                  <a:lnTo>
                    <a:pt x="5967" y="29082"/>
                  </a:lnTo>
                  <a:cubicBezTo>
                    <a:pt x="6069" y="28317"/>
                    <a:pt x="6120" y="27450"/>
                    <a:pt x="6222" y="26532"/>
                  </a:cubicBezTo>
                  <a:cubicBezTo>
                    <a:pt x="6273" y="26226"/>
                    <a:pt x="6273" y="25920"/>
                    <a:pt x="6324" y="25512"/>
                  </a:cubicBezTo>
                  <a:cubicBezTo>
                    <a:pt x="6375" y="25155"/>
                    <a:pt x="6375" y="24798"/>
                    <a:pt x="6426" y="24492"/>
                  </a:cubicBezTo>
                  <a:cubicBezTo>
                    <a:pt x="6426" y="24339"/>
                    <a:pt x="6477" y="24186"/>
                    <a:pt x="6477" y="24033"/>
                  </a:cubicBezTo>
                  <a:cubicBezTo>
                    <a:pt x="6528" y="23931"/>
                    <a:pt x="6528" y="23829"/>
                    <a:pt x="6528" y="23727"/>
                  </a:cubicBezTo>
                  <a:cubicBezTo>
                    <a:pt x="6528" y="23625"/>
                    <a:pt x="6528" y="23676"/>
                    <a:pt x="6528" y="23625"/>
                  </a:cubicBezTo>
                  <a:cubicBezTo>
                    <a:pt x="6528" y="23574"/>
                    <a:pt x="6528" y="23523"/>
                    <a:pt x="6528" y="23472"/>
                  </a:cubicBezTo>
                  <a:cubicBezTo>
                    <a:pt x="6528" y="23319"/>
                    <a:pt x="6528" y="23217"/>
                    <a:pt x="6579" y="23064"/>
                  </a:cubicBezTo>
                  <a:cubicBezTo>
                    <a:pt x="6579" y="22962"/>
                    <a:pt x="6579" y="22860"/>
                    <a:pt x="6630" y="22758"/>
                  </a:cubicBezTo>
                  <a:cubicBezTo>
                    <a:pt x="6630" y="22656"/>
                    <a:pt x="6630" y="22503"/>
                    <a:pt x="6681" y="22401"/>
                  </a:cubicBezTo>
                  <a:lnTo>
                    <a:pt x="6681" y="22248"/>
                  </a:lnTo>
                  <a:cubicBezTo>
                    <a:pt x="6681" y="22197"/>
                    <a:pt x="6681" y="22146"/>
                    <a:pt x="6732" y="22095"/>
                  </a:cubicBezTo>
                  <a:cubicBezTo>
                    <a:pt x="6732" y="21993"/>
                    <a:pt x="6732" y="21942"/>
                    <a:pt x="6783" y="21840"/>
                  </a:cubicBezTo>
                  <a:cubicBezTo>
                    <a:pt x="6783" y="21636"/>
                    <a:pt x="6834" y="21432"/>
                    <a:pt x="6885" y="21279"/>
                  </a:cubicBezTo>
                  <a:cubicBezTo>
                    <a:pt x="6885" y="21126"/>
                    <a:pt x="6936" y="20973"/>
                    <a:pt x="6987" y="20820"/>
                  </a:cubicBezTo>
                  <a:lnTo>
                    <a:pt x="7038" y="20565"/>
                  </a:lnTo>
                  <a:cubicBezTo>
                    <a:pt x="7089" y="20463"/>
                    <a:pt x="7089" y="20412"/>
                    <a:pt x="7089" y="20310"/>
                  </a:cubicBezTo>
                  <a:cubicBezTo>
                    <a:pt x="7191" y="20004"/>
                    <a:pt x="7242" y="19698"/>
                    <a:pt x="7293" y="19392"/>
                  </a:cubicBezTo>
                  <a:cubicBezTo>
                    <a:pt x="7344" y="19086"/>
                    <a:pt x="7395" y="18984"/>
                    <a:pt x="7395" y="18780"/>
                  </a:cubicBezTo>
                  <a:cubicBezTo>
                    <a:pt x="7446" y="18576"/>
                    <a:pt x="7497" y="18423"/>
                    <a:pt x="7497" y="18270"/>
                  </a:cubicBezTo>
                  <a:cubicBezTo>
                    <a:pt x="7548" y="18117"/>
                    <a:pt x="7599" y="17862"/>
                    <a:pt x="7650" y="17658"/>
                  </a:cubicBezTo>
                  <a:cubicBezTo>
                    <a:pt x="7650" y="17505"/>
                    <a:pt x="7701" y="17403"/>
                    <a:pt x="7701" y="17301"/>
                  </a:cubicBezTo>
                  <a:cubicBezTo>
                    <a:pt x="7701" y="17250"/>
                    <a:pt x="7701" y="17148"/>
                    <a:pt x="7752" y="17097"/>
                  </a:cubicBezTo>
                  <a:cubicBezTo>
                    <a:pt x="7803" y="16944"/>
                    <a:pt x="7803" y="16842"/>
                    <a:pt x="7803" y="16689"/>
                  </a:cubicBezTo>
                  <a:lnTo>
                    <a:pt x="7905" y="16179"/>
                  </a:lnTo>
                  <a:cubicBezTo>
                    <a:pt x="7905" y="16077"/>
                    <a:pt x="7905" y="16026"/>
                    <a:pt x="7905" y="15975"/>
                  </a:cubicBezTo>
                  <a:cubicBezTo>
                    <a:pt x="7905" y="15924"/>
                    <a:pt x="7956" y="15822"/>
                    <a:pt x="7956" y="15720"/>
                  </a:cubicBezTo>
                  <a:cubicBezTo>
                    <a:pt x="8007" y="15669"/>
                    <a:pt x="8007" y="15567"/>
                    <a:pt x="8007" y="15516"/>
                  </a:cubicBezTo>
                  <a:lnTo>
                    <a:pt x="8109" y="15108"/>
                  </a:lnTo>
                  <a:cubicBezTo>
                    <a:pt x="8211" y="14853"/>
                    <a:pt x="8262" y="14598"/>
                    <a:pt x="8313" y="14343"/>
                  </a:cubicBezTo>
                  <a:cubicBezTo>
                    <a:pt x="8466" y="13935"/>
                    <a:pt x="8568" y="13527"/>
                    <a:pt x="8670" y="13119"/>
                  </a:cubicBezTo>
                  <a:cubicBezTo>
                    <a:pt x="8721" y="12966"/>
                    <a:pt x="8772" y="12762"/>
                    <a:pt x="8823" y="12609"/>
                  </a:cubicBezTo>
                  <a:lnTo>
                    <a:pt x="8925" y="12252"/>
                  </a:lnTo>
                  <a:cubicBezTo>
                    <a:pt x="8925" y="12150"/>
                    <a:pt x="8976" y="12048"/>
                    <a:pt x="8976" y="11946"/>
                  </a:cubicBezTo>
                  <a:cubicBezTo>
                    <a:pt x="8995" y="11909"/>
                    <a:pt x="9000" y="11899"/>
                    <a:pt x="8998" y="11899"/>
                  </a:cubicBezTo>
                  <a:lnTo>
                    <a:pt x="8998" y="11899"/>
                  </a:lnTo>
                  <a:cubicBezTo>
                    <a:pt x="8997" y="11899"/>
                    <a:pt x="8988" y="11911"/>
                    <a:pt x="8982" y="11911"/>
                  </a:cubicBezTo>
                  <a:cubicBezTo>
                    <a:pt x="8979" y="11911"/>
                    <a:pt x="8976" y="11907"/>
                    <a:pt x="8976" y="11895"/>
                  </a:cubicBezTo>
                  <a:lnTo>
                    <a:pt x="9129" y="11487"/>
                  </a:lnTo>
                  <a:cubicBezTo>
                    <a:pt x="9129" y="11385"/>
                    <a:pt x="9180" y="11334"/>
                    <a:pt x="9180" y="11283"/>
                  </a:cubicBezTo>
                  <a:cubicBezTo>
                    <a:pt x="9333" y="10671"/>
                    <a:pt x="9486" y="10212"/>
                    <a:pt x="9588" y="9855"/>
                  </a:cubicBezTo>
                  <a:cubicBezTo>
                    <a:pt x="9690" y="9498"/>
                    <a:pt x="9741" y="9141"/>
                    <a:pt x="9894" y="8733"/>
                  </a:cubicBezTo>
                  <a:cubicBezTo>
                    <a:pt x="9894" y="8631"/>
                    <a:pt x="9945" y="8529"/>
                    <a:pt x="9996" y="8427"/>
                  </a:cubicBezTo>
                  <a:cubicBezTo>
                    <a:pt x="9996" y="8376"/>
                    <a:pt x="9996" y="8274"/>
                    <a:pt x="10047" y="8223"/>
                  </a:cubicBezTo>
                  <a:cubicBezTo>
                    <a:pt x="10047" y="8172"/>
                    <a:pt x="10047" y="8121"/>
                    <a:pt x="10098" y="8070"/>
                  </a:cubicBezTo>
                  <a:lnTo>
                    <a:pt x="10149" y="7815"/>
                  </a:lnTo>
                  <a:cubicBezTo>
                    <a:pt x="10251" y="7662"/>
                    <a:pt x="10302" y="7510"/>
                    <a:pt x="10353" y="7357"/>
                  </a:cubicBezTo>
                  <a:cubicBezTo>
                    <a:pt x="10404" y="7306"/>
                    <a:pt x="10404" y="7204"/>
                    <a:pt x="10455" y="7153"/>
                  </a:cubicBezTo>
                  <a:cubicBezTo>
                    <a:pt x="10455" y="7102"/>
                    <a:pt x="10506" y="7051"/>
                    <a:pt x="10506" y="7051"/>
                  </a:cubicBezTo>
                  <a:cubicBezTo>
                    <a:pt x="10557" y="6949"/>
                    <a:pt x="10608" y="6847"/>
                    <a:pt x="10659" y="6796"/>
                  </a:cubicBezTo>
                  <a:cubicBezTo>
                    <a:pt x="10659" y="6745"/>
                    <a:pt x="10710" y="6694"/>
                    <a:pt x="10710" y="6694"/>
                  </a:cubicBezTo>
                  <a:cubicBezTo>
                    <a:pt x="10761" y="6592"/>
                    <a:pt x="10812" y="6541"/>
                    <a:pt x="10914" y="6490"/>
                  </a:cubicBezTo>
                  <a:cubicBezTo>
                    <a:pt x="10914" y="6439"/>
                    <a:pt x="10965" y="6439"/>
                    <a:pt x="10965" y="6388"/>
                  </a:cubicBezTo>
                  <a:lnTo>
                    <a:pt x="11118" y="6286"/>
                  </a:lnTo>
                  <a:lnTo>
                    <a:pt x="11220" y="6184"/>
                  </a:lnTo>
                  <a:cubicBezTo>
                    <a:pt x="11526" y="5878"/>
                    <a:pt x="11883" y="5623"/>
                    <a:pt x="12291" y="5470"/>
                  </a:cubicBezTo>
                  <a:cubicBezTo>
                    <a:pt x="12342" y="5470"/>
                    <a:pt x="12393" y="5419"/>
                    <a:pt x="12495" y="5419"/>
                  </a:cubicBezTo>
                  <a:close/>
                  <a:moveTo>
                    <a:pt x="14815" y="0"/>
                  </a:moveTo>
                  <a:cubicBezTo>
                    <a:pt x="14671" y="0"/>
                    <a:pt x="14526" y="4"/>
                    <a:pt x="14382" y="13"/>
                  </a:cubicBezTo>
                  <a:lnTo>
                    <a:pt x="13821" y="13"/>
                  </a:lnTo>
                  <a:cubicBezTo>
                    <a:pt x="13719" y="13"/>
                    <a:pt x="13668" y="13"/>
                    <a:pt x="13566" y="64"/>
                  </a:cubicBezTo>
                  <a:cubicBezTo>
                    <a:pt x="13464" y="115"/>
                    <a:pt x="13260" y="115"/>
                    <a:pt x="13107" y="166"/>
                  </a:cubicBezTo>
                  <a:lnTo>
                    <a:pt x="12903" y="217"/>
                  </a:lnTo>
                  <a:lnTo>
                    <a:pt x="12852" y="217"/>
                  </a:lnTo>
                  <a:cubicBezTo>
                    <a:pt x="12750" y="217"/>
                    <a:pt x="12699" y="268"/>
                    <a:pt x="12648" y="268"/>
                  </a:cubicBezTo>
                  <a:cubicBezTo>
                    <a:pt x="12597" y="268"/>
                    <a:pt x="12495" y="319"/>
                    <a:pt x="12444" y="319"/>
                  </a:cubicBezTo>
                  <a:cubicBezTo>
                    <a:pt x="12393" y="370"/>
                    <a:pt x="12342" y="370"/>
                    <a:pt x="12240" y="370"/>
                  </a:cubicBezTo>
                  <a:lnTo>
                    <a:pt x="11832" y="574"/>
                  </a:lnTo>
                  <a:cubicBezTo>
                    <a:pt x="11679" y="574"/>
                    <a:pt x="11577" y="625"/>
                    <a:pt x="11475" y="727"/>
                  </a:cubicBezTo>
                  <a:lnTo>
                    <a:pt x="11424" y="727"/>
                  </a:lnTo>
                  <a:cubicBezTo>
                    <a:pt x="11322" y="727"/>
                    <a:pt x="11271" y="778"/>
                    <a:pt x="11220" y="778"/>
                  </a:cubicBezTo>
                  <a:lnTo>
                    <a:pt x="10761" y="1033"/>
                  </a:lnTo>
                  <a:cubicBezTo>
                    <a:pt x="10608" y="1135"/>
                    <a:pt x="10455" y="1237"/>
                    <a:pt x="10302" y="1339"/>
                  </a:cubicBezTo>
                  <a:lnTo>
                    <a:pt x="10098" y="1492"/>
                  </a:lnTo>
                  <a:lnTo>
                    <a:pt x="9996" y="1594"/>
                  </a:lnTo>
                  <a:cubicBezTo>
                    <a:pt x="9639" y="1849"/>
                    <a:pt x="9333" y="2155"/>
                    <a:pt x="9027" y="2512"/>
                  </a:cubicBezTo>
                  <a:cubicBezTo>
                    <a:pt x="8925" y="2665"/>
                    <a:pt x="8772" y="2818"/>
                    <a:pt x="8619" y="3022"/>
                  </a:cubicBezTo>
                  <a:cubicBezTo>
                    <a:pt x="8313" y="3379"/>
                    <a:pt x="8007" y="3787"/>
                    <a:pt x="7752" y="4195"/>
                  </a:cubicBezTo>
                  <a:cubicBezTo>
                    <a:pt x="7497" y="4603"/>
                    <a:pt x="7242" y="5062"/>
                    <a:pt x="6987" y="5470"/>
                  </a:cubicBezTo>
                  <a:cubicBezTo>
                    <a:pt x="6018" y="7255"/>
                    <a:pt x="5253" y="9141"/>
                    <a:pt x="4743" y="11079"/>
                  </a:cubicBezTo>
                  <a:cubicBezTo>
                    <a:pt x="4692" y="11283"/>
                    <a:pt x="4641" y="11589"/>
                    <a:pt x="4539" y="11997"/>
                  </a:cubicBezTo>
                  <a:cubicBezTo>
                    <a:pt x="4284" y="13170"/>
                    <a:pt x="3978" y="15108"/>
                    <a:pt x="3621" y="17097"/>
                  </a:cubicBezTo>
                  <a:cubicBezTo>
                    <a:pt x="3417" y="18525"/>
                    <a:pt x="3162" y="19953"/>
                    <a:pt x="3009" y="21177"/>
                  </a:cubicBezTo>
                  <a:cubicBezTo>
                    <a:pt x="2805" y="22197"/>
                    <a:pt x="2703" y="23064"/>
                    <a:pt x="2652" y="23574"/>
                  </a:cubicBezTo>
                  <a:cubicBezTo>
                    <a:pt x="2499" y="24390"/>
                    <a:pt x="2448" y="25104"/>
                    <a:pt x="2448" y="25767"/>
                  </a:cubicBezTo>
                  <a:lnTo>
                    <a:pt x="2448" y="26328"/>
                  </a:lnTo>
                  <a:cubicBezTo>
                    <a:pt x="2397" y="26889"/>
                    <a:pt x="2397" y="27450"/>
                    <a:pt x="2346" y="27960"/>
                  </a:cubicBezTo>
                  <a:cubicBezTo>
                    <a:pt x="2346" y="28521"/>
                    <a:pt x="2346" y="29031"/>
                    <a:pt x="2295" y="29490"/>
                  </a:cubicBezTo>
                  <a:cubicBezTo>
                    <a:pt x="1479" y="29643"/>
                    <a:pt x="816" y="29694"/>
                    <a:pt x="816" y="29694"/>
                  </a:cubicBezTo>
                  <a:cubicBezTo>
                    <a:pt x="867" y="30000"/>
                    <a:pt x="867" y="30102"/>
                    <a:pt x="918" y="30408"/>
                  </a:cubicBezTo>
                  <a:lnTo>
                    <a:pt x="969" y="31070"/>
                  </a:lnTo>
                  <a:cubicBezTo>
                    <a:pt x="969" y="31274"/>
                    <a:pt x="969" y="31376"/>
                    <a:pt x="1020" y="31580"/>
                  </a:cubicBezTo>
                  <a:cubicBezTo>
                    <a:pt x="1020" y="31580"/>
                    <a:pt x="1020" y="31631"/>
                    <a:pt x="1020" y="31631"/>
                  </a:cubicBezTo>
                  <a:lnTo>
                    <a:pt x="1020" y="32345"/>
                  </a:lnTo>
                  <a:cubicBezTo>
                    <a:pt x="1020" y="33212"/>
                    <a:pt x="969" y="34742"/>
                    <a:pt x="918" y="35609"/>
                  </a:cubicBezTo>
                  <a:lnTo>
                    <a:pt x="918" y="36119"/>
                  </a:lnTo>
                  <a:lnTo>
                    <a:pt x="918" y="38414"/>
                  </a:lnTo>
                  <a:lnTo>
                    <a:pt x="918" y="39026"/>
                  </a:lnTo>
                  <a:cubicBezTo>
                    <a:pt x="918" y="40709"/>
                    <a:pt x="1020" y="42749"/>
                    <a:pt x="1071" y="43616"/>
                  </a:cubicBezTo>
                  <a:lnTo>
                    <a:pt x="1071" y="43922"/>
                  </a:lnTo>
                  <a:cubicBezTo>
                    <a:pt x="1173" y="46064"/>
                    <a:pt x="1071" y="52031"/>
                    <a:pt x="1173" y="52949"/>
                  </a:cubicBezTo>
                  <a:cubicBezTo>
                    <a:pt x="1224" y="53561"/>
                    <a:pt x="1173" y="56620"/>
                    <a:pt x="1071" y="58660"/>
                  </a:cubicBezTo>
                  <a:cubicBezTo>
                    <a:pt x="1071" y="59731"/>
                    <a:pt x="1020" y="60496"/>
                    <a:pt x="1020" y="60751"/>
                  </a:cubicBezTo>
                  <a:cubicBezTo>
                    <a:pt x="969" y="61006"/>
                    <a:pt x="969" y="61312"/>
                    <a:pt x="918" y="61669"/>
                  </a:cubicBezTo>
                  <a:cubicBezTo>
                    <a:pt x="816" y="62791"/>
                    <a:pt x="663" y="64372"/>
                    <a:pt x="663" y="64372"/>
                  </a:cubicBezTo>
                  <a:cubicBezTo>
                    <a:pt x="612" y="64627"/>
                    <a:pt x="561" y="64882"/>
                    <a:pt x="459" y="65137"/>
                  </a:cubicBezTo>
                  <a:cubicBezTo>
                    <a:pt x="408" y="65188"/>
                    <a:pt x="357" y="65290"/>
                    <a:pt x="306" y="65341"/>
                  </a:cubicBezTo>
                  <a:cubicBezTo>
                    <a:pt x="204" y="65392"/>
                    <a:pt x="153" y="65494"/>
                    <a:pt x="102" y="65647"/>
                  </a:cubicBezTo>
                  <a:cubicBezTo>
                    <a:pt x="0" y="65902"/>
                    <a:pt x="0" y="66259"/>
                    <a:pt x="204" y="66412"/>
                  </a:cubicBezTo>
                  <a:cubicBezTo>
                    <a:pt x="204" y="66463"/>
                    <a:pt x="204" y="66463"/>
                    <a:pt x="255" y="66463"/>
                  </a:cubicBezTo>
                  <a:cubicBezTo>
                    <a:pt x="439" y="66509"/>
                    <a:pt x="632" y="66534"/>
                    <a:pt x="827" y="66534"/>
                  </a:cubicBezTo>
                  <a:cubicBezTo>
                    <a:pt x="1066" y="66534"/>
                    <a:pt x="1306" y="66496"/>
                    <a:pt x="1530" y="66412"/>
                  </a:cubicBezTo>
                  <a:lnTo>
                    <a:pt x="1683" y="66412"/>
                  </a:lnTo>
                  <a:lnTo>
                    <a:pt x="2346" y="66310"/>
                  </a:lnTo>
                  <a:cubicBezTo>
                    <a:pt x="2824" y="66250"/>
                    <a:pt x="3320" y="66225"/>
                    <a:pt x="3812" y="66225"/>
                  </a:cubicBezTo>
                  <a:cubicBezTo>
                    <a:pt x="4160" y="66225"/>
                    <a:pt x="4507" y="66238"/>
                    <a:pt x="4845" y="66259"/>
                  </a:cubicBezTo>
                  <a:cubicBezTo>
                    <a:pt x="4947" y="66259"/>
                    <a:pt x="5406" y="66259"/>
                    <a:pt x="6069" y="66310"/>
                  </a:cubicBezTo>
                  <a:cubicBezTo>
                    <a:pt x="7223" y="66346"/>
                    <a:pt x="8173" y="66382"/>
                    <a:pt x="9244" y="66382"/>
                  </a:cubicBezTo>
                  <a:cubicBezTo>
                    <a:pt x="9687" y="66382"/>
                    <a:pt x="10151" y="66376"/>
                    <a:pt x="10659" y="66361"/>
                  </a:cubicBezTo>
                  <a:cubicBezTo>
                    <a:pt x="11730" y="66310"/>
                    <a:pt x="16626" y="66208"/>
                    <a:pt x="17697" y="66106"/>
                  </a:cubicBezTo>
                  <a:cubicBezTo>
                    <a:pt x="18972" y="66004"/>
                    <a:pt x="21572" y="65902"/>
                    <a:pt x="22541" y="65851"/>
                  </a:cubicBezTo>
                  <a:cubicBezTo>
                    <a:pt x="24071" y="65851"/>
                    <a:pt x="25652" y="65902"/>
                    <a:pt x="27233" y="66106"/>
                  </a:cubicBezTo>
                  <a:lnTo>
                    <a:pt x="27335" y="66106"/>
                  </a:lnTo>
                  <a:cubicBezTo>
                    <a:pt x="27356" y="66111"/>
                    <a:pt x="27378" y="66114"/>
                    <a:pt x="27400" y="66114"/>
                  </a:cubicBezTo>
                  <a:cubicBezTo>
                    <a:pt x="27591" y="66114"/>
                    <a:pt x="27805" y="65926"/>
                    <a:pt x="27896" y="65698"/>
                  </a:cubicBezTo>
                  <a:cubicBezTo>
                    <a:pt x="27947" y="65545"/>
                    <a:pt x="27947" y="65392"/>
                    <a:pt x="27896" y="65290"/>
                  </a:cubicBezTo>
                  <a:cubicBezTo>
                    <a:pt x="27896" y="65188"/>
                    <a:pt x="27845" y="65137"/>
                    <a:pt x="27794" y="65086"/>
                  </a:cubicBezTo>
                  <a:cubicBezTo>
                    <a:pt x="27539" y="64678"/>
                    <a:pt x="27335" y="64168"/>
                    <a:pt x="27233" y="63658"/>
                  </a:cubicBezTo>
                  <a:cubicBezTo>
                    <a:pt x="27131" y="63148"/>
                    <a:pt x="26927" y="62587"/>
                    <a:pt x="26672" y="62128"/>
                  </a:cubicBezTo>
                  <a:lnTo>
                    <a:pt x="26570" y="61873"/>
                  </a:lnTo>
                  <a:cubicBezTo>
                    <a:pt x="26366" y="61465"/>
                    <a:pt x="26315" y="61006"/>
                    <a:pt x="26417" y="60598"/>
                  </a:cubicBezTo>
                  <a:cubicBezTo>
                    <a:pt x="26468" y="60343"/>
                    <a:pt x="26519" y="60037"/>
                    <a:pt x="26570" y="59782"/>
                  </a:cubicBezTo>
                  <a:cubicBezTo>
                    <a:pt x="26774" y="58966"/>
                    <a:pt x="26774" y="58099"/>
                    <a:pt x="26570" y="57232"/>
                  </a:cubicBezTo>
                  <a:cubicBezTo>
                    <a:pt x="26468" y="56416"/>
                    <a:pt x="26519" y="55600"/>
                    <a:pt x="26672" y="54835"/>
                  </a:cubicBezTo>
                  <a:cubicBezTo>
                    <a:pt x="26672" y="54580"/>
                    <a:pt x="26672" y="54376"/>
                    <a:pt x="26672" y="54173"/>
                  </a:cubicBezTo>
                  <a:cubicBezTo>
                    <a:pt x="26672" y="51929"/>
                    <a:pt x="26366" y="45962"/>
                    <a:pt x="26315" y="41984"/>
                  </a:cubicBezTo>
                  <a:lnTo>
                    <a:pt x="26315" y="38618"/>
                  </a:lnTo>
                  <a:cubicBezTo>
                    <a:pt x="26315" y="34691"/>
                    <a:pt x="26162" y="32039"/>
                    <a:pt x="26111" y="31427"/>
                  </a:cubicBezTo>
                  <a:lnTo>
                    <a:pt x="26111" y="31325"/>
                  </a:lnTo>
                  <a:cubicBezTo>
                    <a:pt x="26162" y="31121"/>
                    <a:pt x="26162" y="30918"/>
                    <a:pt x="26111" y="30714"/>
                  </a:cubicBezTo>
                  <a:cubicBezTo>
                    <a:pt x="26111" y="30561"/>
                    <a:pt x="26060" y="30459"/>
                    <a:pt x="26060" y="30357"/>
                  </a:cubicBezTo>
                  <a:cubicBezTo>
                    <a:pt x="26060" y="30306"/>
                    <a:pt x="26060" y="30255"/>
                    <a:pt x="26060" y="30204"/>
                  </a:cubicBezTo>
                  <a:lnTo>
                    <a:pt x="26060" y="29388"/>
                  </a:lnTo>
                  <a:cubicBezTo>
                    <a:pt x="25754" y="29286"/>
                    <a:pt x="25397" y="29286"/>
                    <a:pt x="25091" y="29286"/>
                  </a:cubicBezTo>
                  <a:cubicBezTo>
                    <a:pt x="25040" y="28674"/>
                    <a:pt x="24938" y="28011"/>
                    <a:pt x="24887" y="27195"/>
                  </a:cubicBezTo>
                  <a:cubicBezTo>
                    <a:pt x="24887" y="27042"/>
                    <a:pt x="24887" y="26889"/>
                    <a:pt x="24836" y="26736"/>
                  </a:cubicBezTo>
                  <a:cubicBezTo>
                    <a:pt x="24785" y="25614"/>
                    <a:pt x="24683" y="24441"/>
                    <a:pt x="24581" y="23421"/>
                  </a:cubicBezTo>
                  <a:cubicBezTo>
                    <a:pt x="24581" y="23166"/>
                    <a:pt x="24530" y="22911"/>
                    <a:pt x="24530" y="22707"/>
                  </a:cubicBezTo>
                  <a:cubicBezTo>
                    <a:pt x="24479" y="22248"/>
                    <a:pt x="24428" y="21840"/>
                    <a:pt x="24428" y="21432"/>
                  </a:cubicBezTo>
                  <a:cubicBezTo>
                    <a:pt x="24428" y="21228"/>
                    <a:pt x="24377" y="21024"/>
                    <a:pt x="24377" y="20871"/>
                  </a:cubicBezTo>
                  <a:cubicBezTo>
                    <a:pt x="24326" y="20565"/>
                    <a:pt x="24326" y="20208"/>
                    <a:pt x="24275" y="19800"/>
                  </a:cubicBezTo>
                  <a:cubicBezTo>
                    <a:pt x="24224" y="19494"/>
                    <a:pt x="24224" y="19188"/>
                    <a:pt x="24173" y="18882"/>
                  </a:cubicBezTo>
                  <a:cubicBezTo>
                    <a:pt x="24122" y="18117"/>
                    <a:pt x="24020" y="17250"/>
                    <a:pt x="23969" y="16332"/>
                  </a:cubicBezTo>
                  <a:cubicBezTo>
                    <a:pt x="23867" y="15414"/>
                    <a:pt x="23816" y="14598"/>
                    <a:pt x="23714" y="13782"/>
                  </a:cubicBezTo>
                  <a:cubicBezTo>
                    <a:pt x="23612" y="12354"/>
                    <a:pt x="23510" y="11028"/>
                    <a:pt x="23459" y="10161"/>
                  </a:cubicBezTo>
                  <a:lnTo>
                    <a:pt x="23459" y="9855"/>
                  </a:lnTo>
                  <a:lnTo>
                    <a:pt x="23408" y="8937"/>
                  </a:lnTo>
                  <a:cubicBezTo>
                    <a:pt x="23357" y="8478"/>
                    <a:pt x="23306" y="8019"/>
                    <a:pt x="23306" y="7612"/>
                  </a:cubicBezTo>
                  <a:cubicBezTo>
                    <a:pt x="23255" y="7204"/>
                    <a:pt x="23204" y="6847"/>
                    <a:pt x="23153" y="6541"/>
                  </a:cubicBezTo>
                  <a:cubicBezTo>
                    <a:pt x="23153" y="6337"/>
                    <a:pt x="23102" y="6133"/>
                    <a:pt x="23051" y="5980"/>
                  </a:cubicBezTo>
                  <a:cubicBezTo>
                    <a:pt x="23000" y="5521"/>
                    <a:pt x="22898" y="5062"/>
                    <a:pt x="22745" y="4603"/>
                  </a:cubicBezTo>
                  <a:cubicBezTo>
                    <a:pt x="22694" y="4501"/>
                    <a:pt x="22694" y="4450"/>
                    <a:pt x="22643" y="4348"/>
                  </a:cubicBezTo>
                  <a:cubicBezTo>
                    <a:pt x="22643" y="4246"/>
                    <a:pt x="22643" y="4297"/>
                    <a:pt x="22643" y="4246"/>
                  </a:cubicBezTo>
                  <a:cubicBezTo>
                    <a:pt x="22643" y="4246"/>
                    <a:pt x="22643" y="4195"/>
                    <a:pt x="22592" y="4144"/>
                  </a:cubicBezTo>
                  <a:cubicBezTo>
                    <a:pt x="22184" y="3583"/>
                    <a:pt x="21674" y="3073"/>
                    <a:pt x="21113" y="2716"/>
                  </a:cubicBezTo>
                  <a:cubicBezTo>
                    <a:pt x="20960" y="2614"/>
                    <a:pt x="20858" y="2512"/>
                    <a:pt x="20756" y="2410"/>
                  </a:cubicBezTo>
                  <a:cubicBezTo>
                    <a:pt x="20348" y="2104"/>
                    <a:pt x="19941" y="1747"/>
                    <a:pt x="19482" y="1492"/>
                  </a:cubicBezTo>
                  <a:cubicBezTo>
                    <a:pt x="18717" y="931"/>
                    <a:pt x="17850" y="574"/>
                    <a:pt x="16932" y="319"/>
                  </a:cubicBezTo>
                  <a:cubicBezTo>
                    <a:pt x="16252" y="106"/>
                    <a:pt x="15536" y="0"/>
                    <a:pt x="14815" y="0"/>
                  </a:cubicBezTo>
                  <a:close/>
                </a:path>
              </a:pathLst>
            </a:custGeom>
            <a:solidFill>
              <a:srgbClr val="E3D3AA"/>
            </a:solidFill>
            <a:ln cap="flat" cmpd="sng" w="114300">
              <a:solidFill>
                <a:srgbClr val="FFFFFF"/>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78" name="Google Shape;2078;p26"/>
            <p:cNvPicPr preferRelativeResize="0"/>
            <p:nvPr/>
          </p:nvPicPr>
          <p:blipFill rotWithShape="1">
            <a:blip r:embed="rId4">
              <a:alphaModFix/>
            </a:blip>
            <a:srcRect b="0" l="10778" r="10776" t="0"/>
            <a:stretch/>
          </p:blipFill>
          <p:spPr>
            <a:xfrm rot="-1126304">
              <a:off x="7209888" y="1590651"/>
              <a:ext cx="1109502" cy="2367486"/>
            </a:xfrm>
            <a:prstGeom prst="rect">
              <a:avLst/>
            </a:prstGeom>
            <a:noFill/>
            <a:ln>
              <a:noFill/>
            </a:ln>
          </p:spPr>
        </p:pic>
      </p:grpSp>
      <p:sp>
        <p:nvSpPr>
          <p:cNvPr id="2079" name="Google Shape;2079;p26"/>
          <p:cNvSpPr/>
          <p:nvPr/>
        </p:nvSpPr>
        <p:spPr>
          <a:xfrm rot="1549837">
            <a:off x="1191790" y="1063165"/>
            <a:ext cx="790832" cy="793349"/>
          </a:xfrm>
          <a:prstGeom prst="ellipse">
            <a:avLst/>
          </a:prstGeom>
          <a:blipFill rotWithShape="1">
            <a:blip r:embed="rId5">
              <a:alphaModFix/>
            </a:blip>
            <a:stretch>
              <a:fillRect b="0" l="0" r="0" t="0"/>
            </a:stretch>
          </a:blipFill>
          <a:ln cap="flat" cmpd="sng" w="25400">
            <a:solidFill>
              <a:srgbClr val="BABA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80" name="Google Shape;2080;p26"/>
          <p:cNvSpPr txBox="1"/>
          <p:nvPr/>
        </p:nvSpPr>
        <p:spPr>
          <a:xfrm rot="1364539">
            <a:off x="7388192" y="3192347"/>
            <a:ext cx="1389457"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B2B244"/>
                </a:solidFill>
                <a:latin typeface="Short Stack"/>
                <a:ea typeface="Short Stack"/>
                <a:cs typeface="Short Stack"/>
                <a:sym typeface="Short Stack"/>
              </a:rPr>
              <a:t>Gsorting</a:t>
            </a:r>
            <a:endParaRPr b="0" i="0" sz="1200" u="none" cap="none" strike="noStrike">
              <a:solidFill>
                <a:srgbClr val="B2B244"/>
              </a:solidFill>
              <a:latin typeface="Short Stack"/>
              <a:ea typeface="Short Stack"/>
              <a:cs typeface="Short Stack"/>
              <a:sym typeface="Short Stack"/>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4" name="Shape 2084"/>
        <p:cNvGrpSpPr/>
        <p:nvPr/>
      </p:nvGrpSpPr>
      <p:grpSpPr>
        <a:xfrm>
          <a:off x="0" y="0"/>
          <a:ext cx="0" cy="0"/>
          <a:chOff x="0" y="0"/>
          <a:chExt cx="0" cy="0"/>
        </a:xfrm>
      </p:grpSpPr>
      <p:pic>
        <p:nvPicPr>
          <p:cNvPr descr="图形用户界面, 应用程序&#10;&#10;描述已自动生成" id="2085" name="Google Shape;2085;p27"/>
          <p:cNvPicPr preferRelativeResize="0"/>
          <p:nvPr/>
        </p:nvPicPr>
        <p:blipFill rotWithShape="1">
          <a:blip r:embed="rId3">
            <a:alphaModFix/>
          </a:blip>
          <a:srcRect b="56389" l="0" r="0" t="0"/>
          <a:stretch/>
        </p:blipFill>
        <p:spPr>
          <a:xfrm>
            <a:off x="504626" y="1448673"/>
            <a:ext cx="8134748" cy="2578444"/>
          </a:xfrm>
          <a:prstGeom prst="rect">
            <a:avLst/>
          </a:prstGeom>
          <a:noFill/>
          <a:ln>
            <a:noFill/>
          </a:ln>
        </p:spPr>
      </p:pic>
      <p:sp>
        <p:nvSpPr>
          <p:cNvPr id="2086" name="Google Shape;2086;p27"/>
          <p:cNvSpPr txBox="1"/>
          <p:nvPr>
            <p:ph idx="6" type="title"/>
          </p:nvPr>
        </p:nvSpPr>
        <p:spPr>
          <a:xfrm>
            <a:off x="0" y="591321"/>
            <a:ext cx="8427308" cy="48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US"/>
              <a:t>Minimal Viable Product</a:t>
            </a:r>
            <a:endParaRPr/>
          </a:p>
        </p:txBody>
      </p:sp>
      <p:grpSp>
        <p:nvGrpSpPr>
          <p:cNvPr id="2087" name="Google Shape;2087;p27"/>
          <p:cNvGrpSpPr/>
          <p:nvPr/>
        </p:nvGrpSpPr>
        <p:grpSpPr>
          <a:xfrm>
            <a:off x="7901684" y="4493387"/>
            <a:ext cx="453448" cy="490340"/>
            <a:chOff x="2272225" y="1455575"/>
            <a:chExt cx="338925" cy="366500"/>
          </a:xfrm>
        </p:grpSpPr>
        <p:sp>
          <p:nvSpPr>
            <p:cNvPr id="2088" name="Google Shape;2088;p27"/>
            <p:cNvSpPr/>
            <p:nvPr/>
          </p:nvSpPr>
          <p:spPr>
            <a:xfrm>
              <a:off x="2402975" y="1592550"/>
              <a:ext cx="77400" cy="114775"/>
            </a:xfrm>
            <a:custGeom>
              <a:rect b="b" l="l" r="r" t="t"/>
              <a:pathLst>
                <a:path extrusionOk="0" h="4591" w="3096">
                  <a:moveTo>
                    <a:pt x="1566" y="1"/>
                  </a:moveTo>
                  <a:cubicBezTo>
                    <a:pt x="605" y="997"/>
                    <a:pt x="0" y="1957"/>
                    <a:pt x="0" y="3096"/>
                  </a:cubicBezTo>
                  <a:cubicBezTo>
                    <a:pt x="0" y="3416"/>
                    <a:pt x="0" y="3914"/>
                    <a:pt x="1032" y="4590"/>
                  </a:cubicBezTo>
                  <a:lnTo>
                    <a:pt x="1032" y="1851"/>
                  </a:lnTo>
                  <a:lnTo>
                    <a:pt x="2064" y="1851"/>
                  </a:lnTo>
                  <a:lnTo>
                    <a:pt x="2064" y="4590"/>
                  </a:lnTo>
                  <a:cubicBezTo>
                    <a:pt x="3096" y="3914"/>
                    <a:pt x="3096" y="3416"/>
                    <a:pt x="3096" y="3096"/>
                  </a:cubicBezTo>
                  <a:cubicBezTo>
                    <a:pt x="3096" y="1957"/>
                    <a:pt x="2491" y="997"/>
                    <a:pt x="156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27"/>
            <p:cNvSpPr/>
            <p:nvPr/>
          </p:nvSpPr>
          <p:spPr>
            <a:xfrm>
              <a:off x="2272225" y="1455575"/>
              <a:ext cx="338925" cy="366500"/>
            </a:xfrm>
            <a:custGeom>
              <a:rect b="b" l="l" r="r" t="t"/>
              <a:pathLst>
                <a:path extrusionOk="0" h="14660" w="13557">
                  <a:moveTo>
                    <a:pt x="6796" y="3985"/>
                  </a:moveTo>
                  <a:lnTo>
                    <a:pt x="7152" y="4341"/>
                  </a:lnTo>
                  <a:cubicBezTo>
                    <a:pt x="8326" y="5515"/>
                    <a:pt x="9358" y="6832"/>
                    <a:pt x="9358" y="8575"/>
                  </a:cubicBezTo>
                  <a:cubicBezTo>
                    <a:pt x="9358" y="9358"/>
                    <a:pt x="9109" y="10283"/>
                    <a:pt x="7294" y="11279"/>
                  </a:cubicBezTo>
                  <a:lnTo>
                    <a:pt x="7294" y="12560"/>
                  </a:lnTo>
                  <a:lnTo>
                    <a:pt x="6262" y="12560"/>
                  </a:lnTo>
                  <a:lnTo>
                    <a:pt x="6262" y="11279"/>
                  </a:lnTo>
                  <a:cubicBezTo>
                    <a:pt x="4448" y="10319"/>
                    <a:pt x="4163" y="9429"/>
                    <a:pt x="4163" y="8575"/>
                  </a:cubicBezTo>
                  <a:cubicBezTo>
                    <a:pt x="4163" y="6938"/>
                    <a:pt x="5053" y="5693"/>
                    <a:pt x="6369" y="4377"/>
                  </a:cubicBezTo>
                  <a:lnTo>
                    <a:pt x="6405" y="4341"/>
                  </a:lnTo>
                  <a:lnTo>
                    <a:pt x="6796" y="3985"/>
                  </a:lnTo>
                  <a:close/>
                  <a:moveTo>
                    <a:pt x="2099" y="0"/>
                  </a:moveTo>
                  <a:lnTo>
                    <a:pt x="2099" y="2064"/>
                  </a:lnTo>
                  <a:lnTo>
                    <a:pt x="0" y="2064"/>
                  </a:lnTo>
                  <a:lnTo>
                    <a:pt x="0" y="14659"/>
                  </a:lnTo>
                  <a:lnTo>
                    <a:pt x="13556" y="14659"/>
                  </a:lnTo>
                  <a:lnTo>
                    <a:pt x="13556" y="2064"/>
                  </a:lnTo>
                  <a:lnTo>
                    <a:pt x="11457" y="2064"/>
                  </a:lnTo>
                  <a:lnTo>
                    <a:pt x="11457" y="0"/>
                  </a:lnTo>
                  <a:lnTo>
                    <a:pt x="9393" y="0"/>
                  </a:lnTo>
                  <a:lnTo>
                    <a:pt x="9393" y="2064"/>
                  </a:lnTo>
                  <a:lnTo>
                    <a:pt x="4163" y="2064"/>
                  </a:lnTo>
                  <a:lnTo>
                    <a:pt x="416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图标&#10;&#10;描述已自动生成" id="2090" name="Google Shape;2090;p27"/>
          <p:cNvPicPr preferRelativeResize="0"/>
          <p:nvPr/>
        </p:nvPicPr>
        <p:blipFill rotWithShape="1">
          <a:blip r:embed="rId4">
            <a:alphaModFix/>
          </a:blip>
          <a:srcRect b="0" l="0" r="0" t="0"/>
          <a:stretch/>
        </p:blipFill>
        <p:spPr>
          <a:xfrm>
            <a:off x="116940" y="101977"/>
            <a:ext cx="547652" cy="49860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4" name="Shape 2094"/>
        <p:cNvGrpSpPr/>
        <p:nvPr/>
      </p:nvGrpSpPr>
      <p:grpSpPr>
        <a:xfrm>
          <a:off x="0" y="0"/>
          <a:ext cx="0" cy="0"/>
          <a:chOff x="0" y="0"/>
          <a:chExt cx="0" cy="0"/>
        </a:xfrm>
      </p:grpSpPr>
      <p:grpSp>
        <p:nvGrpSpPr>
          <p:cNvPr id="2095" name="Google Shape;2095;p28"/>
          <p:cNvGrpSpPr/>
          <p:nvPr/>
        </p:nvGrpSpPr>
        <p:grpSpPr>
          <a:xfrm>
            <a:off x="6157284" y="1526827"/>
            <a:ext cx="2070613" cy="3002572"/>
            <a:chOff x="6157284" y="1526827"/>
            <a:chExt cx="2070613" cy="3002572"/>
          </a:xfrm>
        </p:grpSpPr>
        <p:sp>
          <p:nvSpPr>
            <p:cNvPr id="2096" name="Google Shape;2096;p28"/>
            <p:cNvSpPr/>
            <p:nvPr/>
          </p:nvSpPr>
          <p:spPr>
            <a:xfrm rot="937637">
              <a:off x="6617914" y="1678880"/>
              <a:ext cx="1216553" cy="2698461"/>
            </a:xfrm>
            <a:custGeom>
              <a:rect b="b" l="l" r="r" t="t"/>
              <a:pathLst>
                <a:path extrusionOk="0" h="78100" w="35210">
                  <a:moveTo>
                    <a:pt x="16789" y="4419"/>
                  </a:moveTo>
                  <a:cubicBezTo>
                    <a:pt x="17627" y="4558"/>
                    <a:pt x="18715" y="4734"/>
                    <a:pt x="19686" y="4899"/>
                  </a:cubicBezTo>
                  <a:lnTo>
                    <a:pt x="19686" y="4899"/>
                  </a:lnTo>
                  <a:cubicBezTo>
                    <a:pt x="19290" y="4851"/>
                    <a:pt x="18889" y="4827"/>
                    <a:pt x="18489" y="4827"/>
                  </a:cubicBezTo>
                  <a:lnTo>
                    <a:pt x="18013" y="5030"/>
                  </a:lnTo>
                  <a:lnTo>
                    <a:pt x="17401" y="5030"/>
                  </a:lnTo>
                  <a:lnTo>
                    <a:pt x="16993" y="5098"/>
                  </a:lnTo>
                  <a:cubicBezTo>
                    <a:pt x="16857" y="5098"/>
                    <a:pt x="16653" y="5166"/>
                    <a:pt x="16517" y="5166"/>
                  </a:cubicBezTo>
                  <a:lnTo>
                    <a:pt x="16313" y="5166"/>
                  </a:lnTo>
                  <a:lnTo>
                    <a:pt x="16110" y="5234"/>
                  </a:lnTo>
                  <a:lnTo>
                    <a:pt x="15974" y="5234"/>
                  </a:lnTo>
                  <a:lnTo>
                    <a:pt x="15702" y="5302"/>
                  </a:lnTo>
                  <a:lnTo>
                    <a:pt x="15498" y="5302"/>
                  </a:lnTo>
                  <a:lnTo>
                    <a:pt x="15498" y="5234"/>
                  </a:lnTo>
                  <a:cubicBezTo>
                    <a:pt x="15566" y="5166"/>
                    <a:pt x="15566" y="5166"/>
                    <a:pt x="15634" y="5098"/>
                  </a:cubicBezTo>
                  <a:lnTo>
                    <a:pt x="15702" y="5030"/>
                  </a:lnTo>
                  <a:lnTo>
                    <a:pt x="15906" y="4827"/>
                  </a:lnTo>
                  <a:cubicBezTo>
                    <a:pt x="16042" y="4691"/>
                    <a:pt x="16178" y="4555"/>
                    <a:pt x="16313" y="4419"/>
                  </a:cubicBezTo>
                  <a:close/>
                  <a:moveTo>
                    <a:pt x="20655" y="5068"/>
                  </a:moveTo>
                  <a:cubicBezTo>
                    <a:pt x="21156" y="5159"/>
                    <a:pt x="21570" y="5240"/>
                    <a:pt x="21819" y="5302"/>
                  </a:cubicBezTo>
                  <a:lnTo>
                    <a:pt x="21955" y="5370"/>
                  </a:lnTo>
                  <a:lnTo>
                    <a:pt x="21275" y="5234"/>
                  </a:lnTo>
                  <a:cubicBezTo>
                    <a:pt x="21072" y="5172"/>
                    <a:pt x="20865" y="5116"/>
                    <a:pt x="20655" y="5068"/>
                  </a:cubicBezTo>
                  <a:close/>
                  <a:moveTo>
                    <a:pt x="22227" y="5438"/>
                  </a:moveTo>
                  <a:lnTo>
                    <a:pt x="22227" y="5506"/>
                  </a:lnTo>
                  <a:cubicBezTo>
                    <a:pt x="22227" y="5506"/>
                    <a:pt x="22159" y="5438"/>
                    <a:pt x="22159" y="5438"/>
                  </a:cubicBezTo>
                  <a:close/>
                  <a:moveTo>
                    <a:pt x="17061" y="9313"/>
                  </a:moveTo>
                  <a:cubicBezTo>
                    <a:pt x="18828" y="9517"/>
                    <a:pt x="21411" y="9856"/>
                    <a:pt x="22159" y="10060"/>
                  </a:cubicBezTo>
                  <a:lnTo>
                    <a:pt x="22431" y="10128"/>
                  </a:lnTo>
                  <a:lnTo>
                    <a:pt x="22567" y="10128"/>
                  </a:lnTo>
                  <a:cubicBezTo>
                    <a:pt x="22635" y="10264"/>
                    <a:pt x="22635" y="10400"/>
                    <a:pt x="22635" y="10536"/>
                  </a:cubicBezTo>
                  <a:cubicBezTo>
                    <a:pt x="22703" y="10672"/>
                    <a:pt x="22703" y="10808"/>
                    <a:pt x="22635" y="10944"/>
                  </a:cubicBezTo>
                  <a:lnTo>
                    <a:pt x="22635" y="12575"/>
                  </a:lnTo>
                  <a:lnTo>
                    <a:pt x="22635" y="13119"/>
                  </a:lnTo>
                  <a:lnTo>
                    <a:pt x="22635" y="13459"/>
                  </a:lnTo>
                  <a:lnTo>
                    <a:pt x="22635" y="13799"/>
                  </a:lnTo>
                  <a:lnTo>
                    <a:pt x="22635" y="14478"/>
                  </a:lnTo>
                  <a:lnTo>
                    <a:pt x="22635" y="14818"/>
                  </a:lnTo>
                  <a:lnTo>
                    <a:pt x="22635" y="15634"/>
                  </a:lnTo>
                  <a:lnTo>
                    <a:pt x="22635" y="15974"/>
                  </a:lnTo>
                  <a:lnTo>
                    <a:pt x="22635" y="16382"/>
                  </a:lnTo>
                  <a:lnTo>
                    <a:pt x="22703" y="17129"/>
                  </a:lnTo>
                  <a:lnTo>
                    <a:pt x="22703" y="17469"/>
                  </a:lnTo>
                  <a:lnTo>
                    <a:pt x="22703" y="18013"/>
                  </a:lnTo>
                  <a:cubicBezTo>
                    <a:pt x="22771" y="19236"/>
                    <a:pt x="23043" y="21208"/>
                    <a:pt x="23179" y="23043"/>
                  </a:cubicBezTo>
                  <a:cubicBezTo>
                    <a:pt x="23247" y="23247"/>
                    <a:pt x="23247" y="23451"/>
                    <a:pt x="23247" y="23655"/>
                  </a:cubicBezTo>
                  <a:lnTo>
                    <a:pt x="23247" y="23722"/>
                  </a:lnTo>
                  <a:lnTo>
                    <a:pt x="23247" y="23926"/>
                  </a:lnTo>
                  <a:lnTo>
                    <a:pt x="23247" y="24266"/>
                  </a:lnTo>
                  <a:cubicBezTo>
                    <a:pt x="23382" y="25354"/>
                    <a:pt x="23518" y="26305"/>
                    <a:pt x="23586" y="27189"/>
                  </a:cubicBezTo>
                  <a:cubicBezTo>
                    <a:pt x="23654" y="27665"/>
                    <a:pt x="23722" y="28073"/>
                    <a:pt x="23790" y="28412"/>
                  </a:cubicBezTo>
                  <a:lnTo>
                    <a:pt x="23790" y="28752"/>
                  </a:lnTo>
                  <a:lnTo>
                    <a:pt x="23790" y="28820"/>
                  </a:lnTo>
                  <a:cubicBezTo>
                    <a:pt x="23926" y="30112"/>
                    <a:pt x="24062" y="31471"/>
                    <a:pt x="24130" y="32355"/>
                  </a:cubicBezTo>
                  <a:lnTo>
                    <a:pt x="24130" y="32899"/>
                  </a:lnTo>
                  <a:lnTo>
                    <a:pt x="23314" y="32967"/>
                  </a:lnTo>
                  <a:lnTo>
                    <a:pt x="23111" y="32967"/>
                  </a:lnTo>
                  <a:lnTo>
                    <a:pt x="22635" y="33102"/>
                  </a:lnTo>
                  <a:cubicBezTo>
                    <a:pt x="21955" y="33238"/>
                    <a:pt x="21275" y="33306"/>
                    <a:pt x="20528" y="33306"/>
                  </a:cubicBezTo>
                  <a:lnTo>
                    <a:pt x="19168" y="33306"/>
                  </a:lnTo>
                  <a:lnTo>
                    <a:pt x="17877" y="33238"/>
                  </a:lnTo>
                  <a:cubicBezTo>
                    <a:pt x="16449" y="33102"/>
                    <a:pt x="15634" y="33035"/>
                    <a:pt x="14954" y="33035"/>
                  </a:cubicBezTo>
                  <a:lnTo>
                    <a:pt x="15362" y="33102"/>
                  </a:lnTo>
                  <a:cubicBezTo>
                    <a:pt x="14886" y="33102"/>
                    <a:pt x="14342" y="33170"/>
                    <a:pt x="13799" y="33238"/>
                  </a:cubicBezTo>
                  <a:lnTo>
                    <a:pt x="13527" y="33238"/>
                  </a:lnTo>
                  <a:cubicBezTo>
                    <a:pt x="13323" y="33238"/>
                    <a:pt x="13051" y="33170"/>
                    <a:pt x="12847" y="33102"/>
                  </a:cubicBezTo>
                  <a:cubicBezTo>
                    <a:pt x="12507" y="33035"/>
                    <a:pt x="11963" y="32899"/>
                    <a:pt x="11284" y="32763"/>
                  </a:cubicBezTo>
                  <a:cubicBezTo>
                    <a:pt x="11352" y="32423"/>
                    <a:pt x="11420" y="31947"/>
                    <a:pt x="11420" y="31539"/>
                  </a:cubicBezTo>
                  <a:lnTo>
                    <a:pt x="11488" y="30791"/>
                  </a:lnTo>
                  <a:cubicBezTo>
                    <a:pt x="11488" y="30791"/>
                    <a:pt x="11555" y="29500"/>
                    <a:pt x="11623" y="29364"/>
                  </a:cubicBezTo>
                  <a:cubicBezTo>
                    <a:pt x="11691" y="29228"/>
                    <a:pt x="11691" y="29092"/>
                    <a:pt x="11691" y="28956"/>
                  </a:cubicBezTo>
                  <a:lnTo>
                    <a:pt x="11691" y="28548"/>
                  </a:lnTo>
                  <a:lnTo>
                    <a:pt x="11691" y="28345"/>
                  </a:lnTo>
                  <a:lnTo>
                    <a:pt x="11691" y="28209"/>
                  </a:lnTo>
                  <a:lnTo>
                    <a:pt x="11691" y="28005"/>
                  </a:lnTo>
                  <a:lnTo>
                    <a:pt x="11691" y="27801"/>
                  </a:lnTo>
                  <a:lnTo>
                    <a:pt x="11691" y="27665"/>
                  </a:lnTo>
                  <a:lnTo>
                    <a:pt x="11691" y="27461"/>
                  </a:lnTo>
                  <a:lnTo>
                    <a:pt x="11691" y="27393"/>
                  </a:lnTo>
                  <a:lnTo>
                    <a:pt x="11691" y="27257"/>
                  </a:lnTo>
                  <a:lnTo>
                    <a:pt x="11691" y="27121"/>
                  </a:lnTo>
                  <a:lnTo>
                    <a:pt x="11759" y="26917"/>
                  </a:lnTo>
                  <a:lnTo>
                    <a:pt x="11759" y="26781"/>
                  </a:lnTo>
                  <a:lnTo>
                    <a:pt x="11759" y="26577"/>
                  </a:lnTo>
                  <a:lnTo>
                    <a:pt x="11827" y="26373"/>
                  </a:lnTo>
                  <a:cubicBezTo>
                    <a:pt x="11827" y="26169"/>
                    <a:pt x="11895" y="26033"/>
                    <a:pt x="11895" y="25830"/>
                  </a:cubicBezTo>
                  <a:lnTo>
                    <a:pt x="11963" y="25626"/>
                  </a:lnTo>
                  <a:cubicBezTo>
                    <a:pt x="11963" y="25558"/>
                    <a:pt x="12031" y="25422"/>
                    <a:pt x="12031" y="25286"/>
                  </a:cubicBezTo>
                  <a:lnTo>
                    <a:pt x="12167" y="24810"/>
                  </a:lnTo>
                  <a:lnTo>
                    <a:pt x="12167" y="24742"/>
                  </a:lnTo>
                  <a:lnTo>
                    <a:pt x="12371" y="23722"/>
                  </a:lnTo>
                  <a:lnTo>
                    <a:pt x="12507" y="22907"/>
                  </a:lnTo>
                  <a:cubicBezTo>
                    <a:pt x="12575" y="22703"/>
                    <a:pt x="12575" y="22431"/>
                    <a:pt x="12643" y="22363"/>
                  </a:cubicBezTo>
                  <a:cubicBezTo>
                    <a:pt x="12643" y="22227"/>
                    <a:pt x="12779" y="21615"/>
                    <a:pt x="12779" y="21615"/>
                  </a:cubicBezTo>
                  <a:cubicBezTo>
                    <a:pt x="12779" y="21547"/>
                    <a:pt x="12847" y="21411"/>
                    <a:pt x="12847" y="21344"/>
                  </a:cubicBezTo>
                  <a:lnTo>
                    <a:pt x="12847" y="21208"/>
                  </a:lnTo>
                  <a:lnTo>
                    <a:pt x="12847" y="21140"/>
                  </a:lnTo>
                  <a:lnTo>
                    <a:pt x="12847" y="21004"/>
                  </a:lnTo>
                  <a:cubicBezTo>
                    <a:pt x="12915" y="20936"/>
                    <a:pt x="12915" y="20800"/>
                    <a:pt x="12915" y="20664"/>
                  </a:cubicBezTo>
                  <a:lnTo>
                    <a:pt x="13051" y="20052"/>
                  </a:lnTo>
                  <a:lnTo>
                    <a:pt x="13051" y="19848"/>
                  </a:lnTo>
                  <a:lnTo>
                    <a:pt x="13051" y="19712"/>
                  </a:lnTo>
                  <a:lnTo>
                    <a:pt x="13051" y="19644"/>
                  </a:lnTo>
                  <a:lnTo>
                    <a:pt x="13051" y="19576"/>
                  </a:lnTo>
                  <a:lnTo>
                    <a:pt x="13187" y="19236"/>
                  </a:lnTo>
                  <a:lnTo>
                    <a:pt x="13255" y="18897"/>
                  </a:lnTo>
                  <a:cubicBezTo>
                    <a:pt x="13323" y="18625"/>
                    <a:pt x="13391" y="18353"/>
                    <a:pt x="13459" y="18081"/>
                  </a:cubicBezTo>
                  <a:lnTo>
                    <a:pt x="13527" y="17877"/>
                  </a:lnTo>
                  <a:cubicBezTo>
                    <a:pt x="13595" y="17469"/>
                    <a:pt x="13731" y="17061"/>
                    <a:pt x="13799" y="16721"/>
                  </a:cubicBezTo>
                  <a:lnTo>
                    <a:pt x="13867" y="16518"/>
                  </a:lnTo>
                  <a:cubicBezTo>
                    <a:pt x="13934" y="16450"/>
                    <a:pt x="13934" y="16314"/>
                    <a:pt x="14002" y="16246"/>
                  </a:cubicBezTo>
                  <a:lnTo>
                    <a:pt x="14002" y="16178"/>
                  </a:lnTo>
                  <a:lnTo>
                    <a:pt x="14138" y="15566"/>
                  </a:lnTo>
                  <a:lnTo>
                    <a:pt x="14274" y="15090"/>
                  </a:lnTo>
                  <a:lnTo>
                    <a:pt x="14342" y="14886"/>
                  </a:lnTo>
                  <a:lnTo>
                    <a:pt x="14342" y="14750"/>
                  </a:lnTo>
                  <a:lnTo>
                    <a:pt x="14342" y="14682"/>
                  </a:lnTo>
                  <a:cubicBezTo>
                    <a:pt x="14410" y="14342"/>
                    <a:pt x="14478" y="14071"/>
                    <a:pt x="14546" y="13799"/>
                  </a:cubicBezTo>
                  <a:lnTo>
                    <a:pt x="14750" y="13051"/>
                  </a:lnTo>
                  <a:cubicBezTo>
                    <a:pt x="14818" y="12847"/>
                    <a:pt x="14886" y="12643"/>
                    <a:pt x="14954" y="12371"/>
                  </a:cubicBezTo>
                  <a:lnTo>
                    <a:pt x="15090" y="11896"/>
                  </a:lnTo>
                  <a:lnTo>
                    <a:pt x="15158" y="11624"/>
                  </a:lnTo>
                  <a:lnTo>
                    <a:pt x="15226" y="11420"/>
                  </a:lnTo>
                  <a:lnTo>
                    <a:pt x="15226" y="11352"/>
                  </a:lnTo>
                  <a:cubicBezTo>
                    <a:pt x="15294" y="11284"/>
                    <a:pt x="15294" y="11216"/>
                    <a:pt x="15294" y="11148"/>
                  </a:cubicBezTo>
                  <a:lnTo>
                    <a:pt x="15430" y="10876"/>
                  </a:lnTo>
                  <a:cubicBezTo>
                    <a:pt x="15430" y="10808"/>
                    <a:pt x="15498" y="10672"/>
                    <a:pt x="15498" y="10604"/>
                  </a:cubicBezTo>
                  <a:lnTo>
                    <a:pt x="15566" y="10468"/>
                  </a:lnTo>
                  <a:lnTo>
                    <a:pt x="15566" y="10400"/>
                  </a:lnTo>
                  <a:lnTo>
                    <a:pt x="15702" y="10264"/>
                  </a:lnTo>
                  <a:lnTo>
                    <a:pt x="15702" y="10128"/>
                  </a:lnTo>
                  <a:lnTo>
                    <a:pt x="15770" y="10060"/>
                  </a:lnTo>
                  <a:lnTo>
                    <a:pt x="15770" y="9992"/>
                  </a:lnTo>
                  <a:cubicBezTo>
                    <a:pt x="15770" y="9992"/>
                    <a:pt x="15770" y="9992"/>
                    <a:pt x="15838" y="9924"/>
                  </a:cubicBezTo>
                  <a:lnTo>
                    <a:pt x="15906" y="9856"/>
                  </a:lnTo>
                  <a:lnTo>
                    <a:pt x="16110" y="9720"/>
                  </a:lnTo>
                  <a:cubicBezTo>
                    <a:pt x="16245" y="9585"/>
                    <a:pt x="16381" y="9449"/>
                    <a:pt x="16585" y="9313"/>
                  </a:cubicBezTo>
                  <a:close/>
                  <a:moveTo>
                    <a:pt x="17129" y="1"/>
                  </a:moveTo>
                  <a:cubicBezTo>
                    <a:pt x="16993" y="1"/>
                    <a:pt x="16857" y="1"/>
                    <a:pt x="16721" y="69"/>
                  </a:cubicBezTo>
                  <a:lnTo>
                    <a:pt x="16245" y="137"/>
                  </a:lnTo>
                  <a:lnTo>
                    <a:pt x="15974" y="137"/>
                  </a:lnTo>
                  <a:lnTo>
                    <a:pt x="15770" y="205"/>
                  </a:lnTo>
                  <a:lnTo>
                    <a:pt x="15634" y="205"/>
                  </a:lnTo>
                  <a:lnTo>
                    <a:pt x="15362" y="272"/>
                  </a:lnTo>
                  <a:lnTo>
                    <a:pt x="15090" y="408"/>
                  </a:lnTo>
                  <a:lnTo>
                    <a:pt x="14886" y="408"/>
                  </a:lnTo>
                  <a:lnTo>
                    <a:pt x="14410" y="612"/>
                  </a:lnTo>
                  <a:lnTo>
                    <a:pt x="13799" y="816"/>
                  </a:lnTo>
                  <a:lnTo>
                    <a:pt x="13799" y="884"/>
                  </a:lnTo>
                  <a:cubicBezTo>
                    <a:pt x="13731" y="952"/>
                    <a:pt x="13663" y="952"/>
                    <a:pt x="13527" y="1020"/>
                  </a:cubicBezTo>
                  <a:lnTo>
                    <a:pt x="13119" y="1224"/>
                  </a:lnTo>
                  <a:lnTo>
                    <a:pt x="13051" y="1292"/>
                  </a:lnTo>
                  <a:cubicBezTo>
                    <a:pt x="12779" y="1428"/>
                    <a:pt x="12507" y="1564"/>
                    <a:pt x="12303" y="1768"/>
                  </a:cubicBezTo>
                  <a:lnTo>
                    <a:pt x="12099" y="1972"/>
                  </a:lnTo>
                  <a:lnTo>
                    <a:pt x="11963" y="1972"/>
                  </a:lnTo>
                  <a:lnTo>
                    <a:pt x="11895" y="2040"/>
                  </a:lnTo>
                  <a:lnTo>
                    <a:pt x="11759" y="2176"/>
                  </a:lnTo>
                  <a:cubicBezTo>
                    <a:pt x="11352" y="2516"/>
                    <a:pt x="11012" y="2855"/>
                    <a:pt x="10604" y="3263"/>
                  </a:cubicBezTo>
                  <a:lnTo>
                    <a:pt x="10128" y="3875"/>
                  </a:lnTo>
                  <a:cubicBezTo>
                    <a:pt x="9720" y="4351"/>
                    <a:pt x="9380" y="4827"/>
                    <a:pt x="9041" y="5302"/>
                  </a:cubicBezTo>
                  <a:cubicBezTo>
                    <a:pt x="8633" y="5846"/>
                    <a:pt x="8361" y="6390"/>
                    <a:pt x="8021" y="6934"/>
                  </a:cubicBezTo>
                  <a:cubicBezTo>
                    <a:pt x="6933" y="9041"/>
                    <a:pt x="5982" y="11284"/>
                    <a:pt x="5370" y="13595"/>
                  </a:cubicBezTo>
                  <a:lnTo>
                    <a:pt x="5370" y="13731"/>
                  </a:lnTo>
                  <a:cubicBezTo>
                    <a:pt x="5302" y="13935"/>
                    <a:pt x="5234" y="14342"/>
                    <a:pt x="5166" y="14682"/>
                  </a:cubicBezTo>
                  <a:cubicBezTo>
                    <a:pt x="4894" y="16110"/>
                    <a:pt x="4487" y="18421"/>
                    <a:pt x="4147" y="20460"/>
                  </a:cubicBezTo>
                  <a:lnTo>
                    <a:pt x="3807" y="22295"/>
                  </a:lnTo>
                  <a:cubicBezTo>
                    <a:pt x="3671" y="23247"/>
                    <a:pt x="3535" y="24198"/>
                    <a:pt x="3399" y="25082"/>
                  </a:cubicBezTo>
                  <a:cubicBezTo>
                    <a:pt x="3195" y="26169"/>
                    <a:pt x="3059" y="27121"/>
                    <a:pt x="2991" y="27733"/>
                  </a:cubicBezTo>
                  <a:lnTo>
                    <a:pt x="2991" y="27801"/>
                  </a:lnTo>
                  <a:cubicBezTo>
                    <a:pt x="2855" y="28752"/>
                    <a:pt x="2719" y="29636"/>
                    <a:pt x="2719" y="30384"/>
                  </a:cubicBezTo>
                  <a:lnTo>
                    <a:pt x="2719" y="31063"/>
                  </a:lnTo>
                  <a:cubicBezTo>
                    <a:pt x="2719" y="31471"/>
                    <a:pt x="2719" y="31879"/>
                    <a:pt x="2719" y="32219"/>
                  </a:cubicBezTo>
                  <a:lnTo>
                    <a:pt x="2719" y="33238"/>
                  </a:lnTo>
                  <a:lnTo>
                    <a:pt x="816" y="33442"/>
                  </a:lnTo>
                  <a:lnTo>
                    <a:pt x="1020" y="35142"/>
                  </a:lnTo>
                  <a:cubicBezTo>
                    <a:pt x="1020" y="35142"/>
                    <a:pt x="1088" y="35753"/>
                    <a:pt x="1088" y="35889"/>
                  </a:cubicBezTo>
                  <a:lnTo>
                    <a:pt x="1224" y="37249"/>
                  </a:lnTo>
                  <a:lnTo>
                    <a:pt x="1224" y="37860"/>
                  </a:lnTo>
                  <a:cubicBezTo>
                    <a:pt x="1156" y="38880"/>
                    <a:pt x="1156" y="40579"/>
                    <a:pt x="1156" y="41667"/>
                  </a:cubicBezTo>
                  <a:lnTo>
                    <a:pt x="1156" y="42007"/>
                  </a:lnTo>
                  <a:lnTo>
                    <a:pt x="1156" y="44658"/>
                  </a:lnTo>
                  <a:lnTo>
                    <a:pt x="1156" y="45201"/>
                  </a:lnTo>
                  <a:lnTo>
                    <a:pt x="1156" y="45473"/>
                  </a:lnTo>
                  <a:cubicBezTo>
                    <a:pt x="1156" y="47444"/>
                    <a:pt x="1224" y="49755"/>
                    <a:pt x="1292" y="50775"/>
                  </a:cubicBezTo>
                  <a:cubicBezTo>
                    <a:pt x="1292" y="50843"/>
                    <a:pt x="1292" y="50979"/>
                    <a:pt x="1292" y="51047"/>
                  </a:cubicBezTo>
                  <a:cubicBezTo>
                    <a:pt x="1360" y="52338"/>
                    <a:pt x="1360" y="54649"/>
                    <a:pt x="1360" y="56688"/>
                  </a:cubicBezTo>
                  <a:cubicBezTo>
                    <a:pt x="1360" y="59271"/>
                    <a:pt x="1360" y="60699"/>
                    <a:pt x="1428" y="61242"/>
                  </a:cubicBezTo>
                  <a:cubicBezTo>
                    <a:pt x="1428" y="61378"/>
                    <a:pt x="1496" y="62262"/>
                    <a:pt x="1292" y="67428"/>
                  </a:cubicBezTo>
                  <a:cubicBezTo>
                    <a:pt x="1224" y="68651"/>
                    <a:pt x="1224" y="69535"/>
                    <a:pt x="1224" y="69739"/>
                  </a:cubicBezTo>
                  <a:cubicBezTo>
                    <a:pt x="1224" y="69943"/>
                    <a:pt x="1088" y="70351"/>
                    <a:pt x="1088" y="70758"/>
                  </a:cubicBezTo>
                  <a:cubicBezTo>
                    <a:pt x="1020" y="71778"/>
                    <a:pt x="884" y="73205"/>
                    <a:pt x="816" y="73613"/>
                  </a:cubicBezTo>
                  <a:lnTo>
                    <a:pt x="408" y="74701"/>
                  </a:lnTo>
                  <a:cubicBezTo>
                    <a:pt x="0" y="75516"/>
                    <a:pt x="68" y="76536"/>
                    <a:pt x="680" y="77284"/>
                  </a:cubicBezTo>
                  <a:lnTo>
                    <a:pt x="748" y="77420"/>
                  </a:lnTo>
                  <a:lnTo>
                    <a:pt x="1224" y="77759"/>
                  </a:lnTo>
                  <a:lnTo>
                    <a:pt x="1292" y="77759"/>
                  </a:lnTo>
                  <a:cubicBezTo>
                    <a:pt x="1632" y="77963"/>
                    <a:pt x="2040" y="78099"/>
                    <a:pt x="2447" y="78099"/>
                  </a:cubicBezTo>
                  <a:cubicBezTo>
                    <a:pt x="2855" y="78031"/>
                    <a:pt x="3263" y="77963"/>
                    <a:pt x="3671" y="77827"/>
                  </a:cubicBezTo>
                  <a:lnTo>
                    <a:pt x="3875" y="77827"/>
                  </a:lnTo>
                  <a:lnTo>
                    <a:pt x="4622" y="77691"/>
                  </a:lnTo>
                  <a:cubicBezTo>
                    <a:pt x="5166" y="77691"/>
                    <a:pt x="5710" y="77623"/>
                    <a:pt x="6254" y="77623"/>
                  </a:cubicBezTo>
                  <a:lnTo>
                    <a:pt x="7137" y="77623"/>
                  </a:lnTo>
                  <a:cubicBezTo>
                    <a:pt x="7273" y="77623"/>
                    <a:pt x="7613" y="77691"/>
                    <a:pt x="8565" y="77691"/>
                  </a:cubicBezTo>
                  <a:lnTo>
                    <a:pt x="9652" y="77691"/>
                  </a:lnTo>
                  <a:cubicBezTo>
                    <a:pt x="10536" y="77759"/>
                    <a:pt x="11352" y="77759"/>
                    <a:pt x="12167" y="77759"/>
                  </a:cubicBezTo>
                  <a:lnTo>
                    <a:pt x="13867" y="77759"/>
                  </a:lnTo>
                  <a:cubicBezTo>
                    <a:pt x="14342" y="77759"/>
                    <a:pt x="15362" y="77691"/>
                    <a:pt x="16517" y="77691"/>
                  </a:cubicBezTo>
                  <a:cubicBezTo>
                    <a:pt x="18624" y="77623"/>
                    <a:pt x="21003" y="77556"/>
                    <a:pt x="21819" y="77488"/>
                  </a:cubicBezTo>
                  <a:cubicBezTo>
                    <a:pt x="23247" y="77352"/>
                    <a:pt x="26169" y="77216"/>
                    <a:pt x="27189" y="77216"/>
                  </a:cubicBezTo>
                  <a:lnTo>
                    <a:pt x="27733" y="77216"/>
                  </a:lnTo>
                  <a:cubicBezTo>
                    <a:pt x="29160" y="77216"/>
                    <a:pt x="30655" y="77352"/>
                    <a:pt x="32151" y="77488"/>
                  </a:cubicBezTo>
                  <a:lnTo>
                    <a:pt x="32423" y="77556"/>
                  </a:lnTo>
                  <a:lnTo>
                    <a:pt x="32559" y="77556"/>
                  </a:lnTo>
                  <a:cubicBezTo>
                    <a:pt x="34122" y="77488"/>
                    <a:pt x="35209" y="75992"/>
                    <a:pt x="34802" y="74429"/>
                  </a:cubicBezTo>
                  <a:lnTo>
                    <a:pt x="34802" y="74361"/>
                  </a:lnTo>
                  <a:cubicBezTo>
                    <a:pt x="34802" y="74225"/>
                    <a:pt x="34734" y="74089"/>
                    <a:pt x="34666" y="73953"/>
                  </a:cubicBezTo>
                  <a:cubicBezTo>
                    <a:pt x="34598" y="73817"/>
                    <a:pt x="34530" y="73681"/>
                    <a:pt x="34394" y="73545"/>
                  </a:cubicBezTo>
                  <a:cubicBezTo>
                    <a:pt x="34258" y="73341"/>
                    <a:pt x="34190" y="73069"/>
                    <a:pt x="34190" y="72866"/>
                  </a:cubicBezTo>
                  <a:cubicBezTo>
                    <a:pt x="34054" y="72118"/>
                    <a:pt x="33782" y="71370"/>
                    <a:pt x="33442" y="70690"/>
                  </a:cubicBezTo>
                  <a:lnTo>
                    <a:pt x="33238" y="70351"/>
                  </a:lnTo>
                  <a:cubicBezTo>
                    <a:pt x="33238" y="70215"/>
                    <a:pt x="33238" y="70079"/>
                    <a:pt x="33238" y="69875"/>
                  </a:cubicBezTo>
                  <a:cubicBezTo>
                    <a:pt x="33306" y="69671"/>
                    <a:pt x="33306" y="69467"/>
                    <a:pt x="33374" y="69263"/>
                  </a:cubicBezTo>
                  <a:cubicBezTo>
                    <a:pt x="33578" y="68176"/>
                    <a:pt x="33510" y="67020"/>
                    <a:pt x="33170" y="65932"/>
                  </a:cubicBezTo>
                  <a:lnTo>
                    <a:pt x="33170" y="65864"/>
                  </a:lnTo>
                  <a:cubicBezTo>
                    <a:pt x="33102" y="65185"/>
                    <a:pt x="33102" y="64505"/>
                    <a:pt x="33170" y="63893"/>
                  </a:cubicBezTo>
                  <a:lnTo>
                    <a:pt x="33170" y="63621"/>
                  </a:lnTo>
                  <a:cubicBezTo>
                    <a:pt x="33238" y="63282"/>
                    <a:pt x="33238" y="62942"/>
                    <a:pt x="33238" y="62602"/>
                  </a:cubicBezTo>
                  <a:cubicBezTo>
                    <a:pt x="33238" y="61310"/>
                    <a:pt x="33170" y="59203"/>
                    <a:pt x="33102" y="56620"/>
                  </a:cubicBezTo>
                  <a:cubicBezTo>
                    <a:pt x="32966" y="54038"/>
                    <a:pt x="32898" y="51115"/>
                    <a:pt x="32898" y="48872"/>
                  </a:cubicBezTo>
                  <a:lnTo>
                    <a:pt x="32898" y="45065"/>
                  </a:lnTo>
                  <a:cubicBezTo>
                    <a:pt x="32898" y="42211"/>
                    <a:pt x="32762" y="39560"/>
                    <a:pt x="32626" y="37045"/>
                  </a:cubicBezTo>
                  <a:cubicBezTo>
                    <a:pt x="32694" y="36569"/>
                    <a:pt x="32694" y="36161"/>
                    <a:pt x="32559" y="35753"/>
                  </a:cubicBezTo>
                  <a:cubicBezTo>
                    <a:pt x="32559" y="35685"/>
                    <a:pt x="32559" y="35617"/>
                    <a:pt x="32559" y="35549"/>
                  </a:cubicBezTo>
                  <a:lnTo>
                    <a:pt x="32559" y="34870"/>
                  </a:lnTo>
                  <a:lnTo>
                    <a:pt x="32694" y="33578"/>
                  </a:lnTo>
                  <a:lnTo>
                    <a:pt x="31539" y="33170"/>
                  </a:lnTo>
                  <a:lnTo>
                    <a:pt x="31335" y="33102"/>
                  </a:lnTo>
                  <a:lnTo>
                    <a:pt x="31267" y="31879"/>
                  </a:lnTo>
                  <a:lnTo>
                    <a:pt x="31267" y="31539"/>
                  </a:lnTo>
                  <a:cubicBezTo>
                    <a:pt x="31131" y="30316"/>
                    <a:pt x="31063" y="29024"/>
                    <a:pt x="30927" y="27869"/>
                  </a:cubicBezTo>
                  <a:lnTo>
                    <a:pt x="30927" y="27733"/>
                  </a:lnTo>
                  <a:cubicBezTo>
                    <a:pt x="30859" y="27529"/>
                    <a:pt x="30859" y="27325"/>
                    <a:pt x="30859" y="27053"/>
                  </a:cubicBezTo>
                  <a:lnTo>
                    <a:pt x="30723" y="25558"/>
                  </a:lnTo>
                  <a:lnTo>
                    <a:pt x="30723" y="25082"/>
                  </a:lnTo>
                  <a:lnTo>
                    <a:pt x="30723" y="24946"/>
                  </a:lnTo>
                  <a:lnTo>
                    <a:pt x="30655" y="23790"/>
                  </a:lnTo>
                  <a:cubicBezTo>
                    <a:pt x="30587" y="23587"/>
                    <a:pt x="30587" y="23315"/>
                    <a:pt x="30587" y="23111"/>
                  </a:cubicBezTo>
                  <a:lnTo>
                    <a:pt x="30451" y="21547"/>
                  </a:lnTo>
                  <a:cubicBezTo>
                    <a:pt x="30383" y="21004"/>
                    <a:pt x="30315" y="20460"/>
                    <a:pt x="30248" y="19916"/>
                  </a:cubicBezTo>
                  <a:cubicBezTo>
                    <a:pt x="30180" y="18965"/>
                    <a:pt x="30112" y="17945"/>
                    <a:pt x="30044" y="17061"/>
                  </a:cubicBezTo>
                  <a:cubicBezTo>
                    <a:pt x="29908" y="15430"/>
                    <a:pt x="29772" y="13935"/>
                    <a:pt x="29704" y="13051"/>
                  </a:cubicBezTo>
                  <a:lnTo>
                    <a:pt x="29704" y="12983"/>
                  </a:lnTo>
                  <a:lnTo>
                    <a:pt x="29704" y="12643"/>
                  </a:lnTo>
                  <a:cubicBezTo>
                    <a:pt x="29704" y="12303"/>
                    <a:pt x="29636" y="11964"/>
                    <a:pt x="29636" y="11624"/>
                  </a:cubicBezTo>
                  <a:cubicBezTo>
                    <a:pt x="29636" y="11148"/>
                    <a:pt x="29568" y="10468"/>
                    <a:pt x="29500" y="10060"/>
                  </a:cubicBezTo>
                  <a:cubicBezTo>
                    <a:pt x="29500" y="9652"/>
                    <a:pt x="29432" y="9245"/>
                    <a:pt x="29364" y="8837"/>
                  </a:cubicBezTo>
                  <a:lnTo>
                    <a:pt x="29160" y="7341"/>
                  </a:lnTo>
                  <a:lnTo>
                    <a:pt x="29092" y="7341"/>
                  </a:lnTo>
                  <a:cubicBezTo>
                    <a:pt x="29024" y="7070"/>
                    <a:pt x="28956" y="6866"/>
                    <a:pt x="28956" y="6662"/>
                  </a:cubicBezTo>
                  <a:lnTo>
                    <a:pt x="28344" y="5166"/>
                  </a:lnTo>
                  <a:cubicBezTo>
                    <a:pt x="27801" y="4419"/>
                    <a:pt x="27121" y="3807"/>
                    <a:pt x="26305" y="3331"/>
                  </a:cubicBezTo>
                  <a:cubicBezTo>
                    <a:pt x="26237" y="3263"/>
                    <a:pt x="26169" y="3195"/>
                    <a:pt x="26101" y="3127"/>
                  </a:cubicBezTo>
                  <a:cubicBezTo>
                    <a:pt x="25558" y="2651"/>
                    <a:pt x="25082" y="2244"/>
                    <a:pt x="24470" y="1904"/>
                  </a:cubicBezTo>
                  <a:cubicBezTo>
                    <a:pt x="23450" y="1224"/>
                    <a:pt x="22295" y="680"/>
                    <a:pt x="21139" y="408"/>
                  </a:cubicBezTo>
                  <a:cubicBezTo>
                    <a:pt x="20188" y="137"/>
                    <a:pt x="19236" y="1"/>
                    <a:pt x="18217" y="1"/>
                  </a:cubicBezTo>
                  <a:close/>
                </a:path>
              </a:pathLst>
            </a:custGeom>
            <a:solidFill>
              <a:srgbClr val="FFFFFF"/>
            </a:solidFill>
            <a:ln cap="flat" cmpd="sng" w="28575">
              <a:solidFill>
                <a:schemeClr val="accent1"/>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97" name="Google Shape;2097;p28"/>
            <p:cNvPicPr preferRelativeResize="0"/>
            <p:nvPr/>
          </p:nvPicPr>
          <p:blipFill rotWithShape="1">
            <a:blip r:embed="rId3">
              <a:alphaModFix/>
            </a:blip>
            <a:srcRect b="0" l="25031" r="25031" t="0"/>
            <a:stretch/>
          </p:blipFill>
          <p:spPr>
            <a:xfrm rot="970918">
              <a:off x="6510785" y="1662745"/>
              <a:ext cx="1363612" cy="2730736"/>
            </a:xfrm>
            <a:prstGeom prst="rect">
              <a:avLst/>
            </a:prstGeom>
            <a:noFill/>
            <a:ln>
              <a:noFill/>
            </a:ln>
          </p:spPr>
        </p:pic>
      </p:grpSp>
      <p:sp>
        <p:nvSpPr>
          <p:cNvPr id="2098" name="Google Shape;2098;p28"/>
          <p:cNvSpPr txBox="1"/>
          <p:nvPr/>
        </p:nvSpPr>
        <p:spPr>
          <a:xfrm>
            <a:off x="667538" y="2007810"/>
            <a:ext cx="4717200" cy="1020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Black Han Sans"/>
              <a:buNone/>
            </a:pPr>
            <a:r>
              <a:rPr b="1" i="0" lang="en-US" sz="5400" u="none" cap="none" strike="noStrike">
                <a:solidFill>
                  <a:schemeClr val="dk1"/>
                </a:solidFill>
                <a:latin typeface="Nunito"/>
                <a:ea typeface="Nunito"/>
                <a:cs typeface="Nunito"/>
                <a:sym typeface="Nunito"/>
              </a:rPr>
              <a:t>03</a:t>
            </a:r>
            <a:endParaRPr b="1" i="0" sz="5400" u="none" cap="none" strike="noStrike">
              <a:solidFill>
                <a:schemeClr val="dk1"/>
              </a:solidFill>
              <a:latin typeface="Nunito"/>
              <a:ea typeface="Nunito"/>
              <a:cs typeface="Nunito"/>
              <a:sym typeface="Nunito"/>
            </a:endParaRPr>
          </a:p>
        </p:txBody>
      </p:sp>
      <p:sp>
        <p:nvSpPr>
          <p:cNvPr id="2099" name="Google Shape;2099;p28"/>
          <p:cNvSpPr txBox="1"/>
          <p:nvPr>
            <p:ph idx="1" type="subTitle"/>
          </p:nvPr>
        </p:nvSpPr>
        <p:spPr>
          <a:xfrm>
            <a:off x="667538" y="2758447"/>
            <a:ext cx="4946700" cy="1377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US" sz="4000">
                <a:solidFill>
                  <a:schemeClr val="dk1"/>
                </a:solidFill>
                <a:latin typeface="Nunito"/>
                <a:ea typeface="Nunito"/>
                <a:cs typeface="Nunito"/>
                <a:sym typeface="Nunito"/>
              </a:rPr>
              <a:t>Technologies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Zero Waste Tote Bags MK Plan by Slidesgo">
  <a:themeElements>
    <a:clrScheme name="Simple Light">
      <a:dk1>
        <a:srgbClr val="2C1E14"/>
      </a:dk1>
      <a:lt1>
        <a:srgbClr val="F1E8D9"/>
      </a:lt1>
      <a:dk2>
        <a:srgbClr val="635959"/>
      </a:dk2>
      <a:lt2>
        <a:srgbClr val="B2B244"/>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